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comments/modernComment_7F3E9935_F19AA3BD.xml" ContentType="application/vnd.ms-powerpoint.comment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comments/modernComment_7F3E9910_A19E33D8.xml" ContentType="application/vnd.ms-powerpoint.comment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comments/modernComment_7F3E9741_10C531C6.xml" ContentType="application/vnd.ms-powerpoint.comment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comments/modernComment_7F3E97CF_E9A3D9F0.xml" ContentType="application/vnd.ms-powerpoint.comment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comments/modernComment_7F3E97C5_F38D2C0B.xml" ContentType="application/vnd.ms-powerpoint.comment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comments/modernComment_7F3E9949_24C1BC3A.xml" ContentType="application/vnd.ms-powerpoint.comment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comments/modernComment_7F3E9923_E9A10032.xml" ContentType="application/vnd.ms-powerpoint.comment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comments/modernComment_7F3E994C_A7028B51.xml" ContentType="application/vnd.ms-powerpoint.comment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comments/modernComment_7F3E9921_BE7B4E9B.xml" ContentType="application/vnd.ms-powerpoint.comment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comments/modernComment_7F3E992E_B7286690.xml" ContentType="application/vnd.ms-powerpoint.comment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comments/modernComment_7F3E96BA_31FA6AE9.xml" ContentType="application/vnd.ms-powerpoint.comment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comments/modernComment_7F3E98E5_A0D5B0C2.xml" ContentType="application/vnd.ms-powerpoint.comment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4" r:id="rId1"/>
    <p:sldMasterId id="2147483792" r:id="rId2"/>
    <p:sldMasterId id="2147483804" r:id="rId3"/>
    <p:sldMasterId id="2147483816" r:id="rId4"/>
  </p:sldMasterIdLst>
  <p:notesMasterIdLst>
    <p:notesMasterId r:id="rId83"/>
  </p:notesMasterIdLst>
  <p:sldIdLst>
    <p:sldId id="2134808265" r:id="rId5"/>
    <p:sldId id="2134808281" r:id="rId6"/>
    <p:sldId id="2134808266" r:id="rId7"/>
    <p:sldId id="2134808267" r:id="rId8"/>
    <p:sldId id="2134808443" r:id="rId9"/>
    <p:sldId id="2134808284" r:id="rId10"/>
    <p:sldId id="2134808438" r:id="rId11"/>
    <p:sldId id="2134808268" r:id="rId12"/>
    <p:sldId id="2134806282" r:id="rId13"/>
    <p:sldId id="2134808270" r:id="rId14"/>
    <p:sldId id="2134808271" r:id="rId15"/>
    <p:sldId id="2134808285" r:id="rId16"/>
    <p:sldId id="2134808273" r:id="rId17"/>
    <p:sldId id="2134808278" r:id="rId18"/>
    <p:sldId id="2134807223" r:id="rId19"/>
    <p:sldId id="2134808843" r:id="rId20"/>
    <p:sldId id="2134807776" r:id="rId21"/>
    <p:sldId id="2134808846" r:id="rId22"/>
    <p:sldId id="2134808880" r:id="rId23"/>
    <p:sldId id="2134808881" r:id="rId24"/>
    <p:sldId id="2134808882" r:id="rId25"/>
    <p:sldId id="2134808883" r:id="rId26"/>
    <p:sldId id="2134808884" r:id="rId27"/>
    <p:sldId id="2134808885" r:id="rId28"/>
    <p:sldId id="2134808886" r:id="rId29"/>
    <p:sldId id="2134808887" r:id="rId30"/>
    <p:sldId id="2134808844" r:id="rId31"/>
    <p:sldId id="2134808848" r:id="rId32"/>
    <p:sldId id="2134808850" r:id="rId33"/>
    <p:sldId id="2134808533" r:id="rId34"/>
    <p:sldId id="2134808534" r:id="rId35"/>
    <p:sldId id="2134808600" r:id="rId36"/>
    <p:sldId id="2134808601" r:id="rId37"/>
    <p:sldId id="2134808602" r:id="rId38"/>
    <p:sldId id="2134808603" r:id="rId39"/>
    <p:sldId id="2134808604" r:id="rId40"/>
    <p:sldId id="2134808605" r:id="rId41"/>
    <p:sldId id="2134808606" r:id="rId42"/>
    <p:sldId id="2134808607" r:id="rId43"/>
    <p:sldId id="2134808608" r:id="rId44"/>
    <p:sldId id="2134808609" r:id="rId45"/>
    <p:sldId id="2134808610" r:id="rId46"/>
    <p:sldId id="2134808611" r:id="rId47"/>
    <p:sldId id="2134808612" r:id="rId48"/>
    <p:sldId id="2134808613" r:id="rId49"/>
    <p:sldId id="2134808912" r:id="rId50"/>
    <p:sldId id="2134808129" r:id="rId51"/>
    <p:sldId id="2134808385" r:id="rId52"/>
    <p:sldId id="2134808526" r:id="rId53"/>
    <p:sldId id="2134808527" r:id="rId54"/>
    <p:sldId id="2134808516" r:id="rId55"/>
    <p:sldId id="2134808517" r:id="rId56"/>
    <p:sldId id="2134808905" r:id="rId57"/>
    <p:sldId id="2134808866" r:id="rId58"/>
    <p:sldId id="2134808867" r:id="rId59"/>
    <p:sldId id="2134808907" r:id="rId60"/>
    <p:sldId id="2134808908" r:id="rId61"/>
    <p:sldId id="2134808906" r:id="rId62"/>
    <p:sldId id="2134808865" r:id="rId63"/>
    <p:sldId id="2134808626" r:id="rId64"/>
    <p:sldId id="2134808530" r:id="rId65"/>
    <p:sldId id="2134808909" r:id="rId66"/>
    <p:sldId id="2134808878" r:id="rId67"/>
    <p:sldId id="2134808257" r:id="rId68"/>
    <p:sldId id="2134808258" r:id="rId69"/>
    <p:sldId id="2134808259" r:id="rId70"/>
    <p:sldId id="2134808845" r:id="rId71"/>
    <p:sldId id="2134808837" r:id="rId72"/>
    <p:sldId id="2134808838" r:id="rId73"/>
    <p:sldId id="2134808839" r:id="rId74"/>
    <p:sldId id="2134808248" r:id="rId75"/>
    <p:sldId id="2134808911" r:id="rId76"/>
    <p:sldId id="2134808250" r:id="rId77"/>
    <p:sldId id="2134808910" r:id="rId78"/>
    <p:sldId id="2134808913" r:id="rId79"/>
    <p:sldId id="2134808805" r:id="rId80"/>
    <p:sldId id="2134808775" r:id="rId81"/>
    <p:sldId id="2134808474" r:id="rId82"/>
  </p:sldIdLst>
  <p:sldSz cx="13716000" cy="10287000"/>
  <p:notesSz cx="6858000" cy="9144000"/>
  <p:embeddedFontLst>
    <p:embeddedFont>
      <p:font typeface="Cambria" panose="02040503050406030204" pitchFamily="18" charset="0"/>
      <p:regular r:id="rId84"/>
      <p:bold r:id="rId85"/>
      <p:italic r:id="rId86"/>
      <p:boldItalic r:id="rId87"/>
    </p:embeddedFont>
    <p:embeddedFont>
      <p:font typeface="Carelia" panose="020B0604020202020204" charset="0"/>
      <p:regular r:id="rId88"/>
    </p:embeddedFont>
    <p:embeddedFont>
      <p:font typeface="Dosis" pitchFamily="2" charset="0"/>
      <p:regular r:id="rId89"/>
      <p:bold r:id="rId90"/>
    </p:embeddedFont>
    <p:embeddedFont>
      <p:font typeface="Dosis Bold"/>
      <p:regular r:id="rId91"/>
      <p:bold r:id="rId92"/>
    </p:embeddedFont>
    <p:embeddedFont>
      <p:font typeface="KG Primary Penmanship Alt" panose="020B0604020202020204" charset="0"/>
      <p:regular r:id="rId93"/>
    </p:embeddedFont>
  </p:embeddedFontLst>
  <p:defaultTex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userDrawn="1">
          <p15:clr>
            <a:srgbClr val="A4A3A4"/>
          </p15:clr>
        </p15:guide>
        <p15:guide id="2" pos="43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C20B4E6-E1EB-486B-B499-4757F94E808F}" name="Adeline GAUDEL" initials="AG" userId="62e23b1454e5711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2F2F2"/>
    <a:srgbClr val="7F7F7F"/>
    <a:srgbClr val="106584"/>
    <a:srgbClr val="FDEADA"/>
    <a:srgbClr val="FFFFFF"/>
    <a:srgbClr val="F7F1BD"/>
    <a:srgbClr val="106585"/>
    <a:srgbClr val="426C7C"/>
    <a:srgbClr val="E46C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608" autoAdjust="0"/>
    <p:restoredTop sz="95196" autoAdjust="0"/>
  </p:normalViewPr>
  <p:slideViewPr>
    <p:cSldViewPr snapToGrid="0">
      <p:cViewPr varScale="1">
        <p:scale>
          <a:sx n="55" d="100"/>
          <a:sy n="55" d="100"/>
        </p:scale>
        <p:origin x="1037" y="53"/>
      </p:cViewPr>
      <p:guideLst>
        <p:guide orient="horz" pos="3240"/>
        <p:guide pos="4320"/>
      </p:guideLst>
    </p:cSldViewPr>
  </p:slideViewPr>
  <p:notesTextViewPr>
    <p:cViewPr>
      <p:scale>
        <a:sx n="1" d="1"/>
        <a:sy n="1" d="1"/>
      </p:scale>
      <p:origin x="0" y="0"/>
    </p:cViewPr>
  </p:notesTextViewPr>
  <p:sorterViewPr>
    <p:cViewPr>
      <p:scale>
        <a:sx n="100" d="100"/>
        <a:sy n="100" d="100"/>
      </p:scale>
      <p:origin x="0" y="-17371"/>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1.fntdata"/><Relationship Id="rId89" Type="http://schemas.openxmlformats.org/officeDocument/2006/relationships/font" Target="fonts/font6.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font" Target="fonts/font7.fntdata"/><Relationship Id="rId95"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font" Target="fonts/font2.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openxmlformats.org/officeDocument/2006/relationships/font" Target="fonts/font5.fntdata"/><Relationship Id="rId91" Type="http://schemas.openxmlformats.org/officeDocument/2006/relationships/font" Target="fonts/font8.fntdata"/><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font" Target="fonts/font3.fntdata"/><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font" Target="fonts/font9.fntdata"/><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font" Target="fonts/font4.fntdata"/><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font" Target="fonts/font10.fntdata"/><Relationship Id="rId98" Type="http://schemas.microsoft.com/office/2018/10/relationships/authors" Target="authors.xml"/></Relationships>
</file>

<file path=ppt/comments/modernComment_7F3E96BA_31FA6AE9.xml><?xml version="1.0" encoding="utf-8"?>
<p188:cmLst xmlns:a="http://schemas.openxmlformats.org/drawingml/2006/main" xmlns:r="http://schemas.openxmlformats.org/officeDocument/2006/relationships" xmlns:p188="http://schemas.microsoft.com/office/powerpoint/2018/8/main">
  <p188:cm id="{F234B645-C31C-D849-A3DD-015C69EAFB2E}" authorId="{AC20B4E6-E1EB-486B-B499-4757F94E808F}" created="2024-12-13T10:35:35.961">
    <pc:sldMkLst xmlns:pc="http://schemas.microsoft.com/office/powerpoint/2013/main/command">
      <pc:docMk/>
      <pc:sldMk cId="838494953" sldId="2134808250"/>
    </pc:sldMkLst>
    <p188:txBody>
      <a:bodyPr/>
      <a:lstStyle/>
      <a:p>
        <a:r>
          <a:rPr lang="fr-FR"/>
          <a:t>Ce serait plus intéressant de leur faire écouter une première fois le dialogue puis de leur poser des questions pour les guider avant de leur proposer une seconde écoute. 
Par ailleurs, il manque une question sur l’âge d’Amine.</a:t>
        </a:r>
      </a:p>
    </p188:txBody>
  </p188:cm>
</p188:cmLst>
</file>

<file path=ppt/comments/modernComment_7F3E9741_10C531C6.xml><?xml version="1.0" encoding="utf-8"?>
<p188:cmLst xmlns:a="http://schemas.openxmlformats.org/drawingml/2006/main" xmlns:r="http://schemas.openxmlformats.org/officeDocument/2006/relationships" xmlns:p188="http://schemas.microsoft.com/office/powerpoint/2018/8/main">
  <p188:cm id="{83307C7C-78FF-4E4D-B7DE-209B059CF668}" authorId="{AC20B4E6-E1EB-486B-B499-4757F94E808F}" created="2024-12-13T10:17:00.659">
    <pc:sldMkLst xmlns:pc="http://schemas.microsoft.com/office/powerpoint/2013/main/command">
      <pc:docMk/>
      <pc:sldMk cId="281358790" sldId="2134808385"/>
    </pc:sldMkLst>
    <p188:txBody>
      <a:bodyPr/>
      <a:lstStyle/>
      <a:p>
        <a:r>
          <a:rPr lang="fr-FR"/>
          <a:t>Mettre en avant « ou » avec un code couleur</a:t>
        </a:r>
      </a:p>
    </p188:txBody>
  </p188:cm>
</p188:cmLst>
</file>

<file path=ppt/comments/modernComment_7F3E97C5_F38D2C0B.xml><?xml version="1.0" encoding="utf-8"?>
<p188:cmLst xmlns:a="http://schemas.openxmlformats.org/drawingml/2006/main" xmlns:r="http://schemas.openxmlformats.org/officeDocument/2006/relationships" xmlns:p188="http://schemas.microsoft.com/office/powerpoint/2018/8/main">
  <p188:cm id="{CD767637-DE0B-E449-94A8-B79EDB52E9C3}" authorId="{AC20B4E6-E1EB-486B-B499-4757F94E808F}" created="2024-12-13T10:18:00.593">
    <pc:sldMkLst xmlns:pc="http://schemas.microsoft.com/office/powerpoint/2013/main/command">
      <pc:docMk/>
      <pc:sldMk cId="4086115339" sldId="2134808517"/>
    </pc:sldMkLst>
    <p188:txBody>
      <a:bodyPr/>
      <a:lstStyle/>
      <a:p>
        <a:r>
          <a:rPr lang="fr-FR"/>
          <a:t>Mettre en avant « u » avec un code couleur</a:t>
        </a:r>
      </a:p>
    </p188:txBody>
  </p188:cm>
</p188:cmLst>
</file>

<file path=ppt/comments/modernComment_7F3E97CF_E9A3D9F0.xml><?xml version="1.0" encoding="utf-8"?>
<p188:cmLst xmlns:a="http://schemas.openxmlformats.org/drawingml/2006/main" xmlns:r="http://schemas.openxmlformats.org/officeDocument/2006/relationships" xmlns:p188="http://schemas.microsoft.com/office/powerpoint/2018/8/main">
  <p188:cm id="{35098546-4891-0940-96B9-6F02270D534A}" authorId="{AC20B4E6-E1EB-486B-B499-4757F94E808F}" created="2024-12-13T10:17:22.575">
    <pc:sldMkLst xmlns:pc="http://schemas.microsoft.com/office/powerpoint/2013/main/command">
      <pc:docMk/>
      <pc:sldMk cId="3919829488" sldId="2134808527"/>
    </pc:sldMkLst>
    <p188:txBody>
      <a:bodyPr/>
      <a:lstStyle/>
      <a:p>
        <a:r>
          <a:rPr lang="fr-FR"/>
          <a:t>Mettre en avant « ou » avec un code couleur</a:t>
        </a:r>
      </a:p>
    </p188:txBody>
  </p188:cm>
</p188:cmLst>
</file>

<file path=ppt/comments/modernComment_7F3E98E5_A0D5B0C2.xml><?xml version="1.0" encoding="utf-8"?>
<p188:cmLst xmlns:a="http://schemas.openxmlformats.org/drawingml/2006/main" xmlns:r="http://schemas.openxmlformats.org/officeDocument/2006/relationships" xmlns:p188="http://schemas.microsoft.com/office/powerpoint/2018/8/main">
  <p188:cm id="{58E8634D-0DB0-D64C-9F50-5D940901A734}" authorId="{AC20B4E6-E1EB-486B-B499-4757F94E808F}" created="2024-12-13T10:36:07.528">
    <pc:sldMkLst xmlns:pc="http://schemas.microsoft.com/office/powerpoint/2013/main/command">
      <pc:docMk/>
      <pc:sldMk cId="2698358978" sldId="2134808805"/>
    </pc:sldMkLst>
    <p188:txBody>
      <a:bodyPr/>
      <a:lstStyle/>
      <a:p>
        <a:r>
          <a:rPr lang="fr-FR"/>
          <a:t>Je ne comprends pas : comment un élève obtient-il une étoile ???</a:t>
        </a:r>
      </a:p>
    </p188:txBody>
  </p188:cm>
</p188:cmLst>
</file>

<file path=ppt/comments/modernComment_7F3E9910_A19E33D8.xml><?xml version="1.0" encoding="utf-8"?>
<p188:cmLst xmlns:a="http://schemas.openxmlformats.org/drawingml/2006/main" xmlns:r="http://schemas.openxmlformats.org/officeDocument/2006/relationships" xmlns:p188="http://schemas.microsoft.com/office/powerpoint/2018/8/main">
  <p188:cm id="{60BF9A00-2646-DC4D-8693-AD0AF71A8F66}" authorId="{AC20B4E6-E1EB-486B-B499-4757F94E808F}" created="2024-12-13T10:15:49.170">
    <pc:sldMkLst xmlns:pc="http://schemas.microsoft.com/office/powerpoint/2013/main/command">
      <pc:docMk/>
      <pc:sldMk cId="2711499736" sldId="2134808848"/>
    </pc:sldMkLst>
    <p188:txBody>
      <a:bodyPr/>
      <a:lstStyle/>
      <a:p>
        <a:r>
          <a:rPr lang="fr-FR"/>
          <a:t>Il y a un mélange et une confusion entre les objectifs pédagogiques. Le travail sur la distinction entre les sons /ou/ et /u/ n'est pas suffisamment mis en évidence : pour qu'il soit pertinent, il faudrait associer visuellement la lettre dans les mots (par exemple, en la surlignant) afin d'établir une association minimum. Actuellement, les élèves ne font que répéter les mots, ce qui limite l'intérêt de l'activité.</a:t>
        </a:r>
      </a:p>
    </p188:txBody>
  </p188:cm>
  <p188:cm id="{C9ABCA88-0015-8B40-8EAA-659FED8293A1}" authorId="{AC20B4E6-E1EB-486B-B499-4757F94E808F}" created="2024-12-13T10:16:25.530">
    <pc:sldMkLst xmlns:pc="http://schemas.microsoft.com/office/powerpoint/2013/main/command">
      <pc:docMk/>
      <pc:sldMk cId="2711499736" sldId="2134808848"/>
    </pc:sldMkLst>
    <p188:txBody>
      <a:bodyPr/>
      <a:lstStyle/>
      <a:p>
        <a:r>
          <a:rPr lang="fr-FR"/>
          <a:t>L’acquisition du vocabulaire des couleurs aurait davantage de sens si elle était directement liée à la chanson. Alterner entre ces deux compétences sans lien apparent fragilise la cohérence de l'apprentissage et dilue l'attention des élèves. Il serait préférable de développer chaque compétence de manière distincte ou d'intégrer les deux dans une activité plus cohérente et intégrée.</a:t>
        </a:r>
      </a:p>
    </p188:txBody>
  </p188:cm>
</p188:cmLst>
</file>

<file path=ppt/comments/modernComment_7F3E9921_BE7B4E9B.xml><?xml version="1.0" encoding="utf-8"?>
<p188:cmLst xmlns:a="http://schemas.openxmlformats.org/drawingml/2006/main" xmlns:r="http://schemas.openxmlformats.org/officeDocument/2006/relationships" xmlns:p188="http://schemas.microsoft.com/office/powerpoint/2018/8/main">
  <p188:cm id="{2C2C5E01-1DFB-8847-8394-B8A2D928B0CC}" authorId="{AC20B4E6-E1EB-486B-B499-4757F94E808F}" created="2024-12-13T10:24:18.847">
    <pc:sldMkLst xmlns:pc="http://schemas.microsoft.com/office/powerpoint/2013/main/command">
      <pc:docMk/>
      <pc:sldMk cId="3195752091" sldId="2134808865"/>
    </pc:sldMkLst>
    <p188:replyLst/>
    <p188:txBody>
      <a:bodyPr/>
      <a:lstStyle/>
      <a:p>
        <a:r>
          <a:rPr lang="fr-FR"/>
          <a:t>On alterne des activités qui ont deux objectifs différents. Pourquoi ?</a:t>
        </a:r>
      </a:p>
    </p188:txBody>
  </p188:cm>
</p188:cmLst>
</file>

<file path=ppt/comments/modernComment_7F3E9923_E9A10032.xml><?xml version="1.0" encoding="utf-8"?>
<p188:cmLst xmlns:a="http://schemas.openxmlformats.org/drawingml/2006/main" xmlns:r="http://schemas.openxmlformats.org/officeDocument/2006/relationships" xmlns:p188="http://schemas.microsoft.com/office/powerpoint/2018/8/main">
  <p188:cm id="{61920318-FDE3-5947-B83C-D5148B68A283}" authorId="{AC20B4E6-E1EB-486B-B499-4757F94E808F}" created="2024-12-13T10:20:58.835">
    <pc:sldMkLst xmlns:pc="http://schemas.microsoft.com/office/powerpoint/2013/main/command">
      <pc:docMk/>
      <pc:sldMk cId="3919642674" sldId="2134808867"/>
    </pc:sldMkLst>
    <p188:txBody>
      <a:bodyPr/>
      <a:lstStyle/>
      <a:p>
        <a:r>
          <a:rPr lang="fr-FR"/>
          <a:t>Mettre en avant « u » avec un code couleur</a:t>
        </a:r>
      </a:p>
    </p188:txBody>
  </p188:cm>
</p188:cmLst>
</file>

<file path=ppt/comments/modernComment_7F3E992E_B7286690.xml><?xml version="1.0" encoding="utf-8"?>
<p188:cmLst xmlns:a="http://schemas.openxmlformats.org/drawingml/2006/main" xmlns:r="http://schemas.openxmlformats.org/officeDocument/2006/relationships" xmlns:p188="http://schemas.microsoft.com/office/powerpoint/2018/8/main">
  <p188:cm id="{2D10693F-1DBF-D847-81BC-5F4E9DC46B1E}" authorId="{AC20B4E6-E1EB-486B-B499-4757F94E808F}" created="2024-12-13T10:31:59.369">
    <pc:sldMkLst xmlns:pc="http://schemas.microsoft.com/office/powerpoint/2013/main/command">
      <pc:docMk/>
      <pc:sldMk cId="3072878224" sldId="2134808878"/>
    </pc:sldMkLst>
    <p188:txBody>
      <a:bodyPr/>
      <a:lstStyle/>
      <a:p>
        <a:r>
          <a:rPr lang="fr-FR"/>
          <a:t>Cette activité pourrait être repensée pour encourager les élèves à construire des phrases simples de manière active. Au lieu de répéter les phrases données précédemment, on pourrait proposer aux élèves d’asssocier les noms d’animaux appris à des couleurs : Par exemple, demander à un(e) élève de créer une phrase comme "La tortue est verte" ou "Le loup est noir" ou d’introduire des variations : permettre aux élèves de choisir librement un animal et une couleur pour construire une nouvelle phrase ("La souris est grise").</a:t>
        </a:r>
      </a:p>
    </p188:txBody>
  </p188:cm>
</p188:cmLst>
</file>

<file path=ppt/comments/modernComment_7F3E9935_F19AA3BD.xml><?xml version="1.0" encoding="utf-8"?>
<p188:cmLst xmlns:a="http://schemas.openxmlformats.org/drawingml/2006/main" xmlns:r="http://schemas.openxmlformats.org/officeDocument/2006/relationships" xmlns:p188="http://schemas.microsoft.com/office/powerpoint/2018/8/main">
  <p188:cm id="{1AAAA188-83A4-6C4B-935D-5440CD8B6C6F}" authorId="{AC20B4E6-E1EB-486B-B499-4757F94E808F}" created="2024-12-13T10:03:28.929">
    <pc:sldMkLst xmlns:pc="http://schemas.microsoft.com/office/powerpoint/2013/main/command">
      <pc:docMk/>
      <pc:sldMk cId="4053443517" sldId="2134808885"/>
    </pc:sldMkLst>
    <p188:txBody>
      <a:bodyPr/>
      <a:lstStyle/>
      <a:p>
        <a:r>
          <a:rPr lang="fr-FR"/>
          <a:t>Petite remarque : "é" n'est pas une lettre à proprement parler, mais un graphème ou une lettre modifiée par un accent
Lors de l'enseignement, surtout à des débutants, il est utile de dire que le "é" est une lettre avec un accent, pour éviter toute confusion. </a:t>
        </a:r>
      </a:p>
    </p188:txBody>
  </p188:cm>
</p188:cmLst>
</file>

<file path=ppt/comments/modernComment_7F3E9949_24C1BC3A.xml><?xml version="1.0" encoding="utf-8"?>
<p188:cmLst xmlns:a="http://schemas.openxmlformats.org/drawingml/2006/main" xmlns:r="http://schemas.openxmlformats.org/officeDocument/2006/relationships" xmlns:p188="http://schemas.microsoft.com/office/powerpoint/2018/8/main">
  <p188:cm id="{AE00F3FF-934E-DA43-8467-66461D371CD4}" authorId="{AC20B4E6-E1EB-486B-B499-4757F94E808F}" created="2024-12-13T10:20:27.350">
    <ac:txMkLst xmlns:ac="http://schemas.microsoft.com/office/drawing/2013/main/command">
      <pc:docMk xmlns:pc="http://schemas.microsoft.com/office/powerpoint/2013/main/command"/>
      <pc:sldMk xmlns:pc="http://schemas.microsoft.com/office/powerpoint/2013/main/command" cId="616676410" sldId="2134808905"/>
      <ac:spMk id="6" creationId="{87A0C7B7-1CA2-6E39-BDD2-62CD20ACCDC1}"/>
      <ac:txMk cp="0" len="22">
        <ac:context len="23" hash="22274103"/>
      </ac:txMk>
    </ac:txMkLst>
    <p188:pos x="6825897" y="1105788"/>
    <p188:txBody>
      <a:bodyPr/>
      <a:lstStyle/>
      <a:p>
        <a:r>
          <a:rPr lang="fr-FR"/>
          <a:t>Proposer "Le loup boit un jus" plutôt que "La fille boit un jus" permet de travailler à la fois les sons /u/ et /ou tout en réutilisant le vocabulaire appris. L’idée d’un loup qui boit un jus est amusante, ce qui capte l’attention des élèves et facilite la mémorisation. </a:t>
        </a:r>
      </a:p>
    </p188:txBody>
  </p188:cm>
</p188:cmLst>
</file>

<file path=ppt/comments/modernComment_7F3E994C_A7028B51.xml><?xml version="1.0" encoding="utf-8"?>
<p188:cmLst xmlns:a="http://schemas.openxmlformats.org/drawingml/2006/main" xmlns:r="http://schemas.openxmlformats.org/officeDocument/2006/relationships" xmlns:p188="http://schemas.microsoft.com/office/powerpoint/2018/8/main">
  <p188:cm id="{3F2A8B3A-7956-4D4D-8739-3E5E4749C798}" authorId="{AC20B4E6-E1EB-486B-B499-4757F94E808F}" created="2024-12-13T10:21:10.515">
    <pc:sldMkLst xmlns:pc="http://schemas.microsoft.com/office/powerpoint/2013/main/command">
      <pc:docMk/>
      <pc:sldMk cId="2801961809" sldId="2134808908"/>
    </pc:sldMkLst>
    <p188:txBody>
      <a:bodyPr/>
      <a:lstStyle/>
      <a:p>
        <a:r>
          <a:rPr lang="fr-FR"/>
          <a:t>Mettre en avant « u » avec un code couleur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A23E8-4B26-4847-82AA-716B989AA6C3}" type="datetimeFigureOut">
              <a:rPr lang="fr-FR" smtClean="0"/>
              <a:t>11/07/2025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F29E1B-11DA-4B7D-8F83-C5BDF1FFE556}" type="slidenum">
              <a:rPr lang="fr-FR" smtClean="0"/>
              <a:t>‹N°›</a:t>
            </a:fld>
            <a:endParaRPr lang="fr-FR" dirty="0"/>
          </a:p>
        </p:txBody>
      </p:sp>
    </p:spTree>
    <p:extLst>
      <p:ext uri="{BB962C8B-B14F-4D97-AF65-F5344CB8AC3E}">
        <p14:creationId xmlns:p14="http://schemas.microsoft.com/office/powerpoint/2010/main" val="4277191369"/>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124341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97560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739559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6"/>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9" indent="0" algn="ctr">
              <a:buNone/>
              <a:defRPr>
                <a:solidFill>
                  <a:schemeClr val="tx1">
                    <a:tint val="75000"/>
                  </a:schemeClr>
                </a:solidFill>
              </a:defRPr>
            </a:lvl2pPr>
            <a:lvl3pPr marL="685818" indent="0" algn="ctr">
              <a:buNone/>
              <a:defRPr>
                <a:solidFill>
                  <a:schemeClr val="tx1">
                    <a:tint val="75000"/>
                  </a:schemeClr>
                </a:solidFill>
              </a:defRPr>
            </a:lvl3pPr>
            <a:lvl4pPr marL="1028727" indent="0" algn="ctr">
              <a:buNone/>
              <a:defRPr>
                <a:solidFill>
                  <a:schemeClr val="tx1">
                    <a:tint val="75000"/>
                  </a:schemeClr>
                </a:solidFill>
              </a:defRPr>
            </a:lvl4pPr>
            <a:lvl5pPr marL="1371635" indent="0" algn="ctr">
              <a:buNone/>
              <a:defRPr>
                <a:solidFill>
                  <a:schemeClr val="tx1">
                    <a:tint val="75000"/>
                  </a:schemeClr>
                </a:solidFill>
              </a:defRPr>
            </a:lvl5pPr>
            <a:lvl6pPr marL="1714542" indent="0" algn="ctr">
              <a:buNone/>
              <a:defRPr>
                <a:solidFill>
                  <a:schemeClr val="tx1">
                    <a:tint val="75000"/>
                  </a:schemeClr>
                </a:solidFill>
              </a:defRPr>
            </a:lvl6pPr>
            <a:lvl7pPr marL="2057451" indent="0" algn="ctr">
              <a:buNone/>
              <a:defRPr>
                <a:solidFill>
                  <a:schemeClr val="tx1">
                    <a:tint val="75000"/>
                  </a:schemeClr>
                </a:solidFill>
              </a:defRPr>
            </a:lvl7pPr>
            <a:lvl8pPr marL="2400360" indent="0" algn="ctr">
              <a:buNone/>
              <a:defRPr>
                <a:solidFill>
                  <a:schemeClr val="tx1">
                    <a:tint val="75000"/>
                  </a:schemeClr>
                </a:solidFill>
              </a:defRPr>
            </a:lvl8pPr>
            <a:lvl9pPr marL="274326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05997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375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6" y="4406906"/>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6" y="2906716"/>
            <a:ext cx="5829300" cy="1500188"/>
          </a:xfrm>
        </p:spPr>
        <p:txBody>
          <a:bodyPr anchor="b"/>
          <a:lstStyle>
            <a:lvl1pPr marL="0" indent="0">
              <a:buNone/>
              <a:defRPr sz="1500">
                <a:solidFill>
                  <a:schemeClr val="tx1">
                    <a:tint val="75000"/>
                  </a:schemeClr>
                </a:solidFill>
              </a:defRPr>
            </a:lvl1pPr>
            <a:lvl2pPr marL="342909" indent="0">
              <a:buNone/>
              <a:defRPr sz="1350">
                <a:solidFill>
                  <a:schemeClr val="tx1">
                    <a:tint val="75000"/>
                  </a:schemeClr>
                </a:solidFill>
              </a:defRPr>
            </a:lvl2pPr>
            <a:lvl3pPr marL="685818" indent="0">
              <a:buNone/>
              <a:defRPr sz="1200">
                <a:solidFill>
                  <a:schemeClr val="tx1">
                    <a:tint val="75000"/>
                  </a:schemeClr>
                </a:solidFill>
              </a:defRPr>
            </a:lvl3pPr>
            <a:lvl4pPr marL="1028727" indent="0">
              <a:buNone/>
              <a:defRPr sz="1050">
                <a:solidFill>
                  <a:schemeClr val="tx1">
                    <a:tint val="75000"/>
                  </a:schemeClr>
                </a:solidFill>
              </a:defRPr>
            </a:lvl4pPr>
            <a:lvl5pPr marL="1371635" indent="0">
              <a:buNone/>
              <a:defRPr sz="1050">
                <a:solidFill>
                  <a:schemeClr val="tx1">
                    <a:tint val="75000"/>
                  </a:schemeClr>
                </a:solidFill>
              </a:defRPr>
            </a:lvl5pPr>
            <a:lvl6pPr marL="1714542" indent="0">
              <a:buNone/>
              <a:defRPr sz="1050">
                <a:solidFill>
                  <a:schemeClr val="tx1">
                    <a:tint val="75000"/>
                  </a:schemeClr>
                </a:solidFill>
              </a:defRPr>
            </a:lvl6pPr>
            <a:lvl7pPr marL="2057451" indent="0">
              <a:buNone/>
              <a:defRPr sz="1050">
                <a:solidFill>
                  <a:schemeClr val="tx1">
                    <a:tint val="75000"/>
                  </a:schemeClr>
                </a:solidFill>
              </a:defRPr>
            </a:lvl7pPr>
            <a:lvl8pPr marL="2400360" indent="0">
              <a:buNone/>
              <a:defRPr sz="1050">
                <a:solidFill>
                  <a:schemeClr val="tx1">
                    <a:tint val="75000"/>
                  </a:schemeClr>
                </a:solidFill>
              </a:defRPr>
            </a:lvl8pPr>
            <a:lvl9pPr marL="2743269"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94743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7"/>
            <a:ext cx="3028950" cy="452596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7"/>
            <a:ext cx="3028950" cy="452596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044660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3" y="1535114"/>
            <a:ext cx="3030141" cy="639762"/>
          </a:xfrm>
        </p:spPr>
        <p:txBody>
          <a:bodyPr anchor="b"/>
          <a:lstStyle>
            <a:lvl1pPr marL="0" indent="0">
              <a:buNone/>
              <a:defRPr sz="1800" b="1"/>
            </a:lvl1pPr>
            <a:lvl2pPr marL="342909" indent="0">
              <a:buNone/>
              <a:defRPr sz="1500" b="1"/>
            </a:lvl2pPr>
            <a:lvl3pPr marL="685818" indent="0">
              <a:buNone/>
              <a:defRPr sz="1350" b="1"/>
            </a:lvl3pPr>
            <a:lvl4pPr marL="1028727" indent="0">
              <a:buNone/>
              <a:defRPr sz="1200" b="1"/>
            </a:lvl4pPr>
            <a:lvl5pPr marL="1371635" indent="0">
              <a:buNone/>
              <a:defRPr sz="1200" b="1"/>
            </a:lvl5pPr>
            <a:lvl6pPr marL="1714542" indent="0">
              <a:buNone/>
              <a:defRPr sz="1200" b="1"/>
            </a:lvl6pPr>
            <a:lvl7pPr marL="2057451" indent="0">
              <a:buNone/>
              <a:defRPr sz="1200" b="1"/>
            </a:lvl7pPr>
            <a:lvl8pPr marL="2400360" indent="0">
              <a:buNone/>
              <a:defRPr sz="1200" b="1"/>
            </a:lvl8pPr>
            <a:lvl9pPr marL="2743269"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3" y="2174876"/>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3" y="1535114"/>
            <a:ext cx="3031331" cy="639762"/>
          </a:xfrm>
        </p:spPr>
        <p:txBody>
          <a:bodyPr anchor="b"/>
          <a:lstStyle>
            <a:lvl1pPr marL="0" indent="0">
              <a:buNone/>
              <a:defRPr sz="1800" b="1"/>
            </a:lvl1pPr>
            <a:lvl2pPr marL="342909" indent="0">
              <a:buNone/>
              <a:defRPr sz="1500" b="1"/>
            </a:lvl2pPr>
            <a:lvl3pPr marL="685818" indent="0">
              <a:buNone/>
              <a:defRPr sz="1350" b="1"/>
            </a:lvl3pPr>
            <a:lvl4pPr marL="1028727" indent="0">
              <a:buNone/>
              <a:defRPr sz="1200" b="1"/>
            </a:lvl4pPr>
            <a:lvl5pPr marL="1371635" indent="0">
              <a:buNone/>
              <a:defRPr sz="1200" b="1"/>
            </a:lvl5pPr>
            <a:lvl6pPr marL="1714542" indent="0">
              <a:buNone/>
              <a:defRPr sz="1200" b="1"/>
            </a:lvl6pPr>
            <a:lvl7pPr marL="2057451" indent="0">
              <a:buNone/>
              <a:defRPr sz="1200" b="1"/>
            </a:lvl7pPr>
            <a:lvl8pPr marL="2400360" indent="0">
              <a:buNone/>
              <a:defRPr sz="1200" b="1"/>
            </a:lvl8pPr>
            <a:lvl9pPr marL="2743269"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3" y="2174876"/>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68254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953610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7588727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4" y="273050"/>
            <a:ext cx="2256236"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91" y="273056"/>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4" y="1435106"/>
            <a:ext cx="2256236" cy="4691063"/>
          </a:xfrm>
        </p:spPr>
        <p:txBody>
          <a:bodyPr/>
          <a:lstStyle>
            <a:lvl1pPr marL="0" indent="0">
              <a:buNone/>
              <a:defRPr sz="1050"/>
            </a:lvl1pPr>
            <a:lvl2pPr marL="342909" indent="0">
              <a:buNone/>
              <a:defRPr sz="900"/>
            </a:lvl2pPr>
            <a:lvl3pPr marL="685818" indent="0">
              <a:buNone/>
              <a:defRPr sz="750"/>
            </a:lvl3pPr>
            <a:lvl4pPr marL="1028727" indent="0">
              <a:buNone/>
              <a:defRPr sz="675"/>
            </a:lvl4pPr>
            <a:lvl5pPr marL="1371635" indent="0">
              <a:buNone/>
              <a:defRPr sz="675"/>
            </a:lvl5pPr>
            <a:lvl6pPr marL="1714542" indent="0">
              <a:buNone/>
              <a:defRPr sz="675"/>
            </a:lvl6pPr>
            <a:lvl7pPr marL="2057451" indent="0">
              <a:buNone/>
              <a:defRPr sz="675"/>
            </a:lvl7pPr>
            <a:lvl8pPr marL="2400360" indent="0">
              <a:buNone/>
              <a:defRPr sz="675"/>
            </a:lvl8pPr>
            <a:lvl9pPr marL="2743269"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19159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739824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1"/>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6"/>
            <a:ext cx="4114800" cy="4114800"/>
          </a:xfrm>
        </p:spPr>
        <p:txBody>
          <a:bodyPr/>
          <a:lstStyle>
            <a:lvl1pPr marL="0" indent="0">
              <a:buNone/>
              <a:defRPr sz="2400"/>
            </a:lvl1pPr>
            <a:lvl2pPr marL="342909" indent="0">
              <a:buNone/>
              <a:defRPr sz="2100"/>
            </a:lvl2pPr>
            <a:lvl3pPr marL="685818" indent="0">
              <a:buNone/>
              <a:defRPr sz="1800"/>
            </a:lvl3pPr>
            <a:lvl4pPr marL="1028727" indent="0">
              <a:buNone/>
              <a:defRPr sz="1500"/>
            </a:lvl4pPr>
            <a:lvl5pPr marL="1371635" indent="0">
              <a:buNone/>
              <a:defRPr sz="1500"/>
            </a:lvl5pPr>
            <a:lvl6pPr marL="1714542" indent="0">
              <a:buNone/>
              <a:defRPr sz="1500"/>
            </a:lvl6pPr>
            <a:lvl7pPr marL="2057451" indent="0">
              <a:buNone/>
              <a:defRPr sz="1500"/>
            </a:lvl7pPr>
            <a:lvl8pPr marL="2400360" indent="0">
              <a:buNone/>
              <a:defRPr sz="1500"/>
            </a:lvl8pPr>
            <a:lvl9pPr marL="2743269" indent="0">
              <a:buNone/>
              <a:defRPr sz="1500"/>
            </a:lvl9pPr>
          </a:lstStyle>
          <a:p>
            <a:endParaRPr lang="en-US" dirty="0"/>
          </a:p>
        </p:txBody>
      </p:sp>
      <p:sp>
        <p:nvSpPr>
          <p:cNvPr id="4" name="Text Placeholder 3"/>
          <p:cNvSpPr>
            <a:spLocks noGrp="1"/>
          </p:cNvSpPr>
          <p:nvPr>
            <p:ph type="body" sz="half" idx="2"/>
          </p:nvPr>
        </p:nvSpPr>
        <p:spPr>
          <a:xfrm>
            <a:off x="1344216" y="5367338"/>
            <a:ext cx="4114800" cy="804863"/>
          </a:xfrm>
        </p:spPr>
        <p:txBody>
          <a:bodyPr/>
          <a:lstStyle>
            <a:lvl1pPr marL="0" indent="0">
              <a:buNone/>
              <a:defRPr sz="1050"/>
            </a:lvl1pPr>
            <a:lvl2pPr marL="342909" indent="0">
              <a:buNone/>
              <a:defRPr sz="900"/>
            </a:lvl2pPr>
            <a:lvl3pPr marL="685818" indent="0">
              <a:buNone/>
              <a:defRPr sz="750"/>
            </a:lvl3pPr>
            <a:lvl4pPr marL="1028727" indent="0">
              <a:buNone/>
              <a:defRPr sz="675"/>
            </a:lvl4pPr>
            <a:lvl5pPr marL="1371635" indent="0">
              <a:buNone/>
              <a:defRPr sz="675"/>
            </a:lvl5pPr>
            <a:lvl6pPr marL="1714542" indent="0">
              <a:buNone/>
              <a:defRPr sz="675"/>
            </a:lvl6pPr>
            <a:lvl7pPr marL="2057451" indent="0">
              <a:buNone/>
              <a:defRPr sz="675"/>
            </a:lvl7pPr>
            <a:lvl8pPr marL="2400360" indent="0">
              <a:buNone/>
              <a:defRPr sz="675"/>
            </a:lvl8pPr>
            <a:lvl9pPr marL="2743269"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0805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54210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5"/>
            <a:ext cx="154305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5"/>
            <a:ext cx="451485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753790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87037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1063935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9941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688334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7393286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93057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65535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023216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272946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6956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1650995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0655471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5487422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8201114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5136305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876166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0148559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272770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916462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847640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0837658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258478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8205438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027061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90187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0417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29124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10693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46998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13534630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7"/>
            <a:ext cx="6172200" cy="452596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6"/>
            <a:ext cx="1600200" cy="365126"/>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3"/>
          </p:nvPr>
        </p:nvSpPr>
        <p:spPr>
          <a:xfrm>
            <a:off x="2343150" y="6356356"/>
            <a:ext cx="2171700" cy="365126"/>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6"/>
            <a:ext cx="1600200" cy="365126"/>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4495239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685818" rtl="0" eaLnBrk="1" latinLnBrk="0" hangingPunct="1">
        <a:spcBef>
          <a:spcPct val="0"/>
        </a:spcBef>
        <a:buNone/>
        <a:defRPr sz="3300" kern="1200">
          <a:solidFill>
            <a:schemeClr val="tx1"/>
          </a:solidFill>
          <a:latin typeface="Dosis" pitchFamily="2" charset="0"/>
          <a:ea typeface="+mj-ea"/>
          <a:cs typeface="+mj-cs"/>
        </a:defRPr>
      </a:lvl1pPr>
    </p:titleStyle>
    <p:bodyStyle>
      <a:lvl1pPr marL="257181" indent="-257181" algn="l" defTabSz="685818"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228" indent="-214319" algn="l" defTabSz="685818"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71" indent="-171455" algn="l" defTabSz="685818"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80" indent="-171455" algn="l" defTabSz="685818"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89" indent="-171455" algn="l" defTabSz="685818"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98" indent="-171455" algn="l" defTabSz="685818"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907" indent="-171455" algn="l" defTabSz="685818"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815" indent="-171455" algn="l" defTabSz="685818"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722" indent="-171455" algn="l" defTabSz="685818"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18" rtl="0" eaLnBrk="1" latinLnBrk="0" hangingPunct="1">
        <a:defRPr sz="1350" kern="1200">
          <a:solidFill>
            <a:schemeClr val="tx1"/>
          </a:solidFill>
          <a:latin typeface="+mn-lt"/>
          <a:ea typeface="+mn-ea"/>
          <a:cs typeface="+mn-cs"/>
        </a:defRPr>
      </a:lvl1pPr>
      <a:lvl2pPr marL="342909" algn="l" defTabSz="685818" rtl="0" eaLnBrk="1" latinLnBrk="0" hangingPunct="1">
        <a:defRPr sz="1350" kern="1200">
          <a:solidFill>
            <a:schemeClr val="tx1"/>
          </a:solidFill>
          <a:latin typeface="+mn-lt"/>
          <a:ea typeface="+mn-ea"/>
          <a:cs typeface="+mn-cs"/>
        </a:defRPr>
      </a:lvl2pPr>
      <a:lvl3pPr marL="685818" algn="l" defTabSz="685818" rtl="0" eaLnBrk="1" latinLnBrk="0" hangingPunct="1">
        <a:defRPr sz="1350" kern="1200">
          <a:solidFill>
            <a:schemeClr val="tx1"/>
          </a:solidFill>
          <a:latin typeface="+mn-lt"/>
          <a:ea typeface="+mn-ea"/>
          <a:cs typeface="+mn-cs"/>
        </a:defRPr>
      </a:lvl3pPr>
      <a:lvl4pPr marL="1028727" algn="l" defTabSz="685818" rtl="0" eaLnBrk="1" latinLnBrk="0" hangingPunct="1">
        <a:defRPr sz="1350" kern="1200">
          <a:solidFill>
            <a:schemeClr val="tx1"/>
          </a:solidFill>
          <a:latin typeface="+mn-lt"/>
          <a:ea typeface="+mn-ea"/>
          <a:cs typeface="+mn-cs"/>
        </a:defRPr>
      </a:lvl4pPr>
      <a:lvl5pPr marL="1371635" algn="l" defTabSz="685818" rtl="0" eaLnBrk="1" latinLnBrk="0" hangingPunct="1">
        <a:defRPr sz="1350" kern="1200">
          <a:solidFill>
            <a:schemeClr val="tx1"/>
          </a:solidFill>
          <a:latin typeface="+mn-lt"/>
          <a:ea typeface="+mn-ea"/>
          <a:cs typeface="+mn-cs"/>
        </a:defRPr>
      </a:lvl5pPr>
      <a:lvl6pPr marL="1714542" algn="l" defTabSz="685818" rtl="0" eaLnBrk="1" latinLnBrk="0" hangingPunct="1">
        <a:defRPr sz="1350" kern="1200">
          <a:solidFill>
            <a:schemeClr val="tx1"/>
          </a:solidFill>
          <a:latin typeface="+mn-lt"/>
          <a:ea typeface="+mn-ea"/>
          <a:cs typeface="+mn-cs"/>
        </a:defRPr>
      </a:lvl6pPr>
      <a:lvl7pPr marL="2057451" algn="l" defTabSz="685818" rtl="0" eaLnBrk="1" latinLnBrk="0" hangingPunct="1">
        <a:defRPr sz="1350" kern="1200">
          <a:solidFill>
            <a:schemeClr val="tx1"/>
          </a:solidFill>
          <a:latin typeface="+mn-lt"/>
          <a:ea typeface="+mn-ea"/>
          <a:cs typeface="+mn-cs"/>
        </a:defRPr>
      </a:lvl7pPr>
      <a:lvl8pPr marL="2400360" algn="l" defTabSz="685818" rtl="0" eaLnBrk="1" latinLnBrk="0" hangingPunct="1">
        <a:defRPr sz="1350" kern="1200">
          <a:solidFill>
            <a:schemeClr val="tx1"/>
          </a:solidFill>
          <a:latin typeface="+mn-lt"/>
          <a:ea typeface="+mn-ea"/>
          <a:cs typeface="+mn-cs"/>
        </a:defRPr>
      </a:lvl8pPr>
      <a:lvl9pPr marL="2743269" algn="l" defTabSz="685818"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7/11/2025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71403828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7/11/2025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128161101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7.xml"/><Relationship Id="rId18" Type="http://schemas.openxmlformats.org/officeDocument/2006/relationships/image" Target="../media/image7.svg"/><Relationship Id="rId3" Type="http://schemas.openxmlformats.org/officeDocument/2006/relationships/tags" Target="../tags/tag3.xml"/><Relationship Id="rId21" Type="http://schemas.openxmlformats.org/officeDocument/2006/relationships/image" Target="../media/image10.png"/><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image" Target="../media/image6.png"/><Relationship Id="rId2" Type="http://schemas.openxmlformats.org/officeDocument/2006/relationships/tags" Target="../tags/tag2.xml"/><Relationship Id="rId16" Type="http://schemas.openxmlformats.org/officeDocument/2006/relationships/image" Target="../media/image5.sv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pn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04.xml"/><Relationship Id="rId7" Type="http://schemas.openxmlformats.org/officeDocument/2006/relationships/image" Target="../media/image3.jpe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slideLayout" Target="../slideLayouts/slideLayout7.xml"/><Relationship Id="rId11" Type="http://schemas.openxmlformats.org/officeDocument/2006/relationships/image" Target="../media/image7.svg"/><Relationship Id="rId5" Type="http://schemas.openxmlformats.org/officeDocument/2006/relationships/tags" Target="../tags/tag106.xml"/><Relationship Id="rId10" Type="http://schemas.openxmlformats.org/officeDocument/2006/relationships/image" Target="../media/image6.png"/><Relationship Id="rId4" Type="http://schemas.openxmlformats.org/officeDocument/2006/relationships/tags" Target="../tags/tag105.xml"/><Relationship Id="rId9" Type="http://schemas.openxmlformats.org/officeDocument/2006/relationships/image" Target="../media/image5.svg"/></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9.xml"/><Relationship Id="rId7" Type="http://schemas.openxmlformats.org/officeDocument/2006/relationships/tags" Target="../tags/tag113.xml"/><Relationship Id="rId12" Type="http://schemas.openxmlformats.org/officeDocument/2006/relationships/image" Target="../media/image34.pn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image" Target="../media/image14.svg"/><Relationship Id="rId5" Type="http://schemas.openxmlformats.org/officeDocument/2006/relationships/tags" Target="../tags/tag111.xml"/><Relationship Id="rId10" Type="http://schemas.openxmlformats.org/officeDocument/2006/relationships/image" Target="../media/image13.png"/><Relationship Id="rId4" Type="http://schemas.openxmlformats.org/officeDocument/2006/relationships/tags" Target="../tags/tag110.xml"/><Relationship Id="rId9" Type="http://schemas.openxmlformats.org/officeDocument/2006/relationships/image" Target="../media/image3.jpeg"/></Relationships>
</file>

<file path=ppt/slides/_rels/slide12.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image" Target="../media/image14.svg"/><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image" Target="../media/image13.pn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image" Target="../media/image3.jpeg"/><Relationship Id="rId5" Type="http://schemas.openxmlformats.org/officeDocument/2006/relationships/tags" Target="../tags/tag118.xml"/><Relationship Id="rId10" Type="http://schemas.openxmlformats.org/officeDocument/2006/relationships/slideLayout" Target="../slideLayouts/slideLayout18.xml"/><Relationship Id="rId4" Type="http://schemas.openxmlformats.org/officeDocument/2006/relationships/tags" Target="../tags/tag117.xml"/><Relationship Id="rId9" Type="http://schemas.openxmlformats.org/officeDocument/2006/relationships/tags" Target="../tags/tag122.xm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25.xml"/><Relationship Id="rId7" Type="http://schemas.openxmlformats.org/officeDocument/2006/relationships/image" Target="../media/image3.jpeg"/><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7.xml"/><Relationship Id="rId11" Type="http://schemas.openxmlformats.org/officeDocument/2006/relationships/image" Target="../media/image7.svg"/><Relationship Id="rId5" Type="http://schemas.openxmlformats.org/officeDocument/2006/relationships/tags" Target="../tags/tag127.xml"/><Relationship Id="rId10" Type="http://schemas.openxmlformats.org/officeDocument/2006/relationships/image" Target="../media/image6.png"/><Relationship Id="rId4" Type="http://schemas.openxmlformats.org/officeDocument/2006/relationships/tags" Target="../tags/tag126.xml"/><Relationship Id="rId9" Type="http://schemas.openxmlformats.org/officeDocument/2006/relationships/image" Target="../media/image5.svg"/></Relationships>
</file>

<file path=ppt/slides/_rels/slide14.xml.rels><?xml version="1.0" encoding="UTF-8" standalone="yes"?>
<Relationships xmlns="http://schemas.openxmlformats.org/package/2006/relationships"><Relationship Id="rId13" Type="http://schemas.openxmlformats.org/officeDocument/2006/relationships/tags" Target="../tags/tag140.xml"/><Relationship Id="rId18" Type="http://schemas.openxmlformats.org/officeDocument/2006/relationships/tags" Target="../tags/tag145.xml"/><Relationship Id="rId26" Type="http://schemas.openxmlformats.org/officeDocument/2006/relationships/tags" Target="../tags/tag153.xml"/><Relationship Id="rId3" Type="http://schemas.openxmlformats.org/officeDocument/2006/relationships/tags" Target="../tags/tag130.xml"/><Relationship Id="rId21" Type="http://schemas.openxmlformats.org/officeDocument/2006/relationships/tags" Target="../tags/tag148.xml"/><Relationship Id="rId7" Type="http://schemas.openxmlformats.org/officeDocument/2006/relationships/tags" Target="../tags/tag134.xml"/><Relationship Id="rId12" Type="http://schemas.openxmlformats.org/officeDocument/2006/relationships/tags" Target="../tags/tag139.xml"/><Relationship Id="rId17" Type="http://schemas.openxmlformats.org/officeDocument/2006/relationships/tags" Target="../tags/tag144.xml"/><Relationship Id="rId25" Type="http://schemas.openxmlformats.org/officeDocument/2006/relationships/tags" Target="../tags/tag152.xml"/><Relationship Id="rId33" Type="http://schemas.openxmlformats.org/officeDocument/2006/relationships/image" Target="../media/image14.svg"/><Relationship Id="rId2" Type="http://schemas.openxmlformats.org/officeDocument/2006/relationships/tags" Target="../tags/tag129.xml"/><Relationship Id="rId16" Type="http://schemas.openxmlformats.org/officeDocument/2006/relationships/tags" Target="../tags/tag143.xml"/><Relationship Id="rId20" Type="http://schemas.openxmlformats.org/officeDocument/2006/relationships/tags" Target="../tags/tag147.xml"/><Relationship Id="rId29" Type="http://schemas.openxmlformats.org/officeDocument/2006/relationships/tags" Target="../tags/tag156.xml"/><Relationship Id="rId1" Type="http://schemas.openxmlformats.org/officeDocument/2006/relationships/tags" Target="../tags/tag128.xml"/><Relationship Id="rId6" Type="http://schemas.openxmlformats.org/officeDocument/2006/relationships/tags" Target="../tags/tag133.xml"/><Relationship Id="rId11" Type="http://schemas.openxmlformats.org/officeDocument/2006/relationships/tags" Target="../tags/tag138.xml"/><Relationship Id="rId24" Type="http://schemas.openxmlformats.org/officeDocument/2006/relationships/tags" Target="../tags/tag151.xml"/><Relationship Id="rId32" Type="http://schemas.openxmlformats.org/officeDocument/2006/relationships/image" Target="../media/image13.png"/><Relationship Id="rId5" Type="http://schemas.openxmlformats.org/officeDocument/2006/relationships/tags" Target="../tags/tag132.xml"/><Relationship Id="rId15" Type="http://schemas.openxmlformats.org/officeDocument/2006/relationships/tags" Target="../tags/tag142.xml"/><Relationship Id="rId23" Type="http://schemas.openxmlformats.org/officeDocument/2006/relationships/tags" Target="../tags/tag150.xml"/><Relationship Id="rId28" Type="http://schemas.openxmlformats.org/officeDocument/2006/relationships/tags" Target="../tags/tag155.xml"/><Relationship Id="rId10" Type="http://schemas.openxmlformats.org/officeDocument/2006/relationships/tags" Target="../tags/tag137.xml"/><Relationship Id="rId19" Type="http://schemas.openxmlformats.org/officeDocument/2006/relationships/tags" Target="../tags/tag146.xml"/><Relationship Id="rId31" Type="http://schemas.openxmlformats.org/officeDocument/2006/relationships/image" Target="../media/image3.jpeg"/><Relationship Id="rId4" Type="http://schemas.openxmlformats.org/officeDocument/2006/relationships/tags" Target="../tags/tag131.xml"/><Relationship Id="rId9" Type="http://schemas.openxmlformats.org/officeDocument/2006/relationships/tags" Target="../tags/tag136.xml"/><Relationship Id="rId14" Type="http://schemas.openxmlformats.org/officeDocument/2006/relationships/tags" Target="../tags/tag141.xml"/><Relationship Id="rId22" Type="http://schemas.openxmlformats.org/officeDocument/2006/relationships/tags" Target="../tags/tag149.xml"/><Relationship Id="rId27" Type="http://schemas.openxmlformats.org/officeDocument/2006/relationships/tags" Target="../tags/tag154.xml"/><Relationship Id="rId30" Type="http://schemas.openxmlformats.org/officeDocument/2006/relationships/slideLayout" Target="../slideLayouts/slideLayout7.xml"/><Relationship Id="rId8" Type="http://schemas.openxmlformats.org/officeDocument/2006/relationships/tags" Target="../tags/tag135.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159.xml"/><Relationship Id="rId7" Type="http://schemas.openxmlformats.org/officeDocument/2006/relationships/image" Target="../media/image3.jpeg"/><Relationship Id="rId12" Type="http://schemas.openxmlformats.org/officeDocument/2006/relationships/image" Target="../media/image37.png"/><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slideLayout" Target="../slideLayouts/slideLayout18.xml"/><Relationship Id="rId11" Type="http://schemas.openxmlformats.org/officeDocument/2006/relationships/image" Target="../media/image36.png"/><Relationship Id="rId5" Type="http://schemas.openxmlformats.org/officeDocument/2006/relationships/tags" Target="../tags/tag161.xml"/><Relationship Id="rId10" Type="http://schemas.openxmlformats.org/officeDocument/2006/relationships/image" Target="../media/image35.png"/><Relationship Id="rId4" Type="http://schemas.openxmlformats.org/officeDocument/2006/relationships/tags" Target="../tags/tag160.xml"/><Relationship Id="rId9" Type="http://schemas.openxmlformats.org/officeDocument/2006/relationships/image" Target="../media/image14.svg"/></Relationships>
</file>

<file path=ppt/slides/_rels/slide16.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image" Target="../media/image15.png"/><Relationship Id="rId3" Type="http://schemas.openxmlformats.org/officeDocument/2006/relationships/tags" Target="../tags/tag164.xml"/><Relationship Id="rId7" Type="http://schemas.openxmlformats.org/officeDocument/2006/relationships/slideLayout" Target="../slideLayouts/slideLayout18.xml"/><Relationship Id="rId12" Type="http://schemas.openxmlformats.org/officeDocument/2006/relationships/image" Target="../media/image7.svg"/><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tags" Target="../tags/tag167.xml"/><Relationship Id="rId11" Type="http://schemas.openxmlformats.org/officeDocument/2006/relationships/image" Target="../media/image6.png"/><Relationship Id="rId5" Type="http://schemas.openxmlformats.org/officeDocument/2006/relationships/tags" Target="../tags/tag166.xml"/><Relationship Id="rId10" Type="http://schemas.openxmlformats.org/officeDocument/2006/relationships/image" Target="../media/image5.svg"/><Relationship Id="rId4" Type="http://schemas.openxmlformats.org/officeDocument/2006/relationships/tags" Target="../tags/tag165.xml"/><Relationship Id="rId9"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tags" Target="../tags/tag175.xml"/><Relationship Id="rId13" Type="http://schemas.openxmlformats.org/officeDocument/2006/relationships/image" Target="../media/image3.jpeg"/><Relationship Id="rId18" Type="http://schemas.openxmlformats.org/officeDocument/2006/relationships/image" Target="../media/image40.png"/><Relationship Id="rId3" Type="http://schemas.openxmlformats.org/officeDocument/2006/relationships/tags" Target="../tags/tag170.xml"/><Relationship Id="rId7" Type="http://schemas.openxmlformats.org/officeDocument/2006/relationships/tags" Target="../tags/tag174.xml"/><Relationship Id="rId12" Type="http://schemas.openxmlformats.org/officeDocument/2006/relationships/slideLayout" Target="../slideLayouts/slideLayout29.xml"/><Relationship Id="rId17" Type="http://schemas.openxmlformats.org/officeDocument/2006/relationships/image" Target="../media/image39.svg"/><Relationship Id="rId2" Type="http://schemas.openxmlformats.org/officeDocument/2006/relationships/tags" Target="../tags/tag169.xml"/><Relationship Id="rId16" Type="http://schemas.openxmlformats.org/officeDocument/2006/relationships/image" Target="../media/image38.png"/><Relationship Id="rId1" Type="http://schemas.openxmlformats.org/officeDocument/2006/relationships/tags" Target="../tags/tag168.xml"/><Relationship Id="rId6" Type="http://schemas.openxmlformats.org/officeDocument/2006/relationships/tags" Target="../tags/tag173.xml"/><Relationship Id="rId11" Type="http://schemas.openxmlformats.org/officeDocument/2006/relationships/tags" Target="../tags/tag178.xml"/><Relationship Id="rId5" Type="http://schemas.openxmlformats.org/officeDocument/2006/relationships/tags" Target="../tags/tag172.xml"/><Relationship Id="rId15" Type="http://schemas.openxmlformats.org/officeDocument/2006/relationships/image" Target="../media/image27.svg"/><Relationship Id="rId10" Type="http://schemas.openxmlformats.org/officeDocument/2006/relationships/tags" Target="../tags/tag177.xml"/><Relationship Id="rId4" Type="http://schemas.openxmlformats.org/officeDocument/2006/relationships/tags" Target="../tags/tag171.xml"/><Relationship Id="rId9" Type="http://schemas.openxmlformats.org/officeDocument/2006/relationships/tags" Target="../tags/tag176.xml"/><Relationship Id="rId1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tags" Target="../tags/tag186.xml"/><Relationship Id="rId13" Type="http://schemas.openxmlformats.org/officeDocument/2006/relationships/image" Target="../media/image41.png"/><Relationship Id="rId3" Type="http://schemas.openxmlformats.org/officeDocument/2006/relationships/tags" Target="../tags/tag181.xml"/><Relationship Id="rId7" Type="http://schemas.openxmlformats.org/officeDocument/2006/relationships/tags" Target="../tags/tag185.xml"/><Relationship Id="rId12" Type="http://schemas.openxmlformats.org/officeDocument/2006/relationships/image" Target="../media/image17.svg"/><Relationship Id="rId2" Type="http://schemas.openxmlformats.org/officeDocument/2006/relationships/tags" Target="../tags/tag180.xml"/><Relationship Id="rId1" Type="http://schemas.openxmlformats.org/officeDocument/2006/relationships/tags" Target="../tags/tag179.xml"/><Relationship Id="rId6" Type="http://schemas.openxmlformats.org/officeDocument/2006/relationships/tags" Target="../tags/tag184.xml"/><Relationship Id="rId11" Type="http://schemas.openxmlformats.org/officeDocument/2006/relationships/image" Target="../media/image16.png"/><Relationship Id="rId5" Type="http://schemas.openxmlformats.org/officeDocument/2006/relationships/tags" Target="../tags/tag183.xml"/><Relationship Id="rId10" Type="http://schemas.openxmlformats.org/officeDocument/2006/relationships/slideLayout" Target="../slideLayouts/slideLayout7.xml"/><Relationship Id="rId4" Type="http://schemas.openxmlformats.org/officeDocument/2006/relationships/tags" Target="../tags/tag182.xml"/><Relationship Id="rId9" Type="http://schemas.openxmlformats.org/officeDocument/2006/relationships/tags" Target="../tags/tag18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image" Target="../media/image21.png"/><Relationship Id="rId5" Type="http://schemas.openxmlformats.org/officeDocument/2006/relationships/image" Target="../media/image17.sv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6.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5.svg"/><Relationship Id="rId2" Type="http://schemas.openxmlformats.org/officeDocument/2006/relationships/tags" Target="../tags/tag14.xml"/><Relationship Id="rId16" Type="http://schemas.openxmlformats.org/officeDocument/2006/relationships/image" Target="../media/image12.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4.png"/><Relationship Id="rId5" Type="http://schemas.openxmlformats.org/officeDocument/2006/relationships/tags" Target="../tags/tag17.xml"/><Relationship Id="rId15" Type="http://schemas.openxmlformats.org/officeDocument/2006/relationships/image" Target="../media/image11.png"/><Relationship Id="rId10" Type="http://schemas.openxmlformats.org/officeDocument/2006/relationships/image" Target="../media/image3.jpeg"/><Relationship Id="rId4" Type="http://schemas.openxmlformats.org/officeDocument/2006/relationships/tags" Target="../tags/tag16.xml"/><Relationship Id="rId9" Type="http://schemas.openxmlformats.org/officeDocument/2006/relationships/slideLayout" Target="../slideLayouts/slideLayout7.xml"/><Relationship Id="rId14"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192.xml"/><Relationship Id="rId7" Type="http://schemas.openxmlformats.org/officeDocument/2006/relationships/image" Target="../media/image17.sv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16.png"/><Relationship Id="rId5" Type="http://schemas.openxmlformats.org/officeDocument/2006/relationships/slideLayout" Target="../slideLayouts/slideLayout7.xml"/><Relationship Id="rId4" Type="http://schemas.openxmlformats.org/officeDocument/2006/relationships/tags" Target="../tags/tag193.xml"/></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196.xml"/><Relationship Id="rId7" Type="http://schemas.openxmlformats.org/officeDocument/2006/relationships/image" Target="../media/image17.svg"/><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image" Target="../media/image16.png"/><Relationship Id="rId5" Type="http://schemas.openxmlformats.org/officeDocument/2006/relationships/slideLayout" Target="../slideLayouts/slideLayout7.xml"/><Relationship Id="rId4" Type="http://schemas.openxmlformats.org/officeDocument/2006/relationships/tags" Target="../tags/tag197.xml"/></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200.xml"/><Relationship Id="rId7" Type="http://schemas.openxmlformats.org/officeDocument/2006/relationships/image" Target="../media/image17.svg"/><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image" Target="../media/image16.png"/><Relationship Id="rId5" Type="http://schemas.openxmlformats.org/officeDocument/2006/relationships/slideLayout" Target="../slideLayouts/slideLayout7.xml"/><Relationship Id="rId4" Type="http://schemas.openxmlformats.org/officeDocument/2006/relationships/tags" Target="../tags/tag201.xml"/></Relationships>
</file>

<file path=ppt/slides/_rels/slide2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204.xml"/><Relationship Id="rId7" Type="http://schemas.openxmlformats.org/officeDocument/2006/relationships/image" Target="../media/image17.svg"/><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image" Target="../media/image16.png"/><Relationship Id="rId5" Type="http://schemas.openxmlformats.org/officeDocument/2006/relationships/slideLayout" Target="../slideLayouts/slideLayout7.xml"/><Relationship Id="rId4" Type="http://schemas.openxmlformats.org/officeDocument/2006/relationships/tags" Target="../tags/tag205.xml"/></Relationships>
</file>

<file path=ppt/slides/_rels/slide2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tags" Target="../tags/tag208.xml"/><Relationship Id="rId7" Type="http://schemas.openxmlformats.org/officeDocument/2006/relationships/image" Target="../media/image16.png"/><Relationship Id="rId2" Type="http://schemas.openxmlformats.org/officeDocument/2006/relationships/tags" Target="../tags/tag207.xml"/><Relationship Id="rId1" Type="http://schemas.openxmlformats.org/officeDocument/2006/relationships/tags" Target="../tags/tag206.xml"/><Relationship Id="rId6" Type="http://schemas.microsoft.com/office/2018/10/relationships/comments" Target="../comments/modernComment_7F3E9935_F19AA3BD.xml"/><Relationship Id="rId5" Type="http://schemas.openxmlformats.org/officeDocument/2006/relationships/slideLayout" Target="../slideLayouts/slideLayout7.xml"/><Relationship Id="rId4" Type="http://schemas.openxmlformats.org/officeDocument/2006/relationships/tags" Target="../tags/tag209.xml"/><Relationship Id="rId9" Type="http://schemas.openxmlformats.org/officeDocument/2006/relationships/image" Target="../media/image44.png"/></Relationships>
</file>

<file path=ppt/slides/_rels/slide25.xml.rels><?xml version="1.0" encoding="UTF-8" standalone="yes"?>
<Relationships xmlns="http://schemas.openxmlformats.org/package/2006/relationships"><Relationship Id="rId8" Type="http://schemas.openxmlformats.org/officeDocument/2006/relationships/tags" Target="../tags/tag217.xml"/><Relationship Id="rId13" Type="http://schemas.openxmlformats.org/officeDocument/2006/relationships/image" Target="../media/image17.svg"/><Relationship Id="rId3" Type="http://schemas.openxmlformats.org/officeDocument/2006/relationships/tags" Target="../tags/tag212.xml"/><Relationship Id="rId7" Type="http://schemas.openxmlformats.org/officeDocument/2006/relationships/tags" Target="../tags/tag216.xml"/><Relationship Id="rId12" Type="http://schemas.openxmlformats.org/officeDocument/2006/relationships/image" Target="../media/image16.png"/><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11" Type="http://schemas.openxmlformats.org/officeDocument/2006/relationships/slideLayout" Target="../slideLayouts/slideLayout7.xml"/><Relationship Id="rId5" Type="http://schemas.openxmlformats.org/officeDocument/2006/relationships/tags" Target="../tags/tag214.xml"/><Relationship Id="rId10" Type="http://schemas.openxmlformats.org/officeDocument/2006/relationships/tags" Target="../tags/tag219.xml"/><Relationship Id="rId4" Type="http://schemas.openxmlformats.org/officeDocument/2006/relationships/tags" Target="../tags/tag213.xml"/><Relationship Id="rId9" Type="http://schemas.openxmlformats.org/officeDocument/2006/relationships/tags" Target="../tags/tag218.xml"/><Relationship Id="rId14" Type="http://schemas.openxmlformats.org/officeDocument/2006/relationships/image" Target="../media/image45.jpeg"/></Relationships>
</file>

<file path=ppt/slides/_rels/slide26.xml.rels><?xml version="1.0" encoding="UTF-8" standalone="yes"?>
<Relationships xmlns="http://schemas.openxmlformats.org/package/2006/relationships"><Relationship Id="rId8" Type="http://schemas.openxmlformats.org/officeDocument/2006/relationships/tags" Target="../tags/tag225.xml"/><Relationship Id="rId3" Type="http://schemas.openxmlformats.org/officeDocument/2006/relationships/video" Target="NULL" TargetMode="External"/><Relationship Id="rId7" Type="http://schemas.openxmlformats.org/officeDocument/2006/relationships/tags" Target="../tags/tag224.xml"/><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tags" Target="../tags/tag223.xml"/><Relationship Id="rId5" Type="http://schemas.openxmlformats.org/officeDocument/2006/relationships/tags" Target="../tags/tag222.xml"/><Relationship Id="rId10" Type="http://schemas.openxmlformats.org/officeDocument/2006/relationships/image" Target="../media/image46.png"/><Relationship Id="rId4" Type="http://schemas.microsoft.com/office/2007/relationships/media" Target="../media/media1.mp4"/><Relationship Id="rId9"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image" Target="../media/image15.png"/><Relationship Id="rId3" Type="http://schemas.openxmlformats.org/officeDocument/2006/relationships/tags" Target="../tags/tag228.xml"/><Relationship Id="rId7" Type="http://schemas.openxmlformats.org/officeDocument/2006/relationships/slideLayout" Target="../slideLayouts/slideLayout7.xml"/><Relationship Id="rId12" Type="http://schemas.openxmlformats.org/officeDocument/2006/relationships/image" Target="../media/image7.svg"/><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image" Target="../media/image6.png"/><Relationship Id="rId5" Type="http://schemas.openxmlformats.org/officeDocument/2006/relationships/tags" Target="../tags/tag230.xml"/><Relationship Id="rId10" Type="http://schemas.openxmlformats.org/officeDocument/2006/relationships/image" Target="../media/image5.svg"/><Relationship Id="rId4" Type="http://schemas.openxmlformats.org/officeDocument/2006/relationships/tags" Target="../tags/tag229.xml"/><Relationship Id="rId9" Type="http://schemas.openxmlformats.org/officeDocument/2006/relationships/image" Target="../media/image4.png"/></Relationships>
</file>

<file path=ppt/slides/_rels/slide28.xml.rels><?xml version="1.0" encoding="UTF-8" standalone="yes"?>
<Relationships xmlns="http://schemas.openxmlformats.org/package/2006/relationships"><Relationship Id="rId8" Type="http://schemas.openxmlformats.org/officeDocument/2006/relationships/tags" Target="../tags/tag239.xml"/><Relationship Id="rId13" Type="http://schemas.openxmlformats.org/officeDocument/2006/relationships/image" Target="../media/image13.png"/><Relationship Id="rId3" Type="http://schemas.openxmlformats.org/officeDocument/2006/relationships/tags" Target="../tags/tag234.xml"/><Relationship Id="rId7" Type="http://schemas.openxmlformats.org/officeDocument/2006/relationships/tags" Target="../tags/tag238.xml"/><Relationship Id="rId12" Type="http://schemas.openxmlformats.org/officeDocument/2006/relationships/image" Target="../media/image3.jpeg"/><Relationship Id="rId17" Type="http://schemas.openxmlformats.org/officeDocument/2006/relationships/image" Target="../media/image40.png"/><Relationship Id="rId2" Type="http://schemas.openxmlformats.org/officeDocument/2006/relationships/tags" Target="../tags/tag233.xml"/><Relationship Id="rId16" Type="http://schemas.openxmlformats.org/officeDocument/2006/relationships/image" Target="../media/image39.svg"/><Relationship Id="rId1" Type="http://schemas.openxmlformats.org/officeDocument/2006/relationships/tags" Target="../tags/tag232.xml"/><Relationship Id="rId6" Type="http://schemas.openxmlformats.org/officeDocument/2006/relationships/tags" Target="../tags/tag237.xml"/><Relationship Id="rId11" Type="http://schemas.microsoft.com/office/2018/10/relationships/comments" Target="../comments/modernComment_7F3E9910_A19E33D8.xml"/><Relationship Id="rId5" Type="http://schemas.openxmlformats.org/officeDocument/2006/relationships/tags" Target="../tags/tag236.xml"/><Relationship Id="rId15" Type="http://schemas.openxmlformats.org/officeDocument/2006/relationships/image" Target="../media/image38.png"/><Relationship Id="rId10" Type="http://schemas.openxmlformats.org/officeDocument/2006/relationships/slideLayout" Target="../slideLayouts/slideLayout7.xml"/><Relationship Id="rId4" Type="http://schemas.openxmlformats.org/officeDocument/2006/relationships/tags" Target="../tags/tag235.xml"/><Relationship Id="rId9" Type="http://schemas.openxmlformats.org/officeDocument/2006/relationships/tags" Target="../tags/tag240.xml"/><Relationship Id="rId14" Type="http://schemas.openxmlformats.org/officeDocument/2006/relationships/image" Target="../media/image14.svg"/></Relationships>
</file>

<file path=ppt/slides/_rels/slide29.xml.rels><?xml version="1.0" encoding="UTF-8" standalone="yes"?>
<Relationships xmlns="http://schemas.openxmlformats.org/package/2006/relationships"><Relationship Id="rId8" Type="http://schemas.openxmlformats.org/officeDocument/2006/relationships/tags" Target="../tags/tag248.xml"/><Relationship Id="rId13" Type="http://schemas.openxmlformats.org/officeDocument/2006/relationships/image" Target="../media/image17.svg"/><Relationship Id="rId3" Type="http://schemas.openxmlformats.org/officeDocument/2006/relationships/tags" Target="../tags/tag243.xml"/><Relationship Id="rId7" Type="http://schemas.openxmlformats.org/officeDocument/2006/relationships/tags" Target="../tags/tag247.xml"/><Relationship Id="rId12" Type="http://schemas.openxmlformats.org/officeDocument/2006/relationships/image" Target="../media/image16.png"/><Relationship Id="rId2" Type="http://schemas.openxmlformats.org/officeDocument/2006/relationships/tags" Target="../tags/tag242.xml"/><Relationship Id="rId1" Type="http://schemas.openxmlformats.org/officeDocument/2006/relationships/tags" Target="../tags/tag241.xml"/><Relationship Id="rId6" Type="http://schemas.openxmlformats.org/officeDocument/2006/relationships/tags" Target="../tags/tag246.xml"/><Relationship Id="rId11" Type="http://schemas.openxmlformats.org/officeDocument/2006/relationships/slideLayout" Target="../slideLayouts/slideLayout29.xml"/><Relationship Id="rId5" Type="http://schemas.openxmlformats.org/officeDocument/2006/relationships/tags" Target="../tags/tag245.xml"/><Relationship Id="rId10" Type="http://schemas.openxmlformats.org/officeDocument/2006/relationships/tags" Target="../tags/tag250.xml"/><Relationship Id="rId4" Type="http://schemas.openxmlformats.org/officeDocument/2006/relationships/tags" Target="../tags/tag244.xml"/><Relationship Id="rId9" Type="http://schemas.openxmlformats.org/officeDocument/2006/relationships/tags" Target="../tags/tag249.xml"/><Relationship Id="rId14" Type="http://schemas.openxmlformats.org/officeDocument/2006/relationships/image" Target="../media/image47.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23.xml"/><Relationship Id="rId7" Type="http://schemas.openxmlformats.org/officeDocument/2006/relationships/image" Target="../media/image3.jpe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7.xml"/><Relationship Id="rId11" Type="http://schemas.openxmlformats.org/officeDocument/2006/relationships/image" Target="../media/image7.svg"/><Relationship Id="rId5" Type="http://schemas.openxmlformats.org/officeDocument/2006/relationships/tags" Target="../tags/tag25.xml"/><Relationship Id="rId10" Type="http://schemas.openxmlformats.org/officeDocument/2006/relationships/image" Target="../media/image6.png"/><Relationship Id="rId4" Type="http://schemas.openxmlformats.org/officeDocument/2006/relationships/tags" Target="../tags/tag24.xml"/><Relationship Id="rId9" Type="http://schemas.openxmlformats.org/officeDocument/2006/relationships/image" Target="../media/image5.svg"/></Relationships>
</file>

<file path=ppt/slides/_rels/slide30.xml.rels><?xml version="1.0" encoding="UTF-8" standalone="yes"?>
<Relationships xmlns="http://schemas.openxmlformats.org/package/2006/relationships"><Relationship Id="rId8" Type="http://schemas.openxmlformats.org/officeDocument/2006/relationships/tags" Target="../tags/tag258.xml"/><Relationship Id="rId13" Type="http://schemas.openxmlformats.org/officeDocument/2006/relationships/image" Target="../media/image48.png"/><Relationship Id="rId3" Type="http://schemas.openxmlformats.org/officeDocument/2006/relationships/tags" Target="../tags/tag253.xml"/><Relationship Id="rId7" Type="http://schemas.openxmlformats.org/officeDocument/2006/relationships/tags" Target="../tags/tag257.xml"/><Relationship Id="rId12" Type="http://schemas.openxmlformats.org/officeDocument/2006/relationships/image" Target="../media/image17.svg"/><Relationship Id="rId2" Type="http://schemas.openxmlformats.org/officeDocument/2006/relationships/tags" Target="../tags/tag252.xml"/><Relationship Id="rId1" Type="http://schemas.openxmlformats.org/officeDocument/2006/relationships/tags" Target="../tags/tag251.xml"/><Relationship Id="rId6" Type="http://schemas.openxmlformats.org/officeDocument/2006/relationships/tags" Target="../tags/tag256.xml"/><Relationship Id="rId11" Type="http://schemas.openxmlformats.org/officeDocument/2006/relationships/image" Target="../media/image16.png"/><Relationship Id="rId5" Type="http://schemas.openxmlformats.org/officeDocument/2006/relationships/tags" Target="../tags/tag255.xml"/><Relationship Id="rId10" Type="http://schemas.openxmlformats.org/officeDocument/2006/relationships/slideLayout" Target="../slideLayouts/slideLayout29.xml"/><Relationship Id="rId4" Type="http://schemas.openxmlformats.org/officeDocument/2006/relationships/tags" Target="../tags/tag254.xml"/><Relationship Id="rId9" Type="http://schemas.openxmlformats.org/officeDocument/2006/relationships/tags" Target="../tags/tag259.xml"/></Relationships>
</file>

<file path=ppt/slides/_rels/slide31.xml.rels><?xml version="1.0" encoding="UTF-8" standalone="yes"?>
<Relationships xmlns="http://schemas.openxmlformats.org/package/2006/relationships"><Relationship Id="rId8" Type="http://schemas.openxmlformats.org/officeDocument/2006/relationships/tags" Target="../tags/tag267.xml"/><Relationship Id="rId13" Type="http://schemas.openxmlformats.org/officeDocument/2006/relationships/image" Target="../media/image16.png"/><Relationship Id="rId3" Type="http://schemas.openxmlformats.org/officeDocument/2006/relationships/tags" Target="../tags/tag262.xml"/><Relationship Id="rId7" Type="http://schemas.openxmlformats.org/officeDocument/2006/relationships/tags" Target="../tags/tag266.xml"/><Relationship Id="rId12" Type="http://schemas.openxmlformats.org/officeDocument/2006/relationships/slideLayout" Target="../slideLayouts/slideLayout29.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tags" Target="../tags/tag270.xml"/><Relationship Id="rId5" Type="http://schemas.openxmlformats.org/officeDocument/2006/relationships/tags" Target="../tags/tag264.xml"/><Relationship Id="rId15" Type="http://schemas.openxmlformats.org/officeDocument/2006/relationships/image" Target="../media/image49.png"/><Relationship Id="rId10" Type="http://schemas.openxmlformats.org/officeDocument/2006/relationships/tags" Target="../tags/tag269.xml"/><Relationship Id="rId4" Type="http://schemas.openxmlformats.org/officeDocument/2006/relationships/tags" Target="../tags/tag263.xml"/><Relationship Id="rId9" Type="http://schemas.openxmlformats.org/officeDocument/2006/relationships/tags" Target="../tags/tag268.xml"/><Relationship Id="rId14" Type="http://schemas.openxmlformats.org/officeDocument/2006/relationships/image" Target="../media/image17.svg"/></Relationships>
</file>

<file path=ppt/slides/_rels/slide32.xml.rels><?xml version="1.0" encoding="UTF-8" standalone="yes"?>
<Relationships xmlns="http://schemas.openxmlformats.org/package/2006/relationships"><Relationship Id="rId8" Type="http://schemas.openxmlformats.org/officeDocument/2006/relationships/tags" Target="../tags/tag278.xml"/><Relationship Id="rId13" Type="http://schemas.openxmlformats.org/officeDocument/2006/relationships/image" Target="../media/image48.png"/><Relationship Id="rId3" Type="http://schemas.openxmlformats.org/officeDocument/2006/relationships/tags" Target="../tags/tag273.xml"/><Relationship Id="rId7" Type="http://schemas.openxmlformats.org/officeDocument/2006/relationships/tags" Target="../tags/tag277.xml"/><Relationship Id="rId12" Type="http://schemas.openxmlformats.org/officeDocument/2006/relationships/image" Target="../media/image17.svg"/><Relationship Id="rId2" Type="http://schemas.openxmlformats.org/officeDocument/2006/relationships/tags" Target="../tags/tag272.xml"/><Relationship Id="rId1" Type="http://schemas.openxmlformats.org/officeDocument/2006/relationships/tags" Target="../tags/tag271.xml"/><Relationship Id="rId6" Type="http://schemas.openxmlformats.org/officeDocument/2006/relationships/tags" Target="../tags/tag276.xml"/><Relationship Id="rId11" Type="http://schemas.openxmlformats.org/officeDocument/2006/relationships/image" Target="../media/image16.png"/><Relationship Id="rId5" Type="http://schemas.openxmlformats.org/officeDocument/2006/relationships/tags" Target="../tags/tag275.xml"/><Relationship Id="rId10" Type="http://schemas.openxmlformats.org/officeDocument/2006/relationships/slideLayout" Target="../slideLayouts/slideLayout29.xml"/><Relationship Id="rId4" Type="http://schemas.openxmlformats.org/officeDocument/2006/relationships/tags" Target="../tags/tag274.xml"/><Relationship Id="rId9" Type="http://schemas.openxmlformats.org/officeDocument/2006/relationships/tags" Target="../tags/tag279.xml"/></Relationships>
</file>

<file path=ppt/slides/_rels/slide33.xml.rels><?xml version="1.0" encoding="UTF-8" standalone="yes"?>
<Relationships xmlns="http://schemas.openxmlformats.org/package/2006/relationships"><Relationship Id="rId8" Type="http://schemas.openxmlformats.org/officeDocument/2006/relationships/tags" Target="../tags/tag287.xml"/><Relationship Id="rId13" Type="http://schemas.openxmlformats.org/officeDocument/2006/relationships/image" Target="../media/image16.png"/><Relationship Id="rId3" Type="http://schemas.openxmlformats.org/officeDocument/2006/relationships/tags" Target="../tags/tag282.xml"/><Relationship Id="rId7" Type="http://schemas.openxmlformats.org/officeDocument/2006/relationships/tags" Target="../tags/tag286.xml"/><Relationship Id="rId12" Type="http://schemas.openxmlformats.org/officeDocument/2006/relationships/slideLayout" Target="../slideLayouts/slideLayout29.xml"/><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tags" Target="../tags/tag285.xml"/><Relationship Id="rId11" Type="http://schemas.openxmlformats.org/officeDocument/2006/relationships/tags" Target="../tags/tag290.xml"/><Relationship Id="rId5" Type="http://schemas.openxmlformats.org/officeDocument/2006/relationships/tags" Target="../tags/tag284.xml"/><Relationship Id="rId15" Type="http://schemas.openxmlformats.org/officeDocument/2006/relationships/image" Target="../media/image49.png"/><Relationship Id="rId10" Type="http://schemas.openxmlformats.org/officeDocument/2006/relationships/tags" Target="../tags/tag289.xml"/><Relationship Id="rId4" Type="http://schemas.openxmlformats.org/officeDocument/2006/relationships/tags" Target="../tags/tag283.xml"/><Relationship Id="rId9" Type="http://schemas.openxmlformats.org/officeDocument/2006/relationships/tags" Target="../tags/tag288.xml"/><Relationship Id="rId14" Type="http://schemas.openxmlformats.org/officeDocument/2006/relationships/image" Target="../media/image17.svg"/></Relationships>
</file>

<file path=ppt/slides/_rels/slide34.xml.rels><?xml version="1.0" encoding="UTF-8" standalone="yes"?>
<Relationships xmlns="http://schemas.openxmlformats.org/package/2006/relationships"><Relationship Id="rId8" Type="http://schemas.openxmlformats.org/officeDocument/2006/relationships/tags" Target="../tags/tag298.xml"/><Relationship Id="rId13" Type="http://schemas.openxmlformats.org/officeDocument/2006/relationships/image" Target="../media/image48.png"/><Relationship Id="rId3" Type="http://schemas.openxmlformats.org/officeDocument/2006/relationships/tags" Target="../tags/tag293.xml"/><Relationship Id="rId7" Type="http://schemas.openxmlformats.org/officeDocument/2006/relationships/tags" Target="../tags/tag297.xml"/><Relationship Id="rId12" Type="http://schemas.openxmlformats.org/officeDocument/2006/relationships/image" Target="../media/image17.svg"/><Relationship Id="rId2" Type="http://schemas.openxmlformats.org/officeDocument/2006/relationships/tags" Target="../tags/tag292.xml"/><Relationship Id="rId1" Type="http://schemas.openxmlformats.org/officeDocument/2006/relationships/tags" Target="../tags/tag291.xml"/><Relationship Id="rId6" Type="http://schemas.openxmlformats.org/officeDocument/2006/relationships/tags" Target="../tags/tag296.xml"/><Relationship Id="rId11" Type="http://schemas.openxmlformats.org/officeDocument/2006/relationships/image" Target="../media/image16.png"/><Relationship Id="rId5" Type="http://schemas.openxmlformats.org/officeDocument/2006/relationships/tags" Target="../tags/tag295.xml"/><Relationship Id="rId10" Type="http://schemas.openxmlformats.org/officeDocument/2006/relationships/slideLayout" Target="../slideLayouts/slideLayout29.xml"/><Relationship Id="rId4" Type="http://schemas.openxmlformats.org/officeDocument/2006/relationships/tags" Target="../tags/tag294.xml"/><Relationship Id="rId9" Type="http://schemas.openxmlformats.org/officeDocument/2006/relationships/tags" Target="../tags/tag299.xml"/></Relationships>
</file>

<file path=ppt/slides/_rels/slide35.xml.rels><?xml version="1.0" encoding="UTF-8" standalone="yes"?>
<Relationships xmlns="http://schemas.openxmlformats.org/package/2006/relationships"><Relationship Id="rId8" Type="http://schemas.openxmlformats.org/officeDocument/2006/relationships/tags" Target="../tags/tag307.xml"/><Relationship Id="rId13" Type="http://schemas.openxmlformats.org/officeDocument/2006/relationships/image" Target="../media/image16.png"/><Relationship Id="rId3" Type="http://schemas.openxmlformats.org/officeDocument/2006/relationships/tags" Target="../tags/tag302.xml"/><Relationship Id="rId7" Type="http://schemas.openxmlformats.org/officeDocument/2006/relationships/tags" Target="../tags/tag306.xml"/><Relationship Id="rId12" Type="http://schemas.openxmlformats.org/officeDocument/2006/relationships/slideLayout" Target="../slideLayouts/slideLayout29.xml"/><Relationship Id="rId2" Type="http://schemas.openxmlformats.org/officeDocument/2006/relationships/tags" Target="../tags/tag301.xml"/><Relationship Id="rId1" Type="http://schemas.openxmlformats.org/officeDocument/2006/relationships/tags" Target="../tags/tag300.xml"/><Relationship Id="rId6" Type="http://schemas.openxmlformats.org/officeDocument/2006/relationships/tags" Target="../tags/tag305.xml"/><Relationship Id="rId11" Type="http://schemas.openxmlformats.org/officeDocument/2006/relationships/tags" Target="../tags/tag310.xml"/><Relationship Id="rId5" Type="http://schemas.openxmlformats.org/officeDocument/2006/relationships/tags" Target="../tags/tag304.xml"/><Relationship Id="rId15" Type="http://schemas.openxmlformats.org/officeDocument/2006/relationships/image" Target="../media/image49.png"/><Relationship Id="rId10" Type="http://schemas.openxmlformats.org/officeDocument/2006/relationships/tags" Target="../tags/tag309.xml"/><Relationship Id="rId4" Type="http://schemas.openxmlformats.org/officeDocument/2006/relationships/tags" Target="../tags/tag303.xml"/><Relationship Id="rId9" Type="http://schemas.openxmlformats.org/officeDocument/2006/relationships/tags" Target="../tags/tag308.xml"/><Relationship Id="rId14" Type="http://schemas.openxmlformats.org/officeDocument/2006/relationships/image" Target="../media/image17.svg"/></Relationships>
</file>

<file path=ppt/slides/_rels/slide36.xml.rels><?xml version="1.0" encoding="UTF-8" standalone="yes"?>
<Relationships xmlns="http://schemas.openxmlformats.org/package/2006/relationships"><Relationship Id="rId8" Type="http://schemas.openxmlformats.org/officeDocument/2006/relationships/tags" Target="../tags/tag318.xml"/><Relationship Id="rId13" Type="http://schemas.openxmlformats.org/officeDocument/2006/relationships/image" Target="../media/image48.png"/><Relationship Id="rId3" Type="http://schemas.openxmlformats.org/officeDocument/2006/relationships/tags" Target="../tags/tag313.xml"/><Relationship Id="rId7" Type="http://schemas.openxmlformats.org/officeDocument/2006/relationships/tags" Target="../tags/tag317.xml"/><Relationship Id="rId12" Type="http://schemas.openxmlformats.org/officeDocument/2006/relationships/image" Target="../media/image17.svg"/><Relationship Id="rId2" Type="http://schemas.openxmlformats.org/officeDocument/2006/relationships/tags" Target="../tags/tag312.xml"/><Relationship Id="rId1" Type="http://schemas.openxmlformats.org/officeDocument/2006/relationships/tags" Target="../tags/tag311.xml"/><Relationship Id="rId6" Type="http://schemas.openxmlformats.org/officeDocument/2006/relationships/tags" Target="../tags/tag316.xml"/><Relationship Id="rId11" Type="http://schemas.openxmlformats.org/officeDocument/2006/relationships/image" Target="../media/image16.png"/><Relationship Id="rId5" Type="http://schemas.openxmlformats.org/officeDocument/2006/relationships/tags" Target="../tags/tag315.xml"/><Relationship Id="rId10" Type="http://schemas.openxmlformats.org/officeDocument/2006/relationships/slideLayout" Target="../slideLayouts/slideLayout29.xml"/><Relationship Id="rId4" Type="http://schemas.openxmlformats.org/officeDocument/2006/relationships/tags" Target="../tags/tag314.xml"/><Relationship Id="rId9" Type="http://schemas.openxmlformats.org/officeDocument/2006/relationships/tags" Target="../tags/tag319.xml"/></Relationships>
</file>

<file path=ppt/slides/_rels/slide37.xml.rels><?xml version="1.0" encoding="UTF-8" standalone="yes"?>
<Relationships xmlns="http://schemas.openxmlformats.org/package/2006/relationships"><Relationship Id="rId8" Type="http://schemas.openxmlformats.org/officeDocument/2006/relationships/tags" Target="../tags/tag327.xml"/><Relationship Id="rId13" Type="http://schemas.openxmlformats.org/officeDocument/2006/relationships/image" Target="../media/image16.png"/><Relationship Id="rId3" Type="http://schemas.openxmlformats.org/officeDocument/2006/relationships/tags" Target="../tags/tag322.xml"/><Relationship Id="rId7" Type="http://schemas.openxmlformats.org/officeDocument/2006/relationships/tags" Target="../tags/tag326.xml"/><Relationship Id="rId12" Type="http://schemas.openxmlformats.org/officeDocument/2006/relationships/slideLayout" Target="../slideLayouts/slideLayout29.xml"/><Relationship Id="rId2" Type="http://schemas.openxmlformats.org/officeDocument/2006/relationships/tags" Target="../tags/tag321.xml"/><Relationship Id="rId1" Type="http://schemas.openxmlformats.org/officeDocument/2006/relationships/tags" Target="../tags/tag320.xml"/><Relationship Id="rId6" Type="http://schemas.openxmlformats.org/officeDocument/2006/relationships/tags" Target="../tags/tag325.xml"/><Relationship Id="rId11" Type="http://schemas.openxmlformats.org/officeDocument/2006/relationships/tags" Target="../tags/tag330.xml"/><Relationship Id="rId5" Type="http://schemas.openxmlformats.org/officeDocument/2006/relationships/tags" Target="../tags/tag324.xml"/><Relationship Id="rId15" Type="http://schemas.openxmlformats.org/officeDocument/2006/relationships/image" Target="../media/image49.png"/><Relationship Id="rId10" Type="http://schemas.openxmlformats.org/officeDocument/2006/relationships/tags" Target="../tags/tag329.xml"/><Relationship Id="rId4" Type="http://schemas.openxmlformats.org/officeDocument/2006/relationships/tags" Target="../tags/tag323.xml"/><Relationship Id="rId9" Type="http://schemas.openxmlformats.org/officeDocument/2006/relationships/tags" Target="../tags/tag328.xml"/><Relationship Id="rId14" Type="http://schemas.openxmlformats.org/officeDocument/2006/relationships/image" Target="../media/image17.svg"/></Relationships>
</file>

<file path=ppt/slides/_rels/slide38.xml.rels><?xml version="1.0" encoding="UTF-8" standalone="yes"?>
<Relationships xmlns="http://schemas.openxmlformats.org/package/2006/relationships"><Relationship Id="rId8" Type="http://schemas.openxmlformats.org/officeDocument/2006/relationships/tags" Target="../tags/tag338.xml"/><Relationship Id="rId13" Type="http://schemas.openxmlformats.org/officeDocument/2006/relationships/image" Target="../media/image48.png"/><Relationship Id="rId3" Type="http://schemas.openxmlformats.org/officeDocument/2006/relationships/tags" Target="../tags/tag333.xml"/><Relationship Id="rId7" Type="http://schemas.openxmlformats.org/officeDocument/2006/relationships/tags" Target="../tags/tag337.xml"/><Relationship Id="rId12" Type="http://schemas.openxmlformats.org/officeDocument/2006/relationships/image" Target="../media/image17.svg"/><Relationship Id="rId2" Type="http://schemas.openxmlformats.org/officeDocument/2006/relationships/tags" Target="../tags/tag332.xml"/><Relationship Id="rId1" Type="http://schemas.openxmlformats.org/officeDocument/2006/relationships/tags" Target="../tags/tag331.xml"/><Relationship Id="rId6" Type="http://schemas.openxmlformats.org/officeDocument/2006/relationships/tags" Target="../tags/tag336.xml"/><Relationship Id="rId11" Type="http://schemas.openxmlformats.org/officeDocument/2006/relationships/image" Target="../media/image16.png"/><Relationship Id="rId5" Type="http://schemas.openxmlformats.org/officeDocument/2006/relationships/tags" Target="../tags/tag335.xml"/><Relationship Id="rId10" Type="http://schemas.openxmlformats.org/officeDocument/2006/relationships/slideLayout" Target="../slideLayouts/slideLayout29.xml"/><Relationship Id="rId4" Type="http://schemas.openxmlformats.org/officeDocument/2006/relationships/tags" Target="../tags/tag334.xml"/><Relationship Id="rId9" Type="http://schemas.openxmlformats.org/officeDocument/2006/relationships/tags" Target="../tags/tag339.xml"/></Relationships>
</file>

<file path=ppt/slides/_rels/slide39.xml.rels><?xml version="1.0" encoding="UTF-8" standalone="yes"?>
<Relationships xmlns="http://schemas.openxmlformats.org/package/2006/relationships"><Relationship Id="rId8" Type="http://schemas.openxmlformats.org/officeDocument/2006/relationships/tags" Target="../tags/tag347.xml"/><Relationship Id="rId13" Type="http://schemas.openxmlformats.org/officeDocument/2006/relationships/image" Target="../media/image16.png"/><Relationship Id="rId3" Type="http://schemas.openxmlformats.org/officeDocument/2006/relationships/tags" Target="../tags/tag342.xml"/><Relationship Id="rId7" Type="http://schemas.openxmlformats.org/officeDocument/2006/relationships/tags" Target="../tags/tag346.xml"/><Relationship Id="rId12" Type="http://schemas.openxmlformats.org/officeDocument/2006/relationships/slideLayout" Target="../slideLayouts/slideLayout29.xml"/><Relationship Id="rId2" Type="http://schemas.openxmlformats.org/officeDocument/2006/relationships/tags" Target="../tags/tag341.xml"/><Relationship Id="rId1" Type="http://schemas.openxmlformats.org/officeDocument/2006/relationships/tags" Target="../tags/tag340.xml"/><Relationship Id="rId6" Type="http://schemas.openxmlformats.org/officeDocument/2006/relationships/tags" Target="../tags/tag345.xml"/><Relationship Id="rId11" Type="http://schemas.openxmlformats.org/officeDocument/2006/relationships/tags" Target="../tags/tag350.xml"/><Relationship Id="rId5" Type="http://schemas.openxmlformats.org/officeDocument/2006/relationships/tags" Target="../tags/tag344.xml"/><Relationship Id="rId15" Type="http://schemas.openxmlformats.org/officeDocument/2006/relationships/image" Target="../media/image49.png"/><Relationship Id="rId10" Type="http://schemas.openxmlformats.org/officeDocument/2006/relationships/tags" Target="../tags/tag349.xml"/><Relationship Id="rId4" Type="http://schemas.openxmlformats.org/officeDocument/2006/relationships/tags" Target="../tags/tag343.xml"/><Relationship Id="rId9" Type="http://schemas.openxmlformats.org/officeDocument/2006/relationships/tags" Target="../tags/tag348.xml"/><Relationship Id="rId14" Type="http://schemas.openxmlformats.org/officeDocument/2006/relationships/image" Target="../media/image17.svg"/></Relationships>
</file>

<file path=ppt/slides/_rels/slide4.xml.rels><?xml version="1.0" encoding="UTF-8" standalone="yes"?>
<Relationships xmlns="http://schemas.openxmlformats.org/package/2006/relationships"><Relationship Id="rId8" Type="http://schemas.openxmlformats.org/officeDocument/2006/relationships/tags" Target="../tags/tag33.xml"/><Relationship Id="rId13" Type="http://schemas.openxmlformats.org/officeDocument/2006/relationships/tags" Target="../tags/tag38.xml"/><Relationship Id="rId18" Type="http://schemas.openxmlformats.org/officeDocument/2006/relationships/image" Target="../media/image14.svg"/><Relationship Id="rId3" Type="http://schemas.openxmlformats.org/officeDocument/2006/relationships/tags" Target="../tags/tag28.xml"/><Relationship Id="rId21" Type="http://schemas.openxmlformats.org/officeDocument/2006/relationships/image" Target="../media/image17.svg"/><Relationship Id="rId7" Type="http://schemas.openxmlformats.org/officeDocument/2006/relationships/tags" Target="../tags/tag32.xml"/><Relationship Id="rId12" Type="http://schemas.openxmlformats.org/officeDocument/2006/relationships/tags" Target="../tags/tag37.xml"/><Relationship Id="rId17" Type="http://schemas.openxmlformats.org/officeDocument/2006/relationships/image" Target="../media/image13.png"/><Relationship Id="rId2" Type="http://schemas.openxmlformats.org/officeDocument/2006/relationships/tags" Target="../tags/tag27.xml"/><Relationship Id="rId16" Type="http://schemas.openxmlformats.org/officeDocument/2006/relationships/image" Target="../media/image3.jpeg"/><Relationship Id="rId20" Type="http://schemas.openxmlformats.org/officeDocument/2006/relationships/image" Target="../media/image16.png"/><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tags" Target="../tags/tag36.xml"/><Relationship Id="rId5" Type="http://schemas.openxmlformats.org/officeDocument/2006/relationships/tags" Target="../tags/tag30.xml"/><Relationship Id="rId15" Type="http://schemas.openxmlformats.org/officeDocument/2006/relationships/slideLayout" Target="../slideLayouts/slideLayout7.xml"/><Relationship Id="rId10" Type="http://schemas.openxmlformats.org/officeDocument/2006/relationships/tags" Target="../tags/tag35.xml"/><Relationship Id="rId19" Type="http://schemas.openxmlformats.org/officeDocument/2006/relationships/image" Target="../media/image15.png"/><Relationship Id="rId4" Type="http://schemas.openxmlformats.org/officeDocument/2006/relationships/tags" Target="../tags/tag29.xml"/><Relationship Id="rId9" Type="http://schemas.openxmlformats.org/officeDocument/2006/relationships/tags" Target="../tags/tag34.xml"/><Relationship Id="rId14" Type="http://schemas.openxmlformats.org/officeDocument/2006/relationships/tags" Target="../tags/tag39.xml"/><Relationship Id="rId22" Type="http://schemas.openxmlformats.org/officeDocument/2006/relationships/image" Target="../media/image18.png"/></Relationships>
</file>

<file path=ppt/slides/_rels/slide40.xml.rels><?xml version="1.0" encoding="UTF-8" standalone="yes"?>
<Relationships xmlns="http://schemas.openxmlformats.org/package/2006/relationships"><Relationship Id="rId8" Type="http://schemas.openxmlformats.org/officeDocument/2006/relationships/tags" Target="../tags/tag358.xml"/><Relationship Id="rId13" Type="http://schemas.openxmlformats.org/officeDocument/2006/relationships/image" Target="../media/image48.png"/><Relationship Id="rId3" Type="http://schemas.openxmlformats.org/officeDocument/2006/relationships/tags" Target="../tags/tag353.xml"/><Relationship Id="rId7" Type="http://schemas.openxmlformats.org/officeDocument/2006/relationships/tags" Target="../tags/tag357.xml"/><Relationship Id="rId12" Type="http://schemas.openxmlformats.org/officeDocument/2006/relationships/image" Target="../media/image17.svg"/><Relationship Id="rId2" Type="http://schemas.openxmlformats.org/officeDocument/2006/relationships/tags" Target="../tags/tag352.xml"/><Relationship Id="rId1" Type="http://schemas.openxmlformats.org/officeDocument/2006/relationships/tags" Target="../tags/tag351.xml"/><Relationship Id="rId6" Type="http://schemas.openxmlformats.org/officeDocument/2006/relationships/tags" Target="../tags/tag356.xml"/><Relationship Id="rId11" Type="http://schemas.openxmlformats.org/officeDocument/2006/relationships/image" Target="../media/image16.png"/><Relationship Id="rId5" Type="http://schemas.openxmlformats.org/officeDocument/2006/relationships/tags" Target="../tags/tag355.xml"/><Relationship Id="rId10" Type="http://schemas.openxmlformats.org/officeDocument/2006/relationships/slideLayout" Target="../slideLayouts/slideLayout29.xml"/><Relationship Id="rId4" Type="http://schemas.openxmlformats.org/officeDocument/2006/relationships/tags" Target="../tags/tag354.xml"/><Relationship Id="rId9" Type="http://schemas.openxmlformats.org/officeDocument/2006/relationships/tags" Target="../tags/tag359.xml"/></Relationships>
</file>

<file path=ppt/slides/_rels/slide41.xml.rels><?xml version="1.0" encoding="UTF-8" standalone="yes"?>
<Relationships xmlns="http://schemas.openxmlformats.org/package/2006/relationships"><Relationship Id="rId8" Type="http://schemas.openxmlformats.org/officeDocument/2006/relationships/tags" Target="../tags/tag367.xml"/><Relationship Id="rId13" Type="http://schemas.openxmlformats.org/officeDocument/2006/relationships/image" Target="../media/image16.png"/><Relationship Id="rId3" Type="http://schemas.openxmlformats.org/officeDocument/2006/relationships/tags" Target="../tags/tag362.xml"/><Relationship Id="rId7" Type="http://schemas.openxmlformats.org/officeDocument/2006/relationships/tags" Target="../tags/tag366.xml"/><Relationship Id="rId12" Type="http://schemas.openxmlformats.org/officeDocument/2006/relationships/slideLayout" Target="../slideLayouts/slideLayout29.xml"/><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tags" Target="../tags/tag365.xml"/><Relationship Id="rId11" Type="http://schemas.openxmlformats.org/officeDocument/2006/relationships/tags" Target="../tags/tag370.xml"/><Relationship Id="rId5" Type="http://schemas.openxmlformats.org/officeDocument/2006/relationships/tags" Target="../tags/tag364.xml"/><Relationship Id="rId15" Type="http://schemas.openxmlformats.org/officeDocument/2006/relationships/image" Target="../media/image49.png"/><Relationship Id="rId10" Type="http://schemas.openxmlformats.org/officeDocument/2006/relationships/tags" Target="../tags/tag369.xml"/><Relationship Id="rId4" Type="http://schemas.openxmlformats.org/officeDocument/2006/relationships/tags" Target="../tags/tag363.xml"/><Relationship Id="rId9" Type="http://schemas.openxmlformats.org/officeDocument/2006/relationships/tags" Target="../tags/tag368.xml"/><Relationship Id="rId14" Type="http://schemas.openxmlformats.org/officeDocument/2006/relationships/image" Target="../media/image17.svg"/></Relationships>
</file>

<file path=ppt/slides/_rels/slide42.xml.rels><?xml version="1.0" encoding="UTF-8" standalone="yes"?>
<Relationships xmlns="http://schemas.openxmlformats.org/package/2006/relationships"><Relationship Id="rId8" Type="http://schemas.openxmlformats.org/officeDocument/2006/relationships/tags" Target="../tags/tag378.xml"/><Relationship Id="rId13" Type="http://schemas.openxmlformats.org/officeDocument/2006/relationships/image" Target="../media/image48.png"/><Relationship Id="rId3" Type="http://schemas.openxmlformats.org/officeDocument/2006/relationships/tags" Target="../tags/tag373.xml"/><Relationship Id="rId7" Type="http://schemas.openxmlformats.org/officeDocument/2006/relationships/tags" Target="../tags/tag377.xml"/><Relationship Id="rId12" Type="http://schemas.openxmlformats.org/officeDocument/2006/relationships/image" Target="../media/image17.svg"/><Relationship Id="rId2" Type="http://schemas.openxmlformats.org/officeDocument/2006/relationships/tags" Target="../tags/tag372.xml"/><Relationship Id="rId1" Type="http://schemas.openxmlformats.org/officeDocument/2006/relationships/tags" Target="../tags/tag371.xml"/><Relationship Id="rId6" Type="http://schemas.openxmlformats.org/officeDocument/2006/relationships/tags" Target="../tags/tag376.xml"/><Relationship Id="rId11" Type="http://schemas.openxmlformats.org/officeDocument/2006/relationships/image" Target="../media/image16.png"/><Relationship Id="rId5" Type="http://schemas.openxmlformats.org/officeDocument/2006/relationships/tags" Target="../tags/tag375.xml"/><Relationship Id="rId10" Type="http://schemas.openxmlformats.org/officeDocument/2006/relationships/slideLayout" Target="../slideLayouts/slideLayout29.xml"/><Relationship Id="rId4" Type="http://schemas.openxmlformats.org/officeDocument/2006/relationships/tags" Target="../tags/tag374.xml"/><Relationship Id="rId9" Type="http://schemas.openxmlformats.org/officeDocument/2006/relationships/tags" Target="../tags/tag379.xml"/></Relationships>
</file>

<file path=ppt/slides/_rels/slide43.xml.rels><?xml version="1.0" encoding="UTF-8" standalone="yes"?>
<Relationships xmlns="http://schemas.openxmlformats.org/package/2006/relationships"><Relationship Id="rId8" Type="http://schemas.openxmlformats.org/officeDocument/2006/relationships/tags" Target="../tags/tag387.xml"/><Relationship Id="rId13" Type="http://schemas.openxmlformats.org/officeDocument/2006/relationships/image" Target="../media/image16.png"/><Relationship Id="rId3" Type="http://schemas.openxmlformats.org/officeDocument/2006/relationships/tags" Target="../tags/tag382.xml"/><Relationship Id="rId7" Type="http://schemas.openxmlformats.org/officeDocument/2006/relationships/tags" Target="../tags/tag386.xml"/><Relationship Id="rId12" Type="http://schemas.openxmlformats.org/officeDocument/2006/relationships/slideLayout" Target="../slideLayouts/slideLayout29.xml"/><Relationship Id="rId2" Type="http://schemas.openxmlformats.org/officeDocument/2006/relationships/tags" Target="../tags/tag381.xml"/><Relationship Id="rId1" Type="http://schemas.openxmlformats.org/officeDocument/2006/relationships/tags" Target="../tags/tag380.xml"/><Relationship Id="rId6" Type="http://schemas.openxmlformats.org/officeDocument/2006/relationships/tags" Target="../tags/tag385.xml"/><Relationship Id="rId11" Type="http://schemas.openxmlformats.org/officeDocument/2006/relationships/tags" Target="../tags/tag390.xml"/><Relationship Id="rId5" Type="http://schemas.openxmlformats.org/officeDocument/2006/relationships/tags" Target="../tags/tag384.xml"/><Relationship Id="rId15" Type="http://schemas.openxmlformats.org/officeDocument/2006/relationships/image" Target="../media/image49.png"/><Relationship Id="rId10" Type="http://schemas.openxmlformats.org/officeDocument/2006/relationships/tags" Target="../tags/tag389.xml"/><Relationship Id="rId4" Type="http://schemas.openxmlformats.org/officeDocument/2006/relationships/tags" Target="../tags/tag383.xml"/><Relationship Id="rId9" Type="http://schemas.openxmlformats.org/officeDocument/2006/relationships/tags" Target="../tags/tag388.xml"/><Relationship Id="rId14" Type="http://schemas.openxmlformats.org/officeDocument/2006/relationships/image" Target="../media/image17.svg"/></Relationships>
</file>

<file path=ppt/slides/_rels/slide44.xml.rels><?xml version="1.0" encoding="UTF-8" standalone="yes"?>
<Relationships xmlns="http://schemas.openxmlformats.org/package/2006/relationships"><Relationship Id="rId8" Type="http://schemas.openxmlformats.org/officeDocument/2006/relationships/tags" Target="../tags/tag398.xml"/><Relationship Id="rId13" Type="http://schemas.openxmlformats.org/officeDocument/2006/relationships/image" Target="../media/image48.png"/><Relationship Id="rId3" Type="http://schemas.openxmlformats.org/officeDocument/2006/relationships/tags" Target="../tags/tag393.xml"/><Relationship Id="rId7" Type="http://schemas.openxmlformats.org/officeDocument/2006/relationships/tags" Target="../tags/tag397.xml"/><Relationship Id="rId12" Type="http://schemas.openxmlformats.org/officeDocument/2006/relationships/image" Target="../media/image17.svg"/><Relationship Id="rId2" Type="http://schemas.openxmlformats.org/officeDocument/2006/relationships/tags" Target="../tags/tag392.xml"/><Relationship Id="rId1" Type="http://schemas.openxmlformats.org/officeDocument/2006/relationships/tags" Target="../tags/tag391.xml"/><Relationship Id="rId6" Type="http://schemas.openxmlformats.org/officeDocument/2006/relationships/tags" Target="../tags/tag396.xml"/><Relationship Id="rId11" Type="http://schemas.openxmlformats.org/officeDocument/2006/relationships/image" Target="../media/image16.png"/><Relationship Id="rId5" Type="http://schemas.openxmlformats.org/officeDocument/2006/relationships/tags" Target="../tags/tag395.xml"/><Relationship Id="rId10" Type="http://schemas.openxmlformats.org/officeDocument/2006/relationships/slideLayout" Target="../slideLayouts/slideLayout29.xml"/><Relationship Id="rId4" Type="http://schemas.openxmlformats.org/officeDocument/2006/relationships/tags" Target="../tags/tag394.xml"/><Relationship Id="rId9" Type="http://schemas.openxmlformats.org/officeDocument/2006/relationships/tags" Target="../tags/tag399.xml"/></Relationships>
</file>

<file path=ppt/slides/_rels/slide45.xml.rels><?xml version="1.0" encoding="UTF-8" standalone="yes"?>
<Relationships xmlns="http://schemas.openxmlformats.org/package/2006/relationships"><Relationship Id="rId8" Type="http://schemas.openxmlformats.org/officeDocument/2006/relationships/tags" Target="../tags/tag407.xml"/><Relationship Id="rId13" Type="http://schemas.openxmlformats.org/officeDocument/2006/relationships/image" Target="../media/image16.png"/><Relationship Id="rId3" Type="http://schemas.openxmlformats.org/officeDocument/2006/relationships/tags" Target="../tags/tag402.xml"/><Relationship Id="rId7" Type="http://schemas.openxmlformats.org/officeDocument/2006/relationships/tags" Target="../tags/tag406.xml"/><Relationship Id="rId12" Type="http://schemas.openxmlformats.org/officeDocument/2006/relationships/slideLayout" Target="../slideLayouts/slideLayout29.xml"/><Relationship Id="rId2" Type="http://schemas.openxmlformats.org/officeDocument/2006/relationships/tags" Target="../tags/tag401.xml"/><Relationship Id="rId1" Type="http://schemas.openxmlformats.org/officeDocument/2006/relationships/tags" Target="../tags/tag400.xml"/><Relationship Id="rId6" Type="http://schemas.openxmlformats.org/officeDocument/2006/relationships/tags" Target="../tags/tag405.xml"/><Relationship Id="rId11" Type="http://schemas.openxmlformats.org/officeDocument/2006/relationships/tags" Target="../tags/tag410.xml"/><Relationship Id="rId5" Type="http://schemas.openxmlformats.org/officeDocument/2006/relationships/tags" Target="../tags/tag404.xml"/><Relationship Id="rId15" Type="http://schemas.openxmlformats.org/officeDocument/2006/relationships/image" Target="../media/image49.png"/><Relationship Id="rId10" Type="http://schemas.openxmlformats.org/officeDocument/2006/relationships/tags" Target="../tags/tag409.xml"/><Relationship Id="rId4" Type="http://schemas.openxmlformats.org/officeDocument/2006/relationships/tags" Target="../tags/tag403.xml"/><Relationship Id="rId9" Type="http://schemas.openxmlformats.org/officeDocument/2006/relationships/tags" Target="../tags/tag408.xml"/><Relationship Id="rId14" Type="http://schemas.openxmlformats.org/officeDocument/2006/relationships/image" Target="../media/image17.svg"/></Relationships>
</file>

<file path=ppt/slides/_rels/slide46.xml.rels><?xml version="1.0" encoding="UTF-8" standalone="yes"?>
<Relationships xmlns="http://schemas.openxmlformats.org/package/2006/relationships"><Relationship Id="rId8" Type="http://schemas.openxmlformats.org/officeDocument/2006/relationships/tags" Target="../tags/tag418.xml"/><Relationship Id="rId13" Type="http://schemas.openxmlformats.org/officeDocument/2006/relationships/image" Target="../media/image17.svg"/><Relationship Id="rId3" Type="http://schemas.openxmlformats.org/officeDocument/2006/relationships/tags" Target="../tags/tag413.xml"/><Relationship Id="rId7" Type="http://schemas.openxmlformats.org/officeDocument/2006/relationships/tags" Target="../tags/tag417.xml"/><Relationship Id="rId12" Type="http://schemas.openxmlformats.org/officeDocument/2006/relationships/image" Target="../media/image16.png"/><Relationship Id="rId2" Type="http://schemas.openxmlformats.org/officeDocument/2006/relationships/tags" Target="../tags/tag412.xml"/><Relationship Id="rId1" Type="http://schemas.openxmlformats.org/officeDocument/2006/relationships/tags" Target="../tags/tag411.xml"/><Relationship Id="rId6" Type="http://schemas.openxmlformats.org/officeDocument/2006/relationships/tags" Target="../tags/tag416.xml"/><Relationship Id="rId11" Type="http://schemas.openxmlformats.org/officeDocument/2006/relationships/slideLayout" Target="../slideLayouts/slideLayout29.xml"/><Relationship Id="rId5" Type="http://schemas.openxmlformats.org/officeDocument/2006/relationships/tags" Target="../tags/tag415.xml"/><Relationship Id="rId10" Type="http://schemas.openxmlformats.org/officeDocument/2006/relationships/tags" Target="../tags/tag420.xml"/><Relationship Id="rId4" Type="http://schemas.openxmlformats.org/officeDocument/2006/relationships/tags" Target="../tags/tag414.xml"/><Relationship Id="rId9" Type="http://schemas.openxmlformats.org/officeDocument/2006/relationships/tags" Target="../tags/tag419.xml"/><Relationship Id="rId14" Type="http://schemas.openxmlformats.org/officeDocument/2006/relationships/image" Target="../media/image47.png"/></Relationships>
</file>

<file path=ppt/slides/_rels/slide47.xml.rels><?xml version="1.0" encoding="UTF-8" standalone="yes"?>
<Relationships xmlns="http://schemas.openxmlformats.org/package/2006/relationships"><Relationship Id="rId8" Type="http://schemas.openxmlformats.org/officeDocument/2006/relationships/tags" Target="../tags/tag428.xml"/><Relationship Id="rId13" Type="http://schemas.openxmlformats.org/officeDocument/2006/relationships/image" Target="../media/image50.png"/><Relationship Id="rId3" Type="http://schemas.openxmlformats.org/officeDocument/2006/relationships/tags" Target="../tags/tag423.xml"/><Relationship Id="rId7" Type="http://schemas.openxmlformats.org/officeDocument/2006/relationships/tags" Target="../tags/tag427.xml"/><Relationship Id="rId12" Type="http://schemas.openxmlformats.org/officeDocument/2006/relationships/image" Target="../media/image17.svg"/><Relationship Id="rId2" Type="http://schemas.openxmlformats.org/officeDocument/2006/relationships/tags" Target="../tags/tag422.xml"/><Relationship Id="rId1" Type="http://schemas.openxmlformats.org/officeDocument/2006/relationships/tags" Target="../tags/tag421.xml"/><Relationship Id="rId6" Type="http://schemas.openxmlformats.org/officeDocument/2006/relationships/tags" Target="../tags/tag426.xml"/><Relationship Id="rId11" Type="http://schemas.openxmlformats.org/officeDocument/2006/relationships/image" Target="../media/image16.png"/><Relationship Id="rId5" Type="http://schemas.openxmlformats.org/officeDocument/2006/relationships/tags" Target="../tags/tag425.xml"/><Relationship Id="rId10" Type="http://schemas.openxmlformats.org/officeDocument/2006/relationships/slideLayout" Target="../slideLayouts/slideLayout29.xml"/><Relationship Id="rId4" Type="http://schemas.openxmlformats.org/officeDocument/2006/relationships/tags" Target="../tags/tag424.xml"/><Relationship Id="rId9" Type="http://schemas.openxmlformats.org/officeDocument/2006/relationships/tags" Target="../tags/tag429.xml"/><Relationship Id="rId14" Type="http://schemas.openxmlformats.org/officeDocument/2006/relationships/image" Target="../media/image51.png"/></Relationships>
</file>

<file path=ppt/slides/_rels/slide48.xml.rels><?xml version="1.0" encoding="UTF-8" standalone="yes"?>
<Relationships xmlns="http://schemas.openxmlformats.org/package/2006/relationships"><Relationship Id="rId8" Type="http://schemas.openxmlformats.org/officeDocument/2006/relationships/tags" Target="../tags/tag437.xml"/><Relationship Id="rId13" Type="http://schemas.microsoft.com/office/2018/10/relationships/comments" Target="../comments/modernComment_7F3E9741_10C531C6.xml"/><Relationship Id="rId3" Type="http://schemas.openxmlformats.org/officeDocument/2006/relationships/tags" Target="../tags/tag432.xml"/><Relationship Id="rId7" Type="http://schemas.openxmlformats.org/officeDocument/2006/relationships/tags" Target="../tags/tag436.xml"/><Relationship Id="rId12" Type="http://schemas.openxmlformats.org/officeDocument/2006/relationships/slideLayout" Target="../slideLayouts/slideLayout29.xml"/><Relationship Id="rId17" Type="http://schemas.openxmlformats.org/officeDocument/2006/relationships/image" Target="../media/image51.png"/><Relationship Id="rId2" Type="http://schemas.openxmlformats.org/officeDocument/2006/relationships/tags" Target="../tags/tag431.xml"/><Relationship Id="rId16" Type="http://schemas.openxmlformats.org/officeDocument/2006/relationships/image" Target="../media/image52.jpeg"/><Relationship Id="rId1" Type="http://schemas.openxmlformats.org/officeDocument/2006/relationships/tags" Target="../tags/tag430.xml"/><Relationship Id="rId6" Type="http://schemas.openxmlformats.org/officeDocument/2006/relationships/tags" Target="../tags/tag435.xml"/><Relationship Id="rId11" Type="http://schemas.openxmlformats.org/officeDocument/2006/relationships/tags" Target="../tags/tag440.xml"/><Relationship Id="rId5" Type="http://schemas.openxmlformats.org/officeDocument/2006/relationships/tags" Target="../tags/tag434.xml"/><Relationship Id="rId15" Type="http://schemas.openxmlformats.org/officeDocument/2006/relationships/image" Target="../media/image17.svg"/><Relationship Id="rId10" Type="http://schemas.openxmlformats.org/officeDocument/2006/relationships/tags" Target="../tags/tag439.xml"/><Relationship Id="rId4" Type="http://schemas.openxmlformats.org/officeDocument/2006/relationships/tags" Target="../tags/tag433.xml"/><Relationship Id="rId9" Type="http://schemas.openxmlformats.org/officeDocument/2006/relationships/tags" Target="../tags/tag438.xml"/><Relationship Id="rId14" Type="http://schemas.openxmlformats.org/officeDocument/2006/relationships/image" Target="../media/image16.png"/></Relationships>
</file>

<file path=ppt/slides/_rels/slide49.xml.rels><?xml version="1.0" encoding="UTF-8" standalone="yes"?>
<Relationships xmlns="http://schemas.openxmlformats.org/package/2006/relationships"><Relationship Id="rId8" Type="http://schemas.openxmlformats.org/officeDocument/2006/relationships/tags" Target="../tags/tag448.xml"/><Relationship Id="rId13" Type="http://schemas.openxmlformats.org/officeDocument/2006/relationships/image" Target="../media/image26.png"/><Relationship Id="rId3" Type="http://schemas.openxmlformats.org/officeDocument/2006/relationships/tags" Target="../tags/tag443.xml"/><Relationship Id="rId7" Type="http://schemas.openxmlformats.org/officeDocument/2006/relationships/tags" Target="../tags/tag447.xml"/><Relationship Id="rId12" Type="http://schemas.openxmlformats.org/officeDocument/2006/relationships/image" Target="../media/image17.svg"/><Relationship Id="rId2" Type="http://schemas.openxmlformats.org/officeDocument/2006/relationships/tags" Target="../tags/tag442.xml"/><Relationship Id="rId1" Type="http://schemas.openxmlformats.org/officeDocument/2006/relationships/tags" Target="../tags/tag441.xml"/><Relationship Id="rId6" Type="http://schemas.openxmlformats.org/officeDocument/2006/relationships/tags" Target="../tags/tag446.xml"/><Relationship Id="rId11" Type="http://schemas.openxmlformats.org/officeDocument/2006/relationships/image" Target="../media/image16.png"/><Relationship Id="rId5" Type="http://schemas.openxmlformats.org/officeDocument/2006/relationships/tags" Target="../tags/tag445.xml"/><Relationship Id="rId10" Type="http://schemas.openxmlformats.org/officeDocument/2006/relationships/slideLayout" Target="../slideLayouts/slideLayout29.xml"/><Relationship Id="rId4" Type="http://schemas.openxmlformats.org/officeDocument/2006/relationships/tags" Target="../tags/tag444.xml"/><Relationship Id="rId9" Type="http://schemas.openxmlformats.org/officeDocument/2006/relationships/tags" Target="../tags/tag449.xml"/><Relationship Id="rId14" Type="http://schemas.openxmlformats.org/officeDocument/2006/relationships/image" Target="../media/image53.png"/></Relationships>
</file>

<file path=ppt/slides/_rels/slide5.xml.rels><?xml version="1.0" encoding="UTF-8" standalone="yes"?>
<Relationships xmlns="http://schemas.openxmlformats.org/package/2006/relationships"><Relationship Id="rId13" Type="http://schemas.openxmlformats.org/officeDocument/2006/relationships/tags" Target="../tags/tag52.xml"/><Relationship Id="rId18" Type="http://schemas.openxmlformats.org/officeDocument/2006/relationships/tags" Target="../tags/tag57.xml"/><Relationship Id="rId26" Type="http://schemas.openxmlformats.org/officeDocument/2006/relationships/image" Target="../media/image19.jpeg"/><Relationship Id="rId3" Type="http://schemas.openxmlformats.org/officeDocument/2006/relationships/tags" Target="../tags/tag42.xml"/><Relationship Id="rId21" Type="http://schemas.openxmlformats.org/officeDocument/2006/relationships/tags" Target="../tags/tag60.xml"/><Relationship Id="rId7" Type="http://schemas.openxmlformats.org/officeDocument/2006/relationships/tags" Target="../tags/tag46.xml"/><Relationship Id="rId12" Type="http://schemas.openxmlformats.org/officeDocument/2006/relationships/tags" Target="../tags/tag51.xml"/><Relationship Id="rId17" Type="http://schemas.openxmlformats.org/officeDocument/2006/relationships/tags" Target="../tags/tag56.xml"/><Relationship Id="rId25" Type="http://schemas.openxmlformats.org/officeDocument/2006/relationships/image" Target="../media/image14.svg"/><Relationship Id="rId33" Type="http://schemas.openxmlformats.org/officeDocument/2006/relationships/image" Target="../media/image26.png"/><Relationship Id="rId2" Type="http://schemas.openxmlformats.org/officeDocument/2006/relationships/tags" Target="../tags/tag41.xml"/><Relationship Id="rId16" Type="http://schemas.openxmlformats.org/officeDocument/2006/relationships/tags" Target="../tags/tag55.xml"/><Relationship Id="rId20" Type="http://schemas.openxmlformats.org/officeDocument/2006/relationships/tags" Target="../tags/tag59.xml"/><Relationship Id="rId29" Type="http://schemas.openxmlformats.org/officeDocument/2006/relationships/image" Target="../media/image22.png"/><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tags" Target="../tags/tag50.xml"/><Relationship Id="rId24" Type="http://schemas.openxmlformats.org/officeDocument/2006/relationships/image" Target="../media/image13.png"/><Relationship Id="rId32" Type="http://schemas.openxmlformats.org/officeDocument/2006/relationships/image" Target="../media/image25.png"/><Relationship Id="rId5" Type="http://schemas.openxmlformats.org/officeDocument/2006/relationships/tags" Target="../tags/tag44.xml"/><Relationship Id="rId15" Type="http://schemas.openxmlformats.org/officeDocument/2006/relationships/tags" Target="../tags/tag54.xml"/><Relationship Id="rId23" Type="http://schemas.openxmlformats.org/officeDocument/2006/relationships/image" Target="../media/image3.jpeg"/><Relationship Id="rId28" Type="http://schemas.openxmlformats.org/officeDocument/2006/relationships/image" Target="../media/image21.png"/><Relationship Id="rId10" Type="http://schemas.openxmlformats.org/officeDocument/2006/relationships/tags" Target="../tags/tag49.xml"/><Relationship Id="rId19" Type="http://schemas.openxmlformats.org/officeDocument/2006/relationships/tags" Target="../tags/tag58.xml"/><Relationship Id="rId31" Type="http://schemas.openxmlformats.org/officeDocument/2006/relationships/image" Target="../media/image24.jpeg"/><Relationship Id="rId4" Type="http://schemas.openxmlformats.org/officeDocument/2006/relationships/tags" Target="../tags/tag43.xml"/><Relationship Id="rId9" Type="http://schemas.openxmlformats.org/officeDocument/2006/relationships/tags" Target="../tags/tag48.xml"/><Relationship Id="rId14" Type="http://schemas.openxmlformats.org/officeDocument/2006/relationships/tags" Target="../tags/tag53.xml"/><Relationship Id="rId22" Type="http://schemas.openxmlformats.org/officeDocument/2006/relationships/slideLayout" Target="../slideLayouts/slideLayout7.xml"/><Relationship Id="rId27" Type="http://schemas.openxmlformats.org/officeDocument/2006/relationships/image" Target="../media/image20.png"/><Relationship Id="rId30" Type="http://schemas.openxmlformats.org/officeDocument/2006/relationships/image" Target="../media/image23.jpeg"/><Relationship Id="rId8" Type="http://schemas.openxmlformats.org/officeDocument/2006/relationships/tags" Target="../tags/tag47.xml"/></Relationships>
</file>

<file path=ppt/slides/_rels/slide50.xml.rels><?xml version="1.0" encoding="UTF-8" standalone="yes"?>
<Relationships xmlns="http://schemas.openxmlformats.org/package/2006/relationships"><Relationship Id="rId8" Type="http://schemas.openxmlformats.org/officeDocument/2006/relationships/tags" Target="../tags/tag457.xml"/><Relationship Id="rId13" Type="http://schemas.microsoft.com/office/2018/10/relationships/comments" Target="../comments/modernComment_7F3E97CF_E9A3D9F0.xml"/><Relationship Id="rId3" Type="http://schemas.openxmlformats.org/officeDocument/2006/relationships/tags" Target="../tags/tag452.xml"/><Relationship Id="rId7" Type="http://schemas.openxmlformats.org/officeDocument/2006/relationships/tags" Target="../tags/tag456.xml"/><Relationship Id="rId12" Type="http://schemas.openxmlformats.org/officeDocument/2006/relationships/slideLayout" Target="../slideLayouts/slideLayout29.xml"/><Relationship Id="rId17" Type="http://schemas.openxmlformats.org/officeDocument/2006/relationships/image" Target="../media/image53.png"/><Relationship Id="rId2" Type="http://schemas.openxmlformats.org/officeDocument/2006/relationships/tags" Target="../tags/tag451.xml"/><Relationship Id="rId16" Type="http://schemas.openxmlformats.org/officeDocument/2006/relationships/image" Target="../media/image52.jpeg"/><Relationship Id="rId1" Type="http://schemas.openxmlformats.org/officeDocument/2006/relationships/tags" Target="../tags/tag450.xml"/><Relationship Id="rId6" Type="http://schemas.openxmlformats.org/officeDocument/2006/relationships/tags" Target="../tags/tag455.xml"/><Relationship Id="rId11" Type="http://schemas.openxmlformats.org/officeDocument/2006/relationships/tags" Target="../tags/tag460.xml"/><Relationship Id="rId5" Type="http://schemas.openxmlformats.org/officeDocument/2006/relationships/tags" Target="../tags/tag454.xml"/><Relationship Id="rId15" Type="http://schemas.openxmlformats.org/officeDocument/2006/relationships/image" Target="../media/image17.svg"/><Relationship Id="rId10" Type="http://schemas.openxmlformats.org/officeDocument/2006/relationships/tags" Target="../tags/tag459.xml"/><Relationship Id="rId4" Type="http://schemas.openxmlformats.org/officeDocument/2006/relationships/tags" Target="../tags/tag453.xml"/><Relationship Id="rId9" Type="http://schemas.openxmlformats.org/officeDocument/2006/relationships/tags" Target="../tags/tag458.xml"/><Relationship Id="rId14" Type="http://schemas.openxmlformats.org/officeDocument/2006/relationships/image" Target="../media/image16.png"/></Relationships>
</file>

<file path=ppt/slides/_rels/slide51.xml.rels><?xml version="1.0" encoding="UTF-8" standalone="yes"?>
<Relationships xmlns="http://schemas.openxmlformats.org/package/2006/relationships"><Relationship Id="rId8" Type="http://schemas.openxmlformats.org/officeDocument/2006/relationships/tags" Target="../tags/tag468.xml"/><Relationship Id="rId13" Type="http://schemas.openxmlformats.org/officeDocument/2006/relationships/image" Target="../media/image48.png"/><Relationship Id="rId3" Type="http://schemas.openxmlformats.org/officeDocument/2006/relationships/tags" Target="../tags/tag463.xml"/><Relationship Id="rId7" Type="http://schemas.openxmlformats.org/officeDocument/2006/relationships/tags" Target="../tags/tag467.xml"/><Relationship Id="rId12" Type="http://schemas.openxmlformats.org/officeDocument/2006/relationships/image" Target="../media/image17.svg"/><Relationship Id="rId2" Type="http://schemas.openxmlformats.org/officeDocument/2006/relationships/tags" Target="../tags/tag462.xml"/><Relationship Id="rId1" Type="http://schemas.openxmlformats.org/officeDocument/2006/relationships/tags" Target="../tags/tag461.xml"/><Relationship Id="rId6" Type="http://schemas.openxmlformats.org/officeDocument/2006/relationships/tags" Target="../tags/tag466.xml"/><Relationship Id="rId11" Type="http://schemas.openxmlformats.org/officeDocument/2006/relationships/image" Target="../media/image16.png"/><Relationship Id="rId5" Type="http://schemas.openxmlformats.org/officeDocument/2006/relationships/tags" Target="../tags/tag465.xml"/><Relationship Id="rId10" Type="http://schemas.openxmlformats.org/officeDocument/2006/relationships/slideLayout" Target="../slideLayouts/slideLayout29.xml"/><Relationship Id="rId4" Type="http://schemas.openxmlformats.org/officeDocument/2006/relationships/tags" Target="../tags/tag464.xml"/><Relationship Id="rId9" Type="http://schemas.openxmlformats.org/officeDocument/2006/relationships/tags" Target="../tags/tag469.xml"/><Relationship Id="rId14" Type="http://schemas.openxmlformats.org/officeDocument/2006/relationships/image" Target="../media/image54.png"/></Relationships>
</file>

<file path=ppt/slides/_rels/slide52.xml.rels><?xml version="1.0" encoding="UTF-8" standalone="yes"?>
<Relationships xmlns="http://schemas.openxmlformats.org/package/2006/relationships"><Relationship Id="rId8" Type="http://schemas.openxmlformats.org/officeDocument/2006/relationships/tags" Target="../tags/tag477.xml"/><Relationship Id="rId13" Type="http://schemas.microsoft.com/office/2018/10/relationships/comments" Target="../comments/modernComment_7F3E97C5_F38D2C0B.xml"/><Relationship Id="rId3" Type="http://schemas.openxmlformats.org/officeDocument/2006/relationships/tags" Target="../tags/tag472.xml"/><Relationship Id="rId7" Type="http://schemas.openxmlformats.org/officeDocument/2006/relationships/tags" Target="../tags/tag476.xml"/><Relationship Id="rId12" Type="http://schemas.openxmlformats.org/officeDocument/2006/relationships/slideLayout" Target="../slideLayouts/slideLayout29.xml"/><Relationship Id="rId17" Type="http://schemas.openxmlformats.org/officeDocument/2006/relationships/image" Target="../media/image54.png"/><Relationship Id="rId2" Type="http://schemas.openxmlformats.org/officeDocument/2006/relationships/tags" Target="../tags/tag471.xml"/><Relationship Id="rId16" Type="http://schemas.openxmlformats.org/officeDocument/2006/relationships/image" Target="../media/image52.jpeg"/><Relationship Id="rId1" Type="http://schemas.openxmlformats.org/officeDocument/2006/relationships/tags" Target="../tags/tag470.xml"/><Relationship Id="rId6" Type="http://schemas.openxmlformats.org/officeDocument/2006/relationships/tags" Target="../tags/tag475.xml"/><Relationship Id="rId11" Type="http://schemas.openxmlformats.org/officeDocument/2006/relationships/tags" Target="../tags/tag480.xml"/><Relationship Id="rId5" Type="http://schemas.openxmlformats.org/officeDocument/2006/relationships/tags" Target="../tags/tag474.xml"/><Relationship Id="rId15" Type="http://schemas.openxmlformats.org/officeDocument/2006/relationships/image" Target="../media/image17.svg"/><Relationship Id="rId10" Type="http://schemas.openxmlformats.org/officeDocument/2006/relationships/tags" Target="../tags/tag479.xml"/><Relationship Id="rId4" Type="http://schemas.openxmlformats.org/officeDocument/2006/relationships/tags" Target="../tags/tag473.xml"/><Relationship Id="rId9" Type="http://schemas.openxmlformats.org/officeDocument/2006/relationships/tags" Target="../tags/tag478.xml"/><Relationship Id="rId14" Type="http://schemas.openxmlformats.org/officeDocument/2006/relationships/image" Target="../media/image16.png"/></Relationships>
</file>

<file path=ppt/slides/_rels/slide53.xml.rels><?xml version="1.0" encoding="UTF-8" standalone="yes"?>
<Relationships xmlns="http://schemas.openxmlformats.org/package/2006/relationships"><Relationship Id="rId8" Type="http://schemas.openxmlformats.org/officeDocument/2006/relationships/audio" Target="../media/media2.wav"/><Relationship Id="rId13" Type="http://schemas.openxmlformats.org/officeDocument/2006/relationships/tags" Target="../tags/tag491.xml"/><Relationship Id="rId18" Type="http://schemas.openxmlformats.org/officeDocument/2006/relationships/image" Target="../media/image52.jpeg"/><Relationship Id="rId3" Type="http://schemas.openxmlformats.org/officeDocument/2006/relationships/tags" Target="../tags/tag483.xml"/><Relationship Id="rId7" Type="http://schemas.microsoft.com/office/2007/relationships/media" Target="../media/media2.wav"/><Relationship Id="rId12" Type="http://schemas.openxmlformats.org/officeDocument/2006/relationships/tags" Target="../tags/tag490.xml"/><Relationship Id="rId17" Type="http://schemas.openxmlformats.org/officeDocument/2006/relationships/image" Target="../media/image17.svg"/><Relationship Id="rId2" Type="http://schemas.openxmlformats.org/officeDocument/2006/relationships/tags" Target="../tags/tag482.xml"/><Relationship Id="rId16" Type="http://schemas.openxmlformats.org/officeDocument/2006/relationships/image" Target="../media/image16.png"/><Relationship Id="rId20" Type="http://schemas.openxmlformats.org/officeDocument/2006/relationships/image" Target="../media/image56.jpeg"/><Relationship Id="rId1" Type="http://schemas.openxmlformats.org/officeDocument/2006/relationships/tags" Target="../tags/tag481.xml"/><Relationship Id="rId6" Type="http://schemas.openxmlformats.org/officeDocument/2006/relationships/tags" Target="../tags/tag486.xml"/><Relationship Id="rId11" Type="http://schemas.openxmlformats.org/officeDocument/2006/relationships/tags" Target="../tags/tag489.xml"/><Relationship Id="rId5" Type="http://schemas.openxmlformats.org/officeDocument/2006/relationships/tags" Target="../tags/tag485.xml"/><Relationship Id="rId15" Type="http://schemas.microsoft.com/office/2018/10/relationships/comments" Target="../comments/modernComment_7F3E9949_24C1BC3A.xml"/><Relationship Id="rId10" Type="http://schemas.openxmlformats.org/officeDocument/2006/relationships/tags" Target="../tags/tag488.xml"/><Relationship Id="rId19" Type="http://schemas.openxmlformats.org/officeDocument/2006/relationships/image" Target="../media/image55.png"/><Relationship Id="rId4" Type="http://schemas.openxmlformats.org/officeDocument/2006/relationships/tags" Target="../tags/tag484.xml"/><Relationship Id="rId9" Type="http://schemas.openxmlformats.org/officeDocument/2006/relationships/tags" Target="../tags/tag487.xml"/><Relationship Id="rId14"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8" Type="http://schemas.openxmlformats.org/officeDocument/2006/relationships/tags" Target="../tags/tag499.xml"/><Relationship Id="rId13" Type="http://schemas.openxmlformats.org/officeDocument/2006/relationships/image" Target="../media/image48.png"/><Relationship Id="rId3" Type="http://schemas.openxmlformats.org/officeDocument/2006/relationships/tags" Target="../tags/tag494.xml"/><Relationship Id="rId7" Type="http://schemas.openxmlformats.org/officeDocument/2006/relationships/tags" Target="../tags/tag498.xml"/><Relationship Id="rId12" Type="http://schemas.openxmlformats.org/officeDocument/2006/relationships/image" Target="../media/image17.svg"/><Relationship Id="rId2" Type="http://schemas.openxmlformats.org/officeDocument/2006/relationships/tags" Target="../tags/tag493.xml"/><Relationship Id="rId1" Type="http://schemas.openxmlformats.org/officeDocument/2006/relationships/tags" Target="../tags/tag492.xml"/><Relationship Id="rId6" Type="http://schemas.openxmlformats.org/officeDocument/2006/relationships/tags" Target="../tags/tag497.xml"/><Relationship Id="rId11" Type="http://schemas.openxmlformats.org/officeDocument/2006/relationships/image" Target="../media/image16.png"/><Relationship Id="rId5" Type="http://schemas.openxmlformats.org/officeDocument/2006/relationships/tags" Target="../tags/tag496.xml"/><Relationship Id="rId10" Type="http://schemas.openxmlformats.org/officeDocument/2006/relationships/slideLayout" Target="../slideLayouts/slideLayout29.xml"/><Relationship Id="rId4" Type="http://schemas.openxmlformats.org/officeDocument/2006/relationships/tags" Target="../tags/tag495.xml"/><Relationship Id="rId9" Type="http://schemas.openxmlformats.org/officeDocument/2006/relationships/tags" Target="../tags/tag500.xml"/><Relationship Id="rId14" Type="http://schemas.openxmlformats.org/officeDocument/2006/relationships/image" Target="../media/image57.png"/></Relationships>
</file>

<file path=ppt/slides/_rels/slide55.xml.rels><?xml version="1.0" encoding="UTF-8" standalone="yes"?>
<Relationships xmlns="http://schemas.openxmlformats.org/package/2006/relationships"><Relationship Id="rId8" Type="http://schemas.openxmlformats.org/officeDocument/2006/relationships/tags" Target="../tags/tag508.xml"/><Relationship Id="rId13" Type="http://schemas.microsoft.com/office/2018/10/relationships/comments" Target="../comments/modernComment_7F3E9923_E9A10032.xml"/><Relationship Id="rId3" Type="http://schemas.openxmlformats.org/officeDocument/2006/relationships/tags" Target="../tags/tag503.xml"/><Relationship Id="rId7" Type="http://schemas.openxmlformats.org/officeDocument/2006/relationships/tags" Target="../tags/tag507.xml"/><Relationship Id="rId12" Type="http://schemas.openxmlformats.org/officeDocument/2006/relationships/slideLayout" Target="../slideLayouts/slideLayout29.xml"/><Relationship Id="rId17" Type="http://schemas.openxmlformats.org/officeDocument/2006/relationships/image" Target="../media/image57.png"/><Relationship Id="rId2" Type="http://schemas.openxmlformats.org/officeDocument/2006/relationships/tags" Target="../tags/tag502.xml"/><Relationship Id="rId16" Type="http://schemas.openxmlformats.org/officeDocument/2006/relationships/image" Target="../media/image52.jpeg"/><Relationship Id="rId1" Type="http://schemas.openxmlformats.org/officeDocument/2006/relationships/tags" Target="../tags/tag501.xml"/><Relationship Id="rId6" Type="http://schemas.openxmlformats.org/officeDocument/2006/relationships/tags" Target="../tags/tag506.xml"/><Relationship Id="rId11" Type="http://schemas.openxmlformats.org/officeDocument/2006/relationships/tags" Target="../tags/tag511.xml"/><Relationship Id="rId5" Type="http://schemas.openxmlformats.org/officeDocument/2006/relationships/tags" Target="../tags/tag505.xml"/><Relationship Id="rId15" Type="http://schemas.openxmlformats.org/officeDocument/2006/relationships/image" Target="../media/image17.svg"/><Relationship Id="rId10" Type="http://schemas.openxmlformats.org/officeDocument/2006/relationships/tags" Target="../tags/tag510.xml"/><Relationship Id="rId4" Type="http://schemas.openxmlformats.org/officeDocument/2006/relationships/tags" Target="../tags/tag504.xml"/><Relationship Id="rId9" Type="http://schemas.openxmlformats.org/officeDocument/2006/relationships/tags" Target="../tags/tag509.xml"/><Relationship Id="rId14" Type="http://schemas.openxmlformats.org/officeDocument/2006/relationships/image" Target="../media/image16.png"/></Relationships>
</file>

<file path=ppt/slides/_rels/slide56.xml.rels><?xml version="1.0" encoding="UTF-8" standalone="yes"?>
<Relationships xmlns="http://schemas.openxmlformats.org/package/2006/relationships"><Relationship Id="rId8" Type="http://schemas.openxmlformats.org/officeDocument/2006/relationships/tags" Target="../tags/tag519.xml"/><Relationship Id="rId13" Type="http://schemas.openxmlformats.org/officeDocument/2006/relationships/image" Target="../media/image48.png"/><Relationship Id="rId3" Type="http://schemas.openxmlformats.org/officeDocument/2006/relationships/tags" Target="../tags/tag514.xml"/><Relationship Id="rId7" Type="http://schemas.openxmlformats.org/officeDocument/2006/relationships/tags" Target="../tags/tag518.xml"/><Relationship Id="rId12" Type="http://schemas.openxmlformats.org/officeDocument/2006/relationships/image" Target="../media/image17.svg"/><Relationship Id="rId2" Type="http://schemas.openxmlformats.org/officeDocument/2006/relationships/tags" Target="../tags/tag513.xml"/><Relationship Id="rId1" Type="http://schemas.openxmlformats.org/officeDocument/2006/relationships/tags" Target="../tags/tag512.xml"/><Relationship Id="rId6" Type="http://schemas.openxmlformats.org/officeDocument/2006/relationships/tags" Target="../tags/tag517.xml"/><Relationship Id="rId11" Type="http://schemas.openxmlformats.org/officeDocument/2006/relationships/image" Target="../media/image16.png"/><Relationship Id="rId5" Type="http://schemas.openxmlformats.org/officeDocument/2006/relationships/tags" Target="../tags/tag516.xml"/><Relationship Id="rId10" Type="http://schemas.openxmlformats.org/officeDocument/2006/relationships/slideLayout" Target="../slideLayouts/slideLayout29.xml"/><Relationship Id="rId4" Type="http://schemas.openxmlformats.org/officeDocument/2006/relationships/tags" Target="../tags/tag515.xml"/><Relationship Id="rId9" Type="http://schemas.openxmlformats.org/officeDocument/2006/relationships/tags" Target="../tags/tag520.xml"/><Relationship Id="rId14" Type="http://schemas.openxmlformats.org/officeDocument/2006/relationships/image" Target="../media/image58.png"/></Relationships>
</file>

<file path=ppt/slides/_rels/slide57.xml.rels><?xml version="1.0" encoding="UTF-8" standalone="yes"?>
<Relationships xmlns="http://schemas.openxmlformats.org/package/2006/relationships"><Relationship Id="rId8" Type="http://schemas.openxmlformats.org/officeDocument/2006/relationships/tags" Target="../tags/tag528.xml"/><Relationship Id="rId13" Type="http://schemas.microsoft.com/office/2018/10/relationships/comments" Target="../comments/modernComment_7F3E994C_A7028B51.xml"/><Relationship Id="rId3" Type="http://schemas.openxmlformats.org/officeDocument/2006/relationships/tags" Target="../tags/tag523.xml"/><Relationship Id="rId7" Type="http://schemas.openxmlformats.org/officeDocument/2006/relationships/tags" Target="../tags/tag527.xml"/><Relationship Id="rId12" Type="http://schemas.openxmlformats.org/officeDocument/2006/relationships/slideLayout" Target="../slideLayouts/slideLayout29.xml"/><Relationship Id="rId17" Type="http://schemas.openxmlformats.org/officeDocument/2006/relationships/image" Target="../media/image58.png"/><Relationship Id="rId2" Type="http://schemas.openxmlformats.org/officeDocument/2006/relationships/tags" Target="../tags/tag522.xml"/><Relationship Id="rId16" Type="http://schemas.openxmlformats.org/officeDocument/2006/relationships/image" Target="../media/image52.jpeg"/><Relationship Id="rId1" Type="http://schemas.openxmlformats.org/officeDocument/2006/relationships/tags" Target="../tags/tag521.xml"/><Relationship Id="rId6" Type="http://schemas.openxmlformats.org/officeDocument/2006/relationships/tags" Target="../tags/tag526.xml"/><Relationship Id="rId11" Type="http://schemas.openxmlformats.org/officeDocument/2006/relationships/tags" Target="../tags/tag531.xml"/><Relationship Id="rId5" Type="http://schemas.openxmlformats.org/officeDocument/2006/relationships/tags" Target="../tags/tag525.xml"/><Relationship Id="rId15" Type="http://schemas.openxmlformats.org/officeDocument/2006/relationships/image" Target="../media/image17.svg"/><Relationship Id="rId10" Type="http://schemas.openxmlformats.org/officeDocument/2006/relationships/tags" Target="../tags/tag530.xml"/><Relationship Id="rId4" Type="http://schemas.openxmlformats.org/officeDocument/2006/relationships/tags" Target="../tags/tag524.xml"/><Relationship Id="rId9" Type="http://schemas.openxmlformats.org/officeDocument/2006/relationships/tags" Target="../tags/tag529.xml"/><Relationship Id="rId14" Type="http://schemas.openxmlformats.org/officeDocument/2006/relationships/image" Target="../media/image16.png"/></Relationships>
</file>

<file path=ppt/slides/_rels/slide58.xml.rels><?xml version="1.0" encoding="UTF-8" standalone="yes"?>
<Relationships xmlns="http://schemas.openxmlformats.org/package/2006/relationships"><Relationship Id="rId8" Type="http://schemas.openxmlformats.org/officeDocument/2006/relationships/audio" Target="../media/media3.wav"/><Relationship Id="rId13" Type="http://schemas.openxmlformats.org/officeDocument/2006/relationships/tags" Target="../tags/tag542.xml"/><Relationship Id="rId18" Type="http://schemas.openxmlformats.org/officeDocument/2006/relationships/image" Target="../media/image59.png"/><Relationship Id="rId3" Type="http://schemas.openxmlformats.org/officeDocument/2006/relationships/tags" Target="../tags/tag534.xml"/><Relationship Id="rId7" Type="http://schemas.microsoft.com/office/2007/relationships/media" Target="../media/media3.wav"/><Relationship Id="rId12" Type="http://schemas.openxmlformats.org/officeDocument/2006/relationships/tags" Target="../tags/tag541.xml"/><Relationship Id="rId17" Type="http://schemas.openxmlformats.org/officeDocument/2006/relationships/image" Target="../media/image52.jpeg"/><Relationship Id="rId2" Type="http://schemas.openxmlformats.org/officeDocument/2006/relationships/tags" Target="../tags/tag533.xml"/><Relationship Id="rId16" Type="http://schemas.openxmlformats.org/officeDocument/2006/relationships/image" Target="../media/image17.svg"/><Relationship Id="rId1" Type="http://schemas.openxmlformats.org/officeDocument/2006/relationships/tags" Target="../tags/tag532.xml"/><Relationship Id="rId6" Type="http://schemas.openxmlformats.org/officeDocument/2006/relationships/tags" Target="../tags/tag537.xml"/><Relationship Id="rId11" Type="http://schemas.openxmlformats.org/officeDocument/2006/relationships/tags" Target="../tags/tag540.xml"/><Relationship Id="rId5" Type="http://schemas.openxmlformats.org/officeDocument/2006/relationships/tags" Target="../tags/tag536.xml"/><Relationship Id="rId15" Type="http://schemas.openxmlformats.org/officeDocument/2006/relationships/image" Target="../media/image16.png"/><Relationship Id="rId10" Type="http://schemas.openxmlformats.org/officeDocument/2006/relationships/tags" Target="../tags/tag539.xml"/><Relationship Id="rId19" Type="http://schemas.openxmlformats.org/officeDocument/2006/relationships/image" Target="../media/image55.png"/><Relationship Id="rId4" Type="http://schemas.openxmlformats.org/officeDocument/2006/relationships/tags" Target="../tags/tag535.xml"/><Relationship Id="rId9" Type="http://schemas.openxmlformats.org/officeDocument/2006/relationships/tags" Target="../tags/tag538.xml"/><Relationship Id="rId14"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8" Type="http://schemas.openxmlformats.org/officeDocument/2006/relationships/tags" Target="../tags/tag550.xml"/><Relationship Id="rId13" Type="http://schemas.openxmlformats.org/officeDocument/2006/relationships/tags" Target="../tags/tag555.xml"/><Relationship Id="rId18" Type="http://schemas.openxmlformats.org/officeDocument/2006/relationships/image" Target="../media/image16.png"/><Relationship Id="rId3" Type="http://schemas.openxmlformats.org/officeDocument/2006/relationships/tags" Target="../tags/tag545.xml"/><Relationship Id="rId21" Type="http://schemas.openxmlformats.org/officeDocument/2006/relationships/image" Target="../media/image58.png"/><Relationship Id="rId7" Type="http://schemas.openxmlformats.org/officeDocument/2006/relationships/tags" Target="../tags/tag549.xml"/><Relationship Id="rId12" Type="http://schemas.openxmlformats.org/officeDocument/2006/relationships/tags" Target="../tags/tag554.xml"/><Relationship Id="rId17" Type="http://schemas.microsoft.com/office/2018/10/relationships/comments" Target="../comments/modernComment_7F3E9921_BE7B4E9B.xml"/><Relationship Id="rId25" Type="http://schemas.openxmlformats.org/officeDocument/2006/relationships/image" Target="../media/image57.png"/><Relationship Id="rId2" Type="http://schemas.openxmlformats.org/officeDocument/2006/relationships/tags" Target="../tags/tag544.xml"/><Relationship Id="rId16" Type="http://schemas.openxmlformats.org/officeDocument/2006/relationships/slideLayout" Target="../slideLayouts/slideLayout29.xml"/><Relationship Id="rId20" Type="http://schemas.openxmlformats.org/officeDocument/2006/relationships/image" Target="../media/image21.png"/><Relationship Id="rId1" Type="http://schemas.openxmlformats.org/officeDocument/2006/relationships/tags" Target="../tags/tag543.xml"/><Relationship Id="rId6" Type="http://schemas.openxmlformats.org/officeDocument/2006/relationships/tags" Target="../tags/tag548.xml"/><Relationship Id="rId11" Type="http://schemas.openxmlformats.org/officeDocument/2006/relationships/tags" Target="../tags/tag553.xml"/><Relationship Id="rId24" Type="http://schemas.openxmlformats.org/officeDocument/2006/relationships/image" Target="../media/image51.png"/><Relationship Id="rId5" Type="http://schemas.openxmlformats.org/officeDocument/2006/relationships/tags" Target="../tags/tag547.xml"/><Relationship Id="rId15" Type="http://schemas.openxmlformats.org/officeDocument/2006/relationships/tags" Target="../tags/tag557.xml"/><Relationship Id="rId23" Type="http://schemas.openxmlformats.org/officeDocument/2006/relationships/image" Target="../media/image53.png"/><Relationship Id="rId10" Type="http://schemas.openxmlformats.org/officeDocument/2006/relationships/tags" Target="../tags/tag552.xml"/><Relationship Id="rId19" Type="http://schemas.openxmlformats.org/officeDocument/2006/relationships/image" Target="../media/image17.svg"/><Relationship Id="rId4" Type="http://schemas.openxmlformats.org/officeDocument/2006/relationships/tags" Target="../tags/tag546.xml"/><Relationship Id="rId9" Type="http://schemas.openxmlformats.org/officeDocument/2006/relationships/tags" Target="../tags/tag551.xml"/><Relationship Id="rId14" Type="http://schemas.openxmlformats.org/officeDocument/2006/relationships/tags" Target="../tags/tag556.xml"/><Relationship Id="rId22" Type="http://schemas.openxmlformats.org/officeDocument/2006/relationships/image" Target="../media/image54.png"/></Relationships>
</file>

<file path=ppt/slides/_rels/slide6.xml.rels><?xml version="1.0" encoding="UTF-8" standalone="yes"?>
<Relationships xmlns="http://schemas.openxmlformats.org/package/2006/relationships"><Relationship Id="rId8" Type="http://schemas.openxmlformats.org/officeDocument/2006/relationships/tags" Target="../tags/tag68.xml"/><Relationship Id="rId13" Type="http://schemas.openxmlformats.org/officeDocument/2006/relationships/tags" Target="../tags/tag73.xml"/><Relationship Id="rId18" Type="http://schemas.openxmlformats.org/officeDocument/2006/relationships/tags" Target="../tags/tag78.xml"/><Relationship Id="rId26" Type="http://schemas.openxmlformats.org/officeDocument/2006/relationships/image" Target="../media/image11.png"/><Relationship Id="rId3" Type="http://schemas.openxmlformats.org/officeDocument/2006/relationships/tags" Target="../tags/tag63.xml"/><Relationship Id="rId21" Type="http://schemas.openxmlformats.org/officeDocument/2006/relationships/tags" Target="../tags/tag81.xml"/><Relationship Id="rId7" Type="http://schemas.openxmlformats.org/officeDocument/2006/relationships/tags" Target="../tags/tag67.xml"/><Relationship Id="rId12" Type="http://schemas.openxmlformats.org/officeDocument/2006/relationships/tags" Target="../tags/tag72.xml"/><Relationship Id="rId17" Type="http://schemas.openxmlformats.org/officeDocument/2006/relationships/tags" Target="../tags/tag77.xml"/><Relationship Id="rId25" Type="http://schemas.openxmlformats.org/officeDocument/2006/relationships/image" Target="../media/image27.svg"/><Relationship Id="rId2" Type="http://schemas.openxmlformats.org/officeDocument/2006/relationships/tags" Target="../tags/tag62.xml"/><Relationship Id="rId16" Type="http://schemas.openxmlformats.org/officeDocument/2006/relationships/tags" Target="../tags/tag76.xml"/><Relationship Id="rId20" Type="http://schemas.openxmlformats.org/officeDocument/2006/relationships/tags" Target="../tags/tag80.xml"/><Relationship Id="rId29" Type="http://schemas.openxmlformats.org/officeDocument/2006/relationships/image" Target="../media/image30.png"/><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tags" Target="../tags/tag71.xml"/><Relationship Id="rId24" Type="http://schemas.openxmlformats.org/officeDocument/2006/relationships/image" Target="../media/image13.png"/><Relationship Id="rId5" Type="http://schemas.openxmlformats.org/officeDocument/2006/relationships/tags" Target="../tags/tag65.xml"/><Relationship Id="rId15" Type="http://schemas.openxmlformats.org/officeDocument/2006/relationships/tags" Target="../tags/tag75.xml"/><Relationship Id="rId23" Type="http://schemas.openxmlformats.org/officeDocument/2006/relationships/image" Target="../media/image3.jpeg"/><Relationship Id="rId28" Type="http://schemas.openxmlformats.org/officeDocument/2006/relationships/image" Target="../media/image29.png"/><Relationship Id="rId10" Type="http://schemas.openxmlformats.org/officeDocument/2006/relationships/tags" Target="../tags/tag70.xml"/><Relationship Id="rId19" Type="http://schemas.openxmlformats.org/officeDocument/2006/relationships/tags" Target="../tags/tag79.xml"/><Relationship Id="rId4" Type="http://schemas.openxmlformats.org/officeDocument/2006/relationships/tags" Target="../tags/tag64.xml"/><Relationship Id="rId9" Type="http://schemas.openxmlformats.org/officeDocument/2006/relationships/tags" Target="../tags/tag69.xml"/><Relationship Id="rId14" Type="http://schemas.openxmlformats.org/officeDocument/2006/relationships/tags" Target="../tags/tag74.xml"/><Relationship Id="rId22" Type="http://schemas.openxmlformats.org/officeDocument/2006/relationships/slideLayout" Target="../slideLayouts/slideLayout18.xml"/><Relationship Id="rId27" Type="http://schemas.openxmlformats.org/officeDocument/2006/relationships/image" Target="../media/image28.png"/><Relationship Id="rId30" Type="http://schemas.openxmlformats.org/officeDocument/2006/relationships/image" Target="../media/image31.png"/></Relationships>
</file>

<file path=ppt/slides/_rels/slide60.xml.rels><?xml version="1.0" encoding="UTF-8" standalone="yes"?>
<Relationships xmlns="http://schemas.openxmlformats.org/package/2006/relationships"><Relationship Id="rId8" Type="http://schemas.openxmlformats.org/officeDocument/2006/relationships/tags" Target="../tags/tag565.xml"/><Relationship Id="rId13" Type="http://schemas.openxmlformats.org/officeDocument/2006/relationships/tags" Target="../tags/tag570.xml"/><Relationship Id="rId18" Type="http://schemas.openxmlformats.org/officeDocument/2006/relationships/tags" Target="../tags/tag575.xml"/><Relationship Id="rId3" Type="http://schemas.openxmlformats.org/officeDocument/2006/relationships/tags" Target="../tags/tag560.xml"/><Relationship Id="rId21" Type="http://schemas.openxmlformats.org/officeDocument/2006/relationships/image" Target="../media/image17.svg"/><Relationship Id="rId7" Type="http://schemas.openxmlformats.org/officeDocument/2006/relationships/tags" Target="../tags/tag564.xml"/><Relationship Id="rId12" Type="http://schemas.openxmlformats.org/officeDocument/2006/relationships/tags" Target="../tags/tag569.xml"/><Relationship Id="rId17" Type="http://schemas.openxmlformats.org/officeDocument/2006/relationships/tags" Target="../tags/tag574.xml"/><Relationship Id="rId2" Type="http://schemas.openxmlformats.org/officeDocument/2006/relationships/tags" Target="../tags/tag559.xml"/><Relationship Id="rId16" Type="http://schemas.openxmlformats.org/officeDocument/2006/relationships/tags" Target="../tags/tag573.xml"/><Relationship Id="rId20" Type="http://schemas.openxmlformats.org/officeDocument/2006/relationships/image" Target="../media/image16.png"/><Relationship Id="rId1" Type="http://schemas.openxmlformats.org/officeDocument/2006/relationships/tags" Target="../tags/tag558.xml"/><Relationship Id="rId6" Type="http://schemas.openxmlformats.org/officeDocument/2006/relationships/tags" Target="../tags/tag563.xml"/><Relationship Id="rId11" Type="http://schemas.openxmlformats.org/officeDocument/2006/relationships/tags" Target="../tags/tag568.xml"/><Relationship Id="rId5" Type="http://schemas.openxmlformats.org/officeDocument/2006/relationships/tags" Target="../tags/tag562.xml"/><Relationship Id="rId15" Type="http://schemas.openxmlformats.org/officeDocument/2006/relationships/tags" Target="../tags/tag572.xml"/><Relationship Id="rId10" Type="http://schemas.openxmlformats.org/officeDocument/2006/relationships/tags" Target="../tags/tag567.xml"/><Relationship Id="rId19" Type="http://schemas.openxmlformats.org/officeDocument/2006/relationships/slideLayout" Target="../slideLayouts/slideLayout29.xml"/><Relationship Id="rId4" Type="http://schemas.openxmlformats.org/officeDocument/2006/relationships/tags" Target="../tags/tag561.xml"/><Relationship Id="rId9" Type="http://schemas.openxmlformats.org/officeDocument/2006/relationships/tags" Target="../tags/tag566.xml"/><Relationship Id="rId14" Type="http://schemas.openxmlformats.org/officeDocument/2006/relationships/tags" Target="../tags/tag571.xml"/><Relationship Id="rId22" Type="http://schemas.openxmlformats.org/officeDocument/2006/relationships/image" Target="../media/image21.png"/></Relationships>
</file>

<file path=ppt/slides/_rels/slide61.xml.rels><?xml version="1.0" encoding="UTF-8" standalone="yes"?>
<Relationships xmlns="http://schemas.openxmlformats.org/package/2006/relationships"><Relationship Id="rId8" Type="http://schemas.openxmlformats.org/officeDocument/2006/relationships/tags" Target="../tags/tag583.xml"/><Relationship Id="rId13" Type="http://schemas.openxmlformats.org/officeDocument/2006/relationships/image" Target="../media/image16.png"/><Relationship Id="rId18" Type="http://schemas.openxmlformats.org/officeDocument/2006/relationships/image" Target="../media/image53.png"/><Relationship Id="rId3" Type="http://schemas.openxmlformats.org/officeDocument/2006/relationships/tags" Target="../tags/tag578.xml"/><Relationship Id="rId7" Type="http://schemas.openxmlformats.org/officeDocument/2006/relationships/tags" Target="../tags/tag582.xml"/><Relationship Id="rId12" Type="http://schemas.openxmlformats.org/officeDocument/2006/relationships/slideLayout" Target="../slideLayouts/slideLayout29.xml"/><Relationship Id="rId17" Type="http://schemas.openxmlformats.org/officeDocument/2006/relationships/image" Target="../media/image54.png"/><Relationship Id="rId2" Type="http://schemas.openxmlformats.org/officeDocument/2006/relationships/tags" Target="../tags/tag577.xml"/><Relationship Id="rId16" Type="http://schemas.openxmlformats.org/officeDocument/2006/relationships/image" Target="../media/image58.png"/><Relationship Id="rId20" Type="http://schemas.openxmlformats.org/officeDocument/2006/relationships/image" Target="../media/image57.png"/><Relationship Id="rId1" Type="http://schemas.openxmlformats.org/officeDocument/2006/relationships/tags" Target="../tags/tag576.xml"/><Relationship Id="rId6" Type="http://schemas.openxmlformats.org/officeDocument/2006/relationships/tags" Target="../tags/tag581.xml"/><Relationship Id="rId11" Type="http://schemas.openxmlformats.org/officeDocument/2006/relationships/tags" Target="../tags/tag586.xml"/><Relationship Id="rId5" Type="http://schemas.openxmlformats.org/officeDocument/2006/relationships/tags" Target="../tags/tag580.xml"/><Relationship Id="rId15" Type="http://schemas.openxmlformats.org/officeDocument/2006/relationships/image" Target="../media/image22.png"/><Relationship Id="rId10" Type="http://schemas.openxmlformats.org/officeDocument/2006/relationships/tags" Target="../tags/tag585.xml"/><Relationship Id="rId19" Type="http://schemas.openxmlformats.org/officeDocument/2006/relationships/image" Target="../media/image51.png"/><Relationship Id="rId4" Type="http://schemas.openxmlformats.org/officeDocument/2006/relationships/tags" Target="../tags/tag579.xml"/><Relationship Id="rId9" Type="http://schemas.openxmlformats.org/officeDocument/2006/relationships/tags" Target="../tags/tag584.xml"/><Relationship Id="rId14" Type="http://schemas.openxmlformats.org/officeDocument/2006/relationships/image" Target="../media/image17.svg"/></Relationships>
</file>

<file path=ppt/slides/_rels/slide62.xml.rels><?xml version="1.0" encoding="UTF-8" standalone="yes"?>
<Relationships xmlns="http://schemas.openxmlformats.org/package/2006/relationships"><Relationship Id="rId8" Type="http://schemas.openxmlformats.org/officeDocument/2006/relationships/tags" Target="../tags/tag594.xml"/><Relationship Id="rId13" Type="http://schemas.openxmlformats.org/officeDocument/2006/relationships/image" Target="../media/image17.svg"/><Relationship Id="rId3" Type="http://schemas.openxmlformats.org/officeDocument/2006/relationships/tags" Target="../tags/tag589.xml"/><Relationship Id="rId7" Type="http://schemas.openxmlformats.org/officeDocument/2006/relationships/tags" Target="../tags/tag593.xml"/><Relationship Id="rId12" Type="http://schemas.openxmlformats.org/officeDocument/2006/relationships/image" Target="../media/image16.png"/><Relationship Id="rId2" Type="http://schemas.openxmlformats.org/officeDocument/2006/relationships/tags" Target="../tags/tag588.xml"/><Relationship Id="rId1" Type="http://schemas.openxmlformats.org/officeDocument/2006/relationships/tags" Target="../tags/tag587.xml"/><Relationship Id="rId6" Type="http://schemas.openxmlformats.org/officeDocument/2006/relationships/tags" Target="../tags/tag592.xml"/><Relationship Id="rId11" Type="http://schemas.openxmlformats.org/officeDocument/2006/relationships/slideLayout" Target="../slideLayouts/slideLayout29.xml"/><Relationship Id="rId5" Type="http://schemas.openxmlformats.org/officeDocument/2006/relationships/tags" Target="../tags/tag591.xml"/><Relationship Id="rId15" Type="http://schemas.openxmlformats.org/officeDocument/2006/relationships/image" Target="../media/image60.png"/><Relationship Id="rId10" Type="http://schemas.openxmlformats.org/officeDocument/2006/relationships/tags" Target="../tags/tag596.xml"/><Relationship Id="rId4" Type="http://schemas.openxmlformats.org/officeDocument/2006/relationships/tags" Target="../tags/tag590.xml"/><Relationship Id="rId9" Type="http://schemas.openxmlformats.org/officeDocument/2006/relationships/tags" Target="../tags/tag595.xml"/><Relationship Id="rId14" Type="http://schemas.openxmlformats.org/officeDocument/2006/relationships/image" Target="../media/image22.png"/></Relationships>
</file>

<file path=ppt/slides/_rels/slide63.xml.rels><?xml version="1.0" encoding="UTF-8" standalone="yes"?>
<Relationships xmlns="http://schemas.openxmlformats.org/package/2006/relationships"><Relationship Id="rId8" Type="http://schemas.openxmlformats.org/officeDocument/2006/relationships/tags" Target="../tags/tag604.xml"/><Relationship Id="rId13" Type="http://schemas.openxmlformats.org/officeDocument/2006/relationships/image" Target="../media/image16.png"/><Relationship Id="rId3" Type="http://schemas.openxmlformats.org/officeDocument/2006/relationships/tags" Target="../tags/tag599.xml"/><Relationship Id="rId7" Type="http://schemas.openxmlformats.org/officeDocument/2006/relationships/tags" Target="../tags/tag603.xml"/><Relationship Id="rId12" Type="http://schemas.microsoft.com/office/2018/10/relationships/comments" Target="../comments/modernComment_7F3E992E_B7286690.xml"/><Relationship Id="rId17" Type="http://schemas.openxmlformats.org/officeDocument/2006/relationships/image" Target="../media/image56.jpeg"/><Relationship Id="rId2" Type="http://schemas.openxmlformats.org/officeDocument/2006/relationships/tags" Target="../tags/tag598.xml"/><Relationship Id="rId16" Type="http://schemas.openxmlformats.org/officeDocument/2006/relationships/image" Target="../media/image59.png"/><Relationship Id="rId1" Type="http://schemas.openxmlformats.org/officeDocument/2006/relationships/tags" Target="../tags/tag597.xml"/><Relationship Id="rId6" Type="http://schemas.openxmlformats.org/officeDocument/2006/relationships/tags" Target="../tags/tag602.xml"/><Relationship Id="rId11" Type="http://schemas.openxmlformats.org/officeDocument/2006/relationships/slideLayout" Target="../slideLayouts/slideLayout29.xml"/><Relationship Id="rId5" Type="http://schemas.openxmlformats.org/officeDocument/2006/relationships/tags" Target="../tags/tag601.xml"/><Relationship Id="rId15" Type="http://schemas.openxmlformats.org/officeDocument/2006/relationships/image" Target="../media/image22.png"/><Relationship Id="rId10" Type="http://schemas.openxmlformats.org/officeDocument/2006/relationships/tags" Target="../tags/tag606.xml"/><Relationship Id="rId4" Type="http://schemas.openxmlformats.org/officeDocument/2006/relationships/tags" Target="../tags/tag600.xml"/><Relationship Id="rId9" Type="http://schemas.openxmlformats.org/officeDocument/2006/relationships/tags" Target="../tags/tag605.xml"/><Relationship Id="rId14" Type="http://schemas.openxmlformats.org/officeDocument/2006/relationships/image" Target="../media/image17.svg"/></Relationships>
</file>

<file path=ppt/slides/_rels/slide64.xml.rels><?xml version="1.0" encoding="UTF-8" standalone="yes"?>
<Relationships xmlns="http://schemas.openxmlformats.org/package/2006/relationships"><Relationship Id="rId8" Type="http://schemas.openxmlformats.org/officeDocument/2006/relationships/tags" Target="../tags/tag614.xml"/><Relationship Id="rId13" Type="http://schemas.openxmlformats.org/officeDocument/2006/relationships/image" Target="../media/image17.svg"/><Relationship Id="rId3" Type="http://schemas.openxmlformats.org/officeDocument/2006/relationships/tags" Target="../tags/tag609.xml"/><Relationship Id="rId7" Type="http://schemas.openxmlformats.org/officeDocument/2006/relationships/tags" Target="../tags/tag613.xml"/><Relationship Id="rId12" Type="http://schemas.openxmlformats.org/officeDocument/2006/relationships/image" Target="../media/image16.png"/><Relationship Id="rId2" Type="http://schemas.openxmlformats.org/officeDocument/2006/relationships/tags" Target="../tags/tag608.xml"/><Relationship Id="rId1" Type="http://schemas.openxmlformats.org/officeDocument/2006/relationships/tags" Target="../tags/tag607.xml"/><Relationship Id="rId6" Type="http://schemas.openxmlformats.org/officeDocument/2006/relationships/tags" Target="../tags/tag612.xml"/><Relationship Id="rId11" Type="http://schemas.openxmlformats.org/officeDocument/2006/relationships/slideLayout" Target="../slideLayouts/slideLayout29.xml"/><Relationship Id="rId5" Type="http://schemas.openxmlformats.org/officeDocument/2006/relationships/tags" Target="../tags/tag611.xml"/><Relationship Id="rId15" Type="http://schemas.openxmlformats.org/officeDocument/2006/relationships/image" Target="../media/image35.png"/><Relationship Id="rId10" Type="http://schemas.openxmlformats.org/officeDocument/2006/relationships/tags" Target="../tags/tag616.xml"/><Relationship Id="rId4" Type="http://schemas.openxmlformats.org/officeDocument/2006/relationships/tags" Target="../tags/tag610.xml"/><Relationship Id="rId9" Type="http://schemas.openxmlformats.org/officeDocument/2006/relationships/tags" Target="../tags/tag615.xml"/><Relationship Id="rId14" Type="http://schemas.openxmlformats.org/officeDocument/2006/relationships/image" Target="../media/image61.jpeg"/></Relationships>
</file>

<file path=ppt/slides/_rels/slide65.xml.rels><?xml version="1.0" encoding="UTF-8" standalone="yes"?>
<Relationships xmlns="http://schemas.openxmlformats.org/package/2006/relationships"><Relationship Id="rId8" Type="http://schemas.openxmlformats.org/officeDocument/2006/relationships/tags" Target="../tags/tag624.xml"/><Relationship Id="rId13" Type="http://schemas.openxmlformats.org/officeDocument/2006/relationships/tags" Target="../tags/tag629.xml"/><Relationship Id="rId18" Type="http://schemas.openxmlformats.org/officeDocument/2006/relationships/tags" Target="../tags/tag634.xml"/><Relationship Id="rId3" Type="http://schemas.openxmlformats.org/officeDocument/2006/relationships/tags" Target="../tags/tag619.xml"/><Relationship Id="rId21" Type="http://schemas.openxmlformats.org/officeDocument/2006/relationships/image" Target="../media/image16.png"/><Relationship Id="rId7" Type="http://schemas.openxmlformats.org/officeDocument/2006/relationships/tags" Target="../tags/tag623.xml"/><Relationship Id="rId12" Type="http://schemas.openxmlformats.org/officeDocument/2006/relationships/tags" Target="../tags/tag628.xml"/><Relationship Id="rId17" Type="http://schemas.openxmlformats.org/officeDocument/2006/relationships/tags" Target="../tags/tag633.xml"/><Relationship Id="rId25" Type="http://schemas.openxmlformats.org/officeDocument/2006/relationships/image" Target="../media/image52.jpeg"/><Relationship Id="rId2" Type="http://schemas.openxmlformats.org/officeDocument/2006/relationships/tags" Target="../tags/tag618.xml"/><Relationship Id="rId16" Type="http://schemas.openxmlformats.org/officeDocument/2006/relationships/tags" Target="../tags/tag632.xml"/><Relationship Id="rId20" Type="http://schemas.openxmlformats.org/officeDocument/2006/relationships/slideLayout" Target="../slideLayouts/slideLayout29.xml"/><Relationship Id="rId1" Type="http://schemas.openxmlformats.org/officeDocument/2006/relationships/tags" Target="../tags/tag617.xml"/><Relationship Id="rId6" Type="http://schemas.openxmlformats.org/officeDocument/2006/relationships/tags" Target="../tags/tag622.xml"/><Relationship Id="rId11" Type="http://schemas.openxmlformats.org/officeDocument/2006/relationships/tags" Target="../tags/tag627.xml"/><Relationship Id="rId24" Type="http://schemas.openxmlformats.org/officeDocument/2006/relationships/image" Target="../media/image63.jpeg"/><Relationship Id="rId5" Type="http://schemas.openxmlformats.org/officeDocument/2006/relationships/tags" Target="../tags/tag621.xml"/><Relationship Id="rId15" Type="http://schemas.openxmlformats.org/officeDocument/2006/relationships/tags" Target="../tags/tag631.xml"/><Relationship Id="rId23" Type="http://schemas.openxmlformats.org/officeDocument/2006/relationships/image" Target="../media/image62.jpeg"/><Relationship Id="rId10" Type="http://schemas.openxmlformats.org/officeDocument/2006/relationships/tags" Target="../tags/tag626.xml"/><Relationship Id="rId19" Type="http://schemas.openxmlformats.org/officeDocument/2006/relationships/tags" Target="../tags/tag635.xml"/><Relationship Id="rId4" Type="http://schemas.openxmlformats.org/officeDocument/2006/relationships/tags" Target="../tags/tag620.xml"/><Relationship Id="rId9" Type="http://schemas.openxmlformats.org/officeDocument/2006/relationships/tags" Target="../tags/tag625.xml"/><Relationship Id="rId14" Type="http://schemas.openxmlformats.org/officeDocument/2006/relationships/tags" Target="../tags/tag630.xml"/><Relationship Id="rId22" Type="http://schemas.openxmlformats.org/officeDocument/2006/relationships/image" Target="../media/image17.svg"/></Relationships>
</file>

<file path=ppt/slides/_rels/slide66.xml.rels><?xml version="1.0" encoding="UTF-8" standalone="yes"?>
<Relationships xmlns="http://schemas.openxmlformats.org/package/2006/relationships"><Relationship Id="rId8" Type="http://schemas.openxmlformats.org/officeDocument/2006/relationships/tags" Target="../tags/tag643.xml"/><Relationship Id="rId13" Type="http://schemas.openxmlformats.org/officeDocument/2006/relationships/image" Target="../media/image17.svg"/><Relationship Id="rId3" Type="http://schemas.openxmlformats.org/officeDocument/2006/relationships/tags" Target="../tags/tag638.xml"/><Relationship Id="rId7" Type="http://schemas.openxmlformats.org/officeDocument/2006/relationships/tags" Target="../tags/tag642.xml"/><Relationship Id="rId12" Type="http://schemas.openxmlformats.org/officeDocument/2006/relationships/image" Target="../media/image16.png"/><Relationship Id="rId2" Type="http://schemas.openxmlformats.org/officeDocument/2006/relationships/tags" Target="../tags/tag637.xml"/><Relationship Id="rId1" Type="http://schemas.openxmlformats.org/officeDocument/2006/relationships/tags" Target="../tags/tag636.xml"/><Relationship Id="rId6" Type="http://schemas.openxmlformats.org/officeDocument/2006/relationships/tags" Target="../tags/tag641.xml"/><Relationship Id="rId11" Type="http://schemas.openxmlformats.org/officeDocument/2006/relationships/slideLayout" Target="../slideLayouts/slideLayout29.xml"/><Relationship Id="rId5" Type="http://schemas.openxmlformats.org/officeDocument/2006/relationships/tags" Target="../tags/tag640.xml"/><Relationship Id="rId15" Type="http://schemas.openxmlformats.org/officeDocument/2006/relationships/image" Target="../media/image65.png"/><Relationship Id="rId10" Type="http://schemas.openxmlformats.org/officeDocument/2006/relationships/tags" Target="../tags/tag645.xml"/><Relationship Id="rId4" Type="http://schemas.openxmlformats.org/officeDocument/2006/relationships/tags" Target="../tags/tag639.xml"/><Relationship Id="rId9" Type="http://schemas.openxmlformats.org/officeDocument/2006/relationships/tags" Target="../tags/tag644.xml"/><Relationship Id="rId14" Type="http://schemas.openxmlformats.org/officeDocument/2006/relationships/image" Target="../media/image64.jpeg"/></Relationships>
</file>

<file path=ppt/slides/_rels/slide67.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image" Target="../media/image15.png"/><Relationship Id="rId3" Type="http://schemas.openxmlformats.org/officeDocument/2006/relationships/tags" Target="../tags/tag648.xml"/><Relationship Id="rId7" Type="http://schemas.openxmlformats.org/officeDocument/2006/relationships/slideLayout" Target="../slideLayouts/slideLayout7.xml"/><Relationship Id="rId12" Type="http://schemas.openxmlformats.org/officeDocument/2006/relationships/image" Target="../media/image7.svg"/><Relationship Id="rId2" Type="http://schemas.openxmlformats.org/officeDocument/2006/relationships/tags" Target="../tags/tag647.xml"/><Relationship Id="rId1" Type="http://schemas.openxmlformats.org/officeDocument/2006/relationships/tags" Target="../tags/tag646.xml"/><Relationship Id="rId6" Type="http://schemas.openxmlformats.org/officeDocument/2006/relationships/tags" Target="../tags/tag651.xml"/><Relationship Id="rId11" Type="http://schemas.openxmlformats.org/officeDocument/2006/relationships/image" Target="../media/image6.png"/><Relationship Id="rId5" Type="http://schemas.openxmlformats.org/officeDocument/2006/relationships/tags" Target="../tags/tag650.xml"/><Relationship Id="rId10" Type="http://schemas.openxmlformats.org/officeDocument/2006/relationships/image" Target="../media/image5.svg"/><Relationship Id="rId4" Type="http://schemas.openxmlformats.org/officeDocument/2006/relationships/tags" Target="../tags/tag649.xml"/><Relationship Id="rId9" Type="http://schemas.openxmlformats.org/officeDocument/2006/relationships/image" Target="../media/image4.png"/></Relationships>
</file>

<file path=ppt/slides/_rels/slide68.xml.rels><?xml version="1.0" encoding="UTF-8" standalone="yes"?>
<Relationships xmlns="http://schemas.openxmlformats.org/package/2006/relationships"><Relationship Id="rId8" Type="http://schemas.openxmlformats.org/officeDocument/2006/relationships/tags" Target="../tags/tag659.xml"/><Relationship Id="rId13" Type="http://schemas.openxmlformats.org/officeDocument/2006/relationships/image" Target="../media/image14.svg"/><Relationship Id="rId3" Type="http://schemas.openxmlformats.org/officeDocument/2006/relationships/tags" Target="../tags/tag654.xml"/><Relationship Id="rId7" Type="http://schemas.openxmlformats.org/officeDocument/2006/relationships/tags" Target="../tags/tag658.xml"/><Relationship Id="rId12" Type="http://schemas.openxmlformats.org/officeDocument/2006/relationships/image" Target="../media/image13.png"/><Relationship Id="rId2" Type="http://schemas.openxmlformats.org/officeDocument/2006/relationships/tags" Target="../tags/tag653.xml"/><Relationship Id="rId16" Type="http://schemas.openxmlformats.org/officeDocument/2006/relationships/image" Target="../media/image40.png"/><Relationship Id="rId1" Type="http://schemas.openxmlformats.org/officeDocument/2006/relationships/tags" Target="../tags/tag652.xml"/><Relationship Id="rId6" Type="http://schemas.openxmlformats.org/officeDocument/2006/relationships/tags" Target="../tags/tag657.xml"/><Relationship Id="rId11" Type="http://schemas.openxmlformats.org/officeDocument/2006/relationships/image" Target="../media/image3.jpeg"/><Relationship Id="rId5" Type="http://schemas.openxmlformats.org/officeDocument/2006/relationships/tags" Target="../tags/tag656.xml"/><Relationship Id="rId15" Type="http://schemas.openxmlformats.org/officeDocument/2006/relationships/image" Target="../media/image39.svg"/><Relationship Id="rId10" Type="http://schemas.openxmlformats.org/officeDocument/2006/relationships/slideLayout" Target="../slideLayouts/slideLayout40.xml"/><Relationship Id="rId4" Type="http://schemas.openxmlformats.org/officeDocument/2006/relationships/tags" Target="../tags/tag655.xml"/><Relationship Id="rId9" Type="http://schemas.openxmlformats.org/officeDocument/2006/relationships/tags" Target="../tags/tag660.xml"/><Relationship Id="rId14" Type="http://schemas.openxmlformats.org/officeDocument/2006/relationships/image" Target="../media/image38.png"/></Relationships>
</file>

<file path=ppt/slides/_rels/slide69.xml.rels><?xml version="1.0" encoding="UTF-8" standalone="yes"?>
<Relationships xmlns="http://schemas.openxmlformats.org/package/2006/relationships"><Relationship Id="rId8" Type="http://schemas.openxmlformats.org/officeDocument/2006/relationships/tags" Target="../tags/tag668.xml"/><Relationship Id="rId13" Type="http://schemas.openxmlformats.org/officeDocument/2006/relationships/image" Target="../media/image16.png"/><Relationship Id="rId3" Type="http://schemas.openxmlformats.org/officeDocument/2006/relationships/tags" Target="../tags/tag663.xml"/><Relationship Id="rId7" Type="http://schemas.openxmlformats.org/officeDocument/2006/relationships/tags" Target="../tags/tag667.xml"/><Relationship Id="rId12" Type="http://schemas.openxmlformats.org/officeDocument/2006/relationships/slideLayout" Target="../slideLayouts/slideLayout29.xml"/><Relationship Id="rId17" Type="http://schemas.openxmlformats.org/officeDocument/2006/relationships/image" Target="../media/image67.png"/><Relationship Id="rId2" Type="http://schemas.openxmlformats.org/officeDocument/2006/relationships/tags" Target="../tags/tag662.xml"/><Relationship Id="rId16" Type="http://schemas.openxmlformats.org/officeDocument/2006/relationships/image" Target="../media/image66.PNG"/><Relationship Id="rId1" Type="http://schemas.openxmlformats.org/officeDocument/2006/relationships/tags" Target="../tags/tag661.xml"/><Relationship Id="rId6" Type="http://schemas.openxmlformats.org/officeDocument/2006/relationships/tags" Target="../tags/tag666.xml"/><Relationship Id="rId11" Type="http://schemas.openxmlformats.org/officeDocument/2006/relationships/tags" Target="../tags/tag671.xml"/><Relationship Id="rId5" Type="http://schemas.openxmlformats.org/officeDocument/2006/relationships/tags" Target="../tags/tag665.xml"/><Relationship Id="rId15" Type="http://schemas.openxmlformats.org/officeDocument/2006/relationships/image" Target="../media/image49.png"/><Relationship Id="rId10" Type="http://schemas.openxmlformats.org/officeDocument/2006/relationships/tags" Target="../tags/tag670.xml"/><Relationship Id="rId4" Type="http://schemas.openxmlformats.org/officeDocument/2006/relationships/tags" Target="../tags/tag664.xml"/><Relationship Id="rId9" Type="http://schemas.openxmlformats.org/officeDocument/2006/relationships/tags" Target="../tags/tag669.xml"/><Relationship Id="rId14" Type="http://schemas.openxmlformats.org/officeDocument/2006/relationships/image" Target="../media/image17.sv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33.png"/><Relationship Id="rId3" Type="http://schemas.openxmlformats.org/officeDocument/2006/relationships/tags" Target="../tags/tag84.xml"/><Relationship Id="rId7" Type="http://schemas.openxmlformats.org/officeDocument/2006/relationships/tags" Target="../tags/tag88.xml"/><Relationship Id="rId12" Type="http://schemas.openxmlformats.org/officeDocument/2006/relationships/image" Target="../media/image32.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11" Type="http://schemas.openxmlformats.org/officeDocument/2006/relationships/image" Target="../media/image27.svg"/><Relationship Id="rId5" Type="http://schemas.openxmlformats.org/officeDocument/2006/relationships/tags" Target="../tags/tag86.xml"/><Relationship Id="rId10" Type="http://schemas.openxmlformats.org/officeDocument/2006/relationships/image" Target="../media/image13.png"/><Relationship Id="rId4" Type="http://schemas.openxmlformats.org/officeDocument/2006/relationships/tags" Target="../tags/tag85.xml"/><Relationship Id="rId9" Type="http://schemas.openxmlformats.org/officeDocument/2006/relationships/image" Target="../media/image3.jpeg"/></Relationships>
</file>

<file path=ppt/slides/_rels/slide70.xml.rels><?xml version="1.0" encoding="UTF-8" standalone="yes"?>
<Relationships xmlns="http://schemas.openxmlformats.org/package/2006/relationships"><Relationship Id="rId8" Type="http://schemas.openxmlformats.org/officeDocument/2006/relationships/audio" Target="../media/media4.wav"/><Relationship Id="rId13" Type="http://schemas.openxmlformats.org/officeDocument/2006/relationships/tags" Target="../tags/tag682.xml"/><Relationship Id="rId18" Type="http://schemas.openxmlformats.org/officeDocument/2006/relationships/image" Target="../media/image67.png"/><Relationship Id="rId3" Type="http://schemas.openxmlformats.org/officeDocument/2006/relationships/tags" Target="../tags/tag674.xml"/><Relationship Id="rId7" Type="http://schemas.microsoft.com/office/2007/relationships/media" Target="../media/media4.wav"/><Relationship Id="rId12" Type="http://schemas.openxmlformats.org/officeDocument/2006/relationships/tags" Target="../tags/tag681.xml"/><Relationship Id="rId17" Type="http://schemas.openxmlformats.org/officeDocument/2006/relationships/image" Target="../media/image66.PNG"/><Relationship Id="rId2" Type="http://schemas.openxmlformats.org/officeDocument/2006/relationships/tags" Target="../tags/tag673.xml"/><Relationship Id="rId16" Type="http://schemas.openxmlformats.org/officeDocument/2006/relationships/image" Target="../media/image49.png"/><Relationship Id="rId1" Type="http://schemas.openxmlformats.org/officeDocument/2006/relationships/tags" Target="../tags/tag672.xml"/><Relationship Id="rId6" Type="http://schemas.openxmlformats.org/officeDocument/2006/relationships/tags" Target="../tags/tag677.xml"/><Relationship Id="rId11" Type="http://schemas.openxmlformats.org/officeDocument/2006/relationships/tags" Target="../tags/tag680.xml"/><Relationship Id="rId5" Type="http://schemas.openxmlformats.org/officeDocument/2006/relationships/tags" Target="../tags/tag676.xml"/><Relationship Id="rId15" Type="http://schemas.openxmlformats.org/officeDocument/2006/relationships/slideLayout" Target="../slideLayouts/slideLayout29.xml"/><Relationship Id="rId10" Type="http://schemas.openxmlformats.org/officeDocument/2006/relationships/tags" Target="../tags/tag679.xml"/><Relationship Id="rId19" Type="http://schemas.openxmlformats.org/officeDocument/2006/relationships/image" Target="../media/image55.png"/><Relationship Id="rId4" Type="http://schemas.openxmlformats.org/officeDocument/2006/relationships/tags" Target="../tags/tag675.xml"/><Relationship Id="rId9" Type="http://schemas.openxmlformats.org/officeDocument/2006/relationships/tags" Target="../tags/tag678.xml"/><Relationship Id="rId14" Type="http://schemas.openxmlformats.org/officeDocument/2006/relationships/tags" Target="../tags/tag683.xml"/></Relationships>
</file>

<file path=ppt/slides/_rels/slide71.xml.rels><?xml version="1.0" encoding="UTF-8" standalone="yes"?>
<Relationships xmlns="http://schemas.openxmlformats.org/package/2006/relationships"><Relationship Id="rId8" Type="http://schemas.openxmlformats.org/officeDocument/2006/relationships/tags" Target="../tags/tag691.xml"/><Relationship Id="rId13" Type="http://schemas.openxmlformats.org/officeDocument/2006/relationships/image" Target="../media/image17.svg"/><Relationship Id="rId3" Type="http://schemas.openxmlformats.org/officeDocument/2006/relationships/tags" Target="../tags/tag686.xml"/><Relationship Id="rId7" Type="http://schemas.openxmlformats.org/officeDocument/2006/relationships/tags" Target="../tags/tag690.xml"/><Relationship Id="rId12" Type="http://schemas.openxmlformats.org/officeDocument/2006/relationships/image" Target="../media/image16.png"/><Relationship Id="rId2" Type="http://schemas.openxmlformats.org/officeDocument/2006/relationships/tags" Target="../tags/tag685.xml"/><Relationship Id="rId1" Type="http://schemas.openxmlformats.org/officeDocument/2006/relationships/tags" Target="../tags/tag684.xml"/><Relationship Id="rId6" Type="http://schemas.openxmlformats.org/officeDocument/2006/relationships/tags" Target="../tags/tag689.xml"/><Relationship Id="rId11" Type="http://schemas.openxmlformats.org/officeDocument/2006/relationships/slideLayout" Target="../slideLayouts/slideLayout29.xml"/><Relationship Id="rId5" Type="http://schemas.openxmlformats.org/officeDocument/2006/relationships/tags" Target="../tags/tag688.xml"/><Relationship Id="rId10" Type="http://schemas.openxmlformats.org/officeDocument/2006/relationships/tags" Target="../tags/tag693.xml"/><Relationship Id="rId4" Type="http://schemas.openxmlformats.org/officeDocument/2006/relationships/tags" Target="../tags/tag687.xml"/><Relationship Id="rId9" Type="http://schemas.openxmlformats.org/officeDocument/2006/relationships/tags" Target="../tags/tag692.xml"/><Relationship Id="rId14" Type="http://schemas.openxmlformats.org/officeDocument/2006/relationships/image" Target="../media/image68.jpeg"/></Relationships>
</file>

<file path=ppt/slides/_rels/slide72.xml.rels><?xml version="1.0" encoding="UTF-8" standalone="yes"?>
<Relationships xmlns="http://schemas.openxmlformats.org/package/2006/relationships"><Relationship Id="rId8" Type="http://schemas.openxmlformats.org/officeDocument/2006/relationships/audio" Target="../media/media4.wav"/><Relationship Id="rId13" Type="http://schemas.openxmlformats.org/officeDocument/2006/relationships/tags" Target="../tags/tag704.xml"/><Relationship Id="rId18" Type="http://schemas.openxmlformats.org/officeDocument/2006/relationships/image" Target="../media/image67.png"/><Relationship Id="rId3" Type="http://schemas.openxmlformats.org/officeDocument/2006/relationships/tags" Target="../tags/tag696.xml"/><Relationship Id="rId7" Type="http://schemas.microsoft.com/office/2007/relationships/media" Target="../media/media4.wav"/><Relationship Id="rId12" Type="http://schemas.openxmlformats.org/officeDocument/2006/relationships/tags" Target="../tags/tag703.xml"/><Relationship Id="rId17" Type="http://schemas.openxmlformats.org/officeDocument/2006/relationships/image" Target="../media/image66.PNG"/><Relationship Id="rId2" Type="http://schemas.openxmlformats.org/officeDocument/2006/relationships/tags" Target="../tags/tag695.xml"/><Relationship Id="rId16" Type="http://schemas.openxmlformats.org/officeDocument/2006/relationships/image" Target="../media/image49.png"/><Relationship Id="rId1" Type="http://schemas.openxmlformats.org/officeDocument/2006/relationships/tags" Target="../tags/tag694.xml"/><Relationship Id="rId6" Type="http://schemas.openxmlformats.org/officeDocument/2006/relationships/tags" Target="../tags/tag699.xml"/><Relationship Id="rId11" Type="http://schemas.openxmlformats.org/officeDocument/2006/relationships/tags" Target="../tags/tag702.xml"/><Relationship Id="rId5" Type="http://schemas.openxmlformats.org/officeDocument/2006/relationships/tags" Target="../tags/tag698.xml"/><Relationship Id="rId15" Type="http://schemas.openxmlformats.org/officeDocument/2006/relationships/slideLayout" Target="../slideLayouts/slideLayout29.xml"/><Relationship Id="rId10" Type="http://schemas.openxmlformats.org/officeDocument/2006/relationships/tags" Target="../tags/tag701.xml"/><Relationship Id="rId19" Type="http://schemas.openxmlformats.org/officeDocument/2006/relationships/image" Target="../media/image55.png"/><Relationship Id="rId4" Type="http://schemas.openxmlformats.org/officeDocument/2006/relationships/tags" Target="../tags/tag697.xml"/><Relationship Id="rId9" Type="http://schemas.openxmlformats.org/officeDocument/2006/relationships/tags" Target="../tags/tag700.xml"/><Relationship Id="rId14" Type="http://schemas.openxmlformats.org/officeDocument/2006/relationships/tags" Target="../tags/tag705.xml"/></Relationships>
</file>

<file path=ppt/slides/_rels/slide73.xml.rels><?xml version="1.0" encoding="UTF-8" standalone="yes"?>
<Relationships xmlns="http://schemas.openxmlformats.org/package/2006/relationships"><Relationship Id="rId8" Type="http://schemas.openxmlformats.org/officeDocument/2006/relationships/tags" Target="../tags/tag713.xml"/><Relationship Id="rId13" Type="http://schemas.openxmlformats.org/officeDocument/2006/relationships/image" Target="../media/image16.png"/><Relationship Id="rId3" Type="http://schemas.openxmlformats.org/officeDocument/2006/relationships/tags" Target="../tags/tag708.xml"/><Relationship Id="rId7" Type="http://schemas.openxmlformats.org/officeDocument/2006/relationships/tags" Target="../tags/tag712.xml"/><Relationship Id="rId12" Type="http://schemas.microsoft.com/office/2018/10/relationships/comments" Target="../comments/modernComment_7F3E96BA_31FA6AE9.xml"/><Relationship Id="rId2" Type="http://schemas.openxmlformats.org/officeDocument/2006/relationships/tags" Target="../tags/tag707.xml"/><Relationship Id="rId16" Type="http://schemas.openxmlformats.org/officeDocument/2006/relationships/image" Target="../media/image66.PNG"/><Relationship Id="rId1" Type="http://schemas.openxmlformats.org/officeDocument/2006/relationships/tags" Target="../tags/tag706.xml"/><Relationship Id="rId6" Type="http://schemas.openxmlformats.org/officeDocument/2006/relationships/tags" Target="../tags/tag711.xml"/><Relationship Id="rId11" Type="http://schemas.openxmlformats.org/officeDocument/2006/relationships/slideLayout" Target="../slideLayouts/slideLayout29.xml"/><Relationship Id="rId5" Type="http://schemas.openxmlformats.org/officeDocument/2006/relationships/tags" Target="../tags/tag710.xml"/><Relationship Id="rId15" Type="http://schemas.openxmlformats.org/officeDocument/2006/relationships/image" Target="../media/image20.png"/><Relationship Id="rId10" Type="http://schemas.openxmlformats.org/officeDocument/2006/relationships/tags" Target="../tags/tag715.xml"/><Relationship Id="rId4" Type="http://schemas.openxmlformats.org/officeDocument/2006/relationships/tags" Target="../tags/tag709.xml"/><Relationship Id="rId9" Type="http://schemas.openxmlformats.org/officeDocument/2006/relationships/tags" Target="../tags/tag714.xml"/><Relationship Id="rId14" Type="http://schemas.openxmlformats.org/officeDocument/2006/relationships/image" Target="../media/image17.svg"/></Relationships>
</file>

<file path=ppt/slides/_rels/slide74.xml.rels><?xml version="1.0" encoding="UTF-8" standalone="yes"?>
<Relationships xmlns="http://schemas.openxmlformats.org/package/2006/relationships"><Relationship Id="rId8" Type="http://schemas.openxmlformats.org/officeDocument/2006/relationships/tags" Target="../tags/tag723.xml"/><Relationship Id="rId13" Type="http://schemas.openxmlformats.org/officeDocument/2006/relationships/image" Target="../media/image17.svg"/><Relationship Id="rId3" Type="http://schemas.openxmlformats.org/officeDocument/2006/relationships/tags" Target="../tags/tag718.xml"/><Relationship Id="rId7" Type="http://schemas.openxmlformats.org/officeDocument/2006/relationships/tags" Target="../tags/tag722.xml"/><Relationship Id="rId12" Type="http://schemas.openxmlformats.org/officeDocument/2006/relationships/image" Target="../media/image16.png"/><Relationship Id="rId2" Type="http://schemas.openxmlformats.org/officeDocument/2006/relationships/tags" Target="../tags/tag717.xml"/><Relationship Id="rId1" Type="http://schemas.openxmlformats.org/officeDocument/2006/relationships/tags" Target="../tags/tag716.xml"/><Relationship Id="rId6" Type="http://schemas.openxmlformats.org/officeDocument/2006/relationships/tags" Target="../tags/tag721.xml"/><Relationship Id="rId11" Type="http://schemas.openxmlformats.org/officeDocument/2006/relationships/slideLayout" Target="../slideLayouts/slideLayout29.xml"/><Relationship Id="rId5" Type="http://schemas.openxmlformats.org/officeDocument/2006/relationships/tags" Target="../tags/tag720.xml"/><Relationship Id="rId15" Type="http://schemas.openxmlformats.org/officeDocument/2006/relationships/image" Target="../media/image66.PNG"/><Relationship Id="rId10" Type="http://schemas.openxmlformats.org/officeDocument/2006/relationships/tags" Target="../tags/tag725.xml"/><Relationship Id="rId4" Type="http://schemas.openxmlformats.org/officeDocument/2006/relationships/tags" Target="../tags/tag719.xml"/><Relationship Id="rId9" Type="http://schemas.openxmlformats.org/officeDocument/2006/relationships/tags" Target="../tags/tag724.xml"/><Relationship Id="rId14" Type="http://schemas.openxmlformats.org/officeDocument/2006/relationships/image" Target="../media/image20.png"/></Relationships>
</file>

<file path=ppt/slides/_rels/slide75.xml.rels><?xml version="1.0" encoding="UTF-8" standalone="yes"?>
<Relationships xmlns="http://schemas.openxmlformats.org/package/2006/relationships"><Relationship Id="rId8" Type="http://schemas.openxmlformats.org/officeDocument/2006/relationships/tags" Target="../tags/tag733.xml"/><Relationship Id="rId13" Type="http://schemas.openxmlformats.org/officeDocument/2006/relationships/image" Target="../media/image17.svg"/><Relationship Id="rId3" Type="http://schemas.openxmlformats.org/officeDocument/2006/relationships/tags" Target="../tags/tag728.xml"/><Relationship Id="rId7" Type="http://schemas.openxmlformats.org/officeDocument/2006/relationships/tags" Target="../tags/tag732.xml"/><Relationship Id="rId12" Type="http://schemas.openxmlformats.org/officeDocument/2006/relationships/image" Target="../media/image16.png"/><Relationship Id="rId2" Type="http://schemas.openxmlformats.org/officeDocument/2006/relationships/tags" Target="../tags/tag727.xml"/><Relationship Id="rId1" Type="http://schemas.openxmlformats.org/officeDocument/2006/relationships/tags" Target="../tags/tag726.xml"/><Relationship Id="rId6" Type="http://schemas.openxmlformats.org/officeDocument/2006/relationships/tags" Target="../tags/tag731.xml"/><Relationship Id="rId11" Type="http://schemas.openxmlformats.org/officeDocument/2006/relationships/slideLayout" Target="../slideLayouts/slideLayout29.xml"/><Relationship Id="rId5" Type="http://schemas.openxmlformats.org/officeDocument/2006/relationships/tags" Target="../tags/tag730.xml"/><Relationship Id="rId15" Type="http://schemas.openxmlformats.org/officeDocument/2006/relationships/image" Target="../media/image66.PNG"/><Relationship Id="rId10" Type="http://schemas.openxmlformats.org/officeDocument/2006/relationships/tags" Target="../tags/tag735.xml"/><Relationship Id="rId4" Type="http://schemas.openxmlformats.org/officeDocument/2006/relationships/tags" Target="../tags/tag729.xml"/><Relationship Id="rId9" Type="http://schemas.openxmlformats.org/officeDocument/2006/relationships/tags" Target="../tags/tag734.xml"/><Relationship Id="rId14" Type="http://schemas.openxmlformats.org/officeDocument/2006/relationships/image" Target="../media/image20.png"/></Relationships>
</file>

<file path=ppt/slides/_rels/slide76.xml.rels><?xml version="1.0" encoding="UTF-8" standalone="yes"?>
<Relationships xmlns="http://schemas.openxmlformats.org/package/2006/relationships"><Relationship Id="rId8" Type="http://schemas.openxmlformats.org/officeDocument/2006/relationships/tags" Target="../tags/tag741.xml"/><Relationship Id="rId13" Type="http://schemas.openxmlformats.org/officeDocument/2006/relationships/image" Target="../media/image16.png"/><Relationship Id="rId3" Type="http://schemas.openxmlformats.org/officeDocument/2006/relationships/tags" Target="../tags/tag738.xml"/><Relationship Id="rId7" Type="http://schemas.openxmlformats.org/officeDocument/2006/relationships/tags" Target="../tags/tag740.xml"/><Relationship Id="rId12" Type="http://schemas.microsoft.com/office/2018/10/relationships/comments" Target="../comments/modernComment_7F3E98E5_A0D5B0C2.xml"/><Relationship Id="rId2" Type="http://schemas.openxmlformats.org/officeDocument/2006/relationships/tags" Target="../tags/tag737.xml"/><Relationship Id="rId16" Type="http://schemas.openxmlformats.org/officeDocument/2006/relationships/image" Target="../media/image55.png"/><Relationship Id="rId1" Type="http://schemas.openxmlformats.org/officeDocument/2006/relationships/tags" Target="../tags/tag736.xml"/><Relationship Id="rId6" Type="http://schemas.openxmlformats.org/officeDocument/2006/relationships/audio" Target="../media/media5.mp3"/><Relationship Id="rId11" Type="http://schemas.openxmlformats.org/officeDocument/2006/relationships/slideLayout" Target="../slideLayouts/slideLayout29.xml"/><Relationship Id="rId5" Type="http://schemas.microsoft.com/office/2007/relationships/media" Target="../media/media5.mp3"/><Relationship Id="rId15" Type="http://schemas.openxmlformats.org/officeDocument/2006/relationships/image" Target="../media/image69.gif"/><Relationship Id="rId10" Type="http://schemas.openxmlformats.org/officeDocument/2006/relationships/tags" Target="../tags/tag743.xml"/><Relationship Id="rId4" Type="http://schemas.openxmlformats.org/officeDocument/2006/relationships/tags" Target="../tags/tag739.xml"/><Relationship Id="rId9" Type="http://schemas.openxmlformats.org/officeDocument/2006/relationships/tags" Target="../tags/tag742.xml"/><Relationship Id="rId14" Type="http://schemas.openxmlformats.org/officeDocument/2006/relationships/image" Target="../media/image17.svg"/></Relationships>
</file>

<file path=ppt/slides/_rels/slide77.xml.rels><?xml version="1.0" encoding="UTF-8" standalone="yes"?>
<Relationships xmlns="http://schemas.openxmlformats.org/package/2006/relationships"><Relationship Id="rId8" Type="http://schemas.openxmlformats.org/officeDocument/2006/relationships/tags" Target="../tags/tag751.xml"/><Relationship Id="rId13" Type="http://schemas.openxmlformats.org/officeDocument/2006/relationships/image" Target="../media/image70.jpg"/><Relationship Id="rId18" Type="http://schemas.openxmlformats.org/officeDocument/2006/relationships/image" Target="../media/image74.png"/><Relationship Id="rId3" Type="http://schemas.openxmlformats.org/officeDocument/2006/relationships/tags" Target="../tags/tag746.xml"/><Relationship Id="rId7" Type="http://schemas.openxmlformats.org/officeDocument/2006/relationships/tags" Target="../tags/tag750.xml"/><Relationship Id="rId12" Type="http://schemas.openxmlformats.org/officeDocument/2006/relationships/image" Target="../media/image17.svg"/><Relationship Id="rId17" Type="http://schemas.microsoft.com/office/2007/relationships/hdphoto" Target="../media/hdphoto1.wdp"/><Relationship Id="rId2" Type="http://schemas.openxmlformats.org/officeDocument/2006/relationships/tags" Target="../tags/tag745.xml"/><Relationship Id="rId16" Type="http://schemas.openxmlformats.org/officeDocument/2006/relationships/image" Target="../media/image73.png"/><Relationship Id="rId1" Type="http://schemas.openxmlformats.org/officeDocument/2006/relationships/tags" Target="../tags/tag744.xml"/><Relationship Id="rId6" Type="http://schemas.openxmlformats.org/officeDocument/2006/relationships/tags" Target="../tags/tag749.xml"/><Relationship Id="rId11" Type="http://schemas.openxmlformats.org/officeDocument/2006/relationships/image" Target="../media/image16.png"/><Relationship Id="rId5" Type="http://schemas.openxmlformats.org/officeDocument/2006/relationships/tags" Target="../tags/tag748.xml"/><Relationship Id="rId15" Type="http://schemas.openxmlformats.org/officeDocument/2006/relationships/image" Target="../media/image72.jpg"/><Relationship Id="rId10" Type="http://schemas.openxmlformats.org/officeDocument/2006/relationships/slideLayout" Target="../slideLayouts/slideLayout29.xml"/><Relationship Id="rId4" Type="http://schemas.openxmlformats.org/officeDocument/2006/relationships/tags" Target="../tags/tag747.xml"/><Relationship Id="rId9" Type="http://schemas.openxmlformats.org/officeDocument/2006/relationships/tags" Target="../tags/tag752.xml"/><Relationship Id="rId14" Type="http://schemas.openxmlformats.org/officeDocument/2006/relationships/image" Target="../media/image71.jpeg"/></Relationships>
</file>

<file path=ppt/slides/_rels/slide78.xml.rels><?xml version="1.0" encoding="UTF-8" standalone="yes"?>
<Relationships xmlns="http://schemas.openxmlformats.org/package/2006/relationships"><Relationship Id="rId8" Type="http://schemas.openxmlformats.org/officeDocument/2006/relationships/tags" Target="../tags/tag760.xml"/><Relationship Id="rId13" Type="http://schemas.openxmlformats.org/officeDocument/2006/relationships/image" Target="../media/image41.png"/><Relationship Id="rId3" Type="http://schemas.openxmlformats.org/officeDocument/2006/relationships/tags" Target="../tags/tag755.xml"/><Relationship Id="rId7" Type="http://schemas.openxmlformats.org/officeDocument/2006/relationships/tags" Target="../tags/tag759.xml"/><Relationship Id="rId12" Type="http://schemas.openxmlformats.org/officeDocument/2006/relationships/image" Target="../media/image17.svg"/><Relationship Id="rId2" Type="http://schemas.openxmlformats.org/officeDocument/2006/relationships/tags" Target="../tags/tag754.xml"/><Relationship Id="rId1" Type="http://schemas.openxmlformats.org/officeDocument/2006/relationships/tags" Target="../tags/tag753.xml"/><Relationship Id="rId6" Type="http://schemas.openxmlformats.org/officeDocument/2006/relationships/tags" Target="../tags/tag758.xml"/><Relationship Id="rId11" Type="http://schemas.openxmlformats.org/officeDocument/2006/relationships/image" Target="../media/image16.png"/><Relationship Id="rId5" Type="http://schemas.openxmlformats.org/officeDocument/2006/relationships/tags" Target="../tags/tag757.xml"/><Relationship Id="rId10" Type="http://schemas.openxmlformats.org/officeDocument/2006/relationships/slideLayout" Target="../slideLayouts/slideLayout18.xml"/><Relationship Id="rId4" Type="http://schemas.openxmlformats.org/officeDocument/2006/relationships/tags" Target="../tags/tag756.xml"/><Relationship Id="rId9" Type="http://schemas.openxmlformats.org/officeDocument/2006/relationships/tags" Target="../tags/tag761.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91.xml"/><Relationship Id="rId7" Type="http://schemas.openxmlformats.org/officeDocument/2006/relationships/image" Target="../media/image3.jpeg"/><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slideLayout" Target="../slideLayouts/slideLayout7.xml"/><Relationship Id="rId11" Type="http://schemas.openxmlformats.org/officeDocument/2006/relationships/image" Target="../media/image7.svg"/><Relationship Id="rId5" Type="http://schemas.openxmlformats.org/officeDocument/2006/relationships/tags" Target="../tags/tag93.xml"/><Relationship Id="rId10" Type="http://schemas.openxmlformats.org/officeDocument/2006/relationships/image" Target="../media/image6.png"/><Relationship Id="rId4" Type="http://schemas.openxmlformats.org/officeDocument/2006/relationships/tags" Target="../tags/tag92.xml"/><Relationship Id="rId9" Type="http://schemas.openxmlformats.org/officeDocument/2006/relationships/image" Target="../media/image5.svg"/></Relationships>
</file>

<file path=ppt/slides/_rels/slide9.xml.rels><?xml version="1.0" encoding="UTF-8" standalone="yes"?>
<Relationships xmlns="http://schemas.openxmlformats.org/package/2006/relationships"><Relationship Id="rId8" Type="http://schemas.openxmlformats.org/officeDocument/2006/relationships/tags" Target="../tags/tag101.xm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media/image27.sv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13.png"/><Relationship Id="rId5" Type="http://schemas.openxmlformats.org/officeDocument/2006/relationships/tags" Target="../tags/tag98.xml"/><Relationship Id="rId10" Type="http://schemas.openxmlformats.org/officeDocument/2006/relationships/image" Target="../media/image3.jpeg"/><Relationship Id="rId4" Type="http://schemas.openxmlformats.org/officeDocument/2006/relationships/tags" Target="../tags/tag97.xml"/><Relationship Id="rId9"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4"/>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9" name="Freeform 9"/>
          <p:cNvSpPr/>
          <p:nvPr>
            <p:custDataLst>
              <p:tags r:id="rId2"/>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5">
              <a:extLst>
                <a:ext uri="{96DAC541-7B7A-43D3-8B79-37D633B846F1}">
                  <asvg:svgBlip xmlns:asvg="http://schemas.microsoft.com/office/drawing/2016/SVG/main" r:embed="rId16"/>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3"/>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7">
              <a:extLst>
                <a:ext uri="{96DAC541-7B7A-43D3-8B79-37D633B846F1}">
                  <asvg:svgBlip xmlns:asvg="http://schemas.microsoft.com/office/drawing/2016/SVG/main" r:embed="rId18"/>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sp>
        <p:nvSpPr>
          <p:cNvPr id="2" name="Freeform 7">
            <a:extLst>
              <a:ext uri="{FF2B5EF4-FFF2-40B4-BE49-F238E27FC236}">
                <a16:creationId xmlns:a16="http://schemas.microsoft.com/office/drawing/2014/main" id="{212C47DE-24FE-3D2A-2BF4-CF85C52978E5}"/>
              </a:ext>
            </a:extLst>
          </p:cNvPr>
          <p:cNvSpPr/>
          <p:nvPr>
            <p:custDataLst>
              <p:tags r:id="rId4"/>
            </p:custDataLst>
          </p:nvPr>
        </p:nvSpPr>
        <p:spPr>
          <a:xfrm>
            <a:off x="10437500" y="2237707"/>
            <a:ext cx="2232407" cy="2382389"/>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914445">
              <a:defRPr/>
            </a:pPr>
            <a:endParaRPr lang="fr-MA" sz="1350" dirty="0">
              <a:solidFill>
                <a:prstClr val="black"/>
              </a:solidFill>
              <a:latin typeface="Dosis" pitchFamily="2" charset="0"/>
            </a:endParaRPr>
          </a:p>
        </p:txBody>
      </p:sp>
      <p:sp>
        <p:nvSpPr>
          <p:cNvPr id="4" name="TextBox 3">
            <a:extLst>
              <a:ext uri="{FF2B5EF4-FFF2-40B4-BE49-F238E27FC236}">
                <a16:creationId xmlns:a16="http://schemas.microsoft.com/office/drawing/2014/main" id="{B7B6C207-E5D2-BF11-2359-9226E7D84084}"/>
              </a:ext>
            </a:extLst>
          </p:cNvPr>
          <p:cNvSpPr txBox="1"/>
          <p:nvPr>
            <p:custDataLst>
              <p:tags r:id="rId5"/>
            </p:custDataLst>
          </p:nvPr>
        </p:nvSpPr>
        <p:spPr>
          <a:xfrm>
            <a:off x="3200401" y="4086296"/>
            <a:ext cx="6963158" cy="1030667"/>
          </a:xfrm>
          <a:prstGeom prst="rect">
            <a:avLst/>
          </a:prstGeom>
        </p:spPr>
        <p:txBody>
          <a:bodyPr lIns="0" tIns="0" rIns="0" bIns="0" rtlCol="0" anchor="t">
            <a:spAutoFit/>
          </a:bodyPr>
          <a:lstStyle/>
          <a:p>
            <a:pPr algn="ctr" defTabSz="914445">
              <a:lnSpc>
                <a:spcPts val="7869"/>
              </a:lnSpc>
              <a:defRPr/>
            </a:pPr>
            <a:r>
              <a:rPr lang="en-US" sz="8001" b="1" dirty="0">
                <a:solidFill>
                  <a:srgbClr val="4BACC6">
                    <a:lumMod val="50000"/>
                  </a:srgbClr>
                </a:solidFill>
                <a:latin typeface="Dosis" pitchFamily="2" charset="0"/>
              </a:rPr>
              <a:t>Français</a:t>
            </a:r>
          </a:p>
        </p:txBody>
      </p:sp>
      <p:sp>
        <p:nvSpPr>
          <p:cNvPr id="5" name="TextBox 7">
            <a:extLst>
              <a:ext uri="{FF2B5EF4-FFF2-40B4-BE49-F238E27FC236}">
                <a16:creationId xmlns:a16="http://schemas.microsoft.com/office/drawing/2014/main" id="{10F4B7C3-30C1-1BB2-02D4-6F424706D304}"/>
              </a:ext>
            </a:extLst>
          </p:cNvPr>
          <p:cNvSpPr txBox="1"/>
          <p:nvPr>
            <p:custDataLst>
              <p:tags r:id="rId6"/>
            </p:custDataLst>
          </p:nvPr>
        </p:nvSpPr>
        <p:spPr>
          <a:xfrm>
            <a:off x="10174729" y="2943079"/>
            <a:ext cx="2757950" cy="605935"/>
          </a:xfrm>
          <a:prstGeom prst="rect">
            <a:avLst/>
          </a:prstGeom>
          <a:ln>
            <a:noFill/>
          </a:ln>
        </p:spPr>
        <p:txBody>
          <a:bodyPr wrap="square" lIns="0" tIns="0" rIns="0" bIns="0" rtlCol="0" anchor="t">
            <a:spAutoFit/>
          </a:bodyPr>
          <a:lstStyle/>
          <a:p>
            <a:pPr algn="ctr" defTabSz="914445">
              <a:lnSpc>
                <a:spcPts val="5139"/>
              </a:lnSpc>
              <a:defRPr/>
            </a:pPr>
            <a:r>
              <a:rPr lang="en-US" sz="4001" dirty="0">
                <a:solidFill>
                  <a:srgbClr val="4BACC6">
                    <a:lumMod val="75000"/>
                  </a:srgbClr>
                </a:solidFill>
                <a:latin typeface="Dosis Bold"/>
              </a:rPr>
              <a:t>Niveau</a:t>
            </a:r>
            <a:r>
              <a:rPr lang="en-US" sz="3600" dirty="0">
                <a:solidFill>
                  <a:srgbClr val="4BACC6">
                    <a:lumMod val="75000"/>
                  </a:srgbClr>
                </a:solidFill>
                <a:latin typeface="Dosis Bold"/>
              </a:rPr>
              <a:t>    </a:t>
            </a:r>
            <a:r>
              <a:rPr lang="en-US" sz="3200" dirty="0">
                <a:solidFill>
                  <a:srgbClr val="4BACC6">
                    <a:lumMod val="75000"/>
                  </a:srgbClr>
                </a:solidFill>
                <a:latin typeface="Dosis Bold"/>
              </a:rPr>
              <a:t>       </a:t>
            </a:r>
            <a:r>
              <a:rPr lang="en-US" sz="3000" dirty="0">
                <a:solidFill>
                  <a:srgbClr val="4BACC6">
                    <a:lumMod val="75000"/>
                  </a:srgbClr>
                </a:solidFill>
                <a:latin typeface="Dosis Bold"/>
              </a:rPr>
              <a:t>     </a:t>
            </a:r>
            <a:r>
              <a:rPr lang="en-US" sz="33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A4E4B761-C372-0F2B-E9CC-0DF7A0D44B70}"/>
              </a:ext>
            </a:extLst>
          </p:cNvPr>
          <p:cNvSpPr txBox="1"/>
          <p:nvPr>
            <p:custDataLst>
              <p:tags r:id="rId7"/>
            </p:custDataLst>
          </p:nvPr>
        </p:nvSpPr>
        <p:spPr>
          <a:xfrm>
            <a:off x="10867902" y="3516626"/>
            <a:ext cx="1371600" cy="1015663"/>
          </a:xfrm>
          <a:prstGeom prst="rect">
            <a:avLst/>
          </a:prstGeom>
          <a:noFill/>
        </p:spPr>
        <p:txBody>
          <a:bodyPr wrap="square">
            <a:spAutoFit/>
          </a:bodyPr>
          <a:lstStyle/>
          <a:p>
            <a:pPr algn="ctr" defTabSz="914445">
              <a:defRPr/>
            </a:pPr>
            <a:r>
              <a:rPr lang="en-US" sz="6000" b="1" dirty="0">
                <a:solidFill>
                  <a:srgbClr val="FCBF18"/>
                </a:solidFill>
                <a:latin typeface="Dosis Bold"/>
              </a:rPr>
              <a:t>1 </a:t>
            </a:r>
            <a:endParaRPr lang="fr-MA" sz="6000" b="1" dirty="0">
              <a:solidFill>
                <a:srgbClr val="FCBF18"/>
              </a:solidFill>
              <a:latin typeface="Dosis" pitchFamily="2" charset="0"/>
            </a:endParaRPr>
          </a:p>
        </p:txBody>
      </p:sp>
      <p:pic>
        <p:nvPicPr>
          <p:cNvPr id="8" name="Picture 2" descr="الصفحة الرئيسية">
            <a:extLst>
              <a:ext uri="{FF2B5EF4-FFF2-40B4-BE49-F238E27FC236}">
                <a16:creationId xmlns:a16="http://schemas.microsoft.com/office/drawing/2014/main" id="{C974ACDD-10FD-D838-8D0D-6B5470FEED51}"/>
              </a:ext>
            </a:extLst>
          </p:cNvPr>
          <p:cNvPicPr>
            <a:picLocks noChangeAspect="1" noChangeArrowheads="1"/>
          </p:cNvPicPr>
          <p:nvPr>
            <p:custDataLst>
              <p:tags r:id="rId8"/>
            </p:custDataLst>
          </p:nvPr>
        </p:nvPicPr>
        <p:blipFill>
          <a:blip r:embed="rId21">
            <a:extLst>
              <a:ext uri="{28A0092B-C50C-407E-A947-70E740481C1C}">
                <a14:useLocalDpi xmlns:a14="http://schemas.microsoft.com/office/drawing/2010/main" val="0"/>
              </a:ext>
            </a:extLst>
          </a:blip>
          <a:srcRect/>
          <a:stretch>
            <a:fillRect/>
          </a:stretch>
        </p:blipFill>
        <p:spPr bwMode="auto">
          <a:xfrm>
            <a:off x="3428623" y="753919"/>
            <a:ext cx="6963158" cy="1055867"/>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 coins arrondis 10">
            <a:extLst>
              <a:ext uri="{FF2B5EF4-FFF2-40B4-BE49-F238E27FC236}">
                <a16:creationId xmlns:a16="http://schemas.microsoft.com/office/drawing/2014/main" id="{411D2F2D-4AAE-4EEF-B851-D408755FBC0C}"/>
              </a:ext>
            </a:extLst>
          </p:cNvPr>
          <p:cNvSpPr/>
          <p:nvPr>
            <p:custDataLst>
              <p:tags r:id="rId9"/>
            </p:custDataLst>
          </p:nvPr>
        </p:nvSpPr>
        <p:spPr>
          <a:xfrm>
            <a:off x="3771711" y="7148621"/>
            <a:ext cx="6172578" cy="966680"/>
          </a:xfrm>
          <a:prstGeom prst="roundRect">
            <a:avLst>
              <a:gd name="adj" fmla="val 32324"/>
            </a:avLst>
          </a:prstGeom>
          <a:solidFill>
            <a:srgbClr val="21596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MA" sz="1350" dirty="0">
              <a:solidFill>
                <a:prstClr val="white"/>
              </a:solidFill>
              <a:latin typeface="Dosis" pitchFamily="2" charset="0"/>
            </a:endParaRPr>
          </a:p>
        </p:txBody>
      </p:sp>
      <p:sp>
        <p:nvSpPr>
          <p:cNvPr id="12" name="TextBox 7">
            <a:extLst>
              <a:ext uri="{FF2B5EF4-FFF2-40B4-BE49-F238E27FC236}">
                <a16:creationId xmlns:a16="http://schemas.microsoft.com/office/drawing/2014/main" id="{D13C3FE6-2C2A-82BC-D09A-A78C99C5328D}"/>
              </a:ext>
            </a:extLst>
          </p:cNvPr>
          <p:cNvSpPr txBox="1"/>
          <p:nvPr>
            <p:custDataLst>
              <p:tags r:id="rId10"/>
            </p:custDataLst>
          </p:nvPr>
        </p:nvSpPr>
        <p:spPr>
          <a:xfrm>
            <a:off x="3771711" y="7328993"/>
            <a:ext cx="6172578" cy="605935"/>
          </a:xfrm>
          <a:prstGeom prst="rect">
            <a:avLst/>
          </a:prstGeom>
        </p:spPr>
        <p:txBody>
          <a:bodyPr wrap="square" lIns="0" tIns="0" rIns="0" bIns="0" rtlCol="0" anchor="t">
            <a:spAutoFit/>
          </a:bodyPr>
          <a:lstStyle/>
          <a:p>
            <a:pPr algn="ctr" defTabSz="914445">
              <a:lnSpc>
                <a:spcPts val="5139"/>
              </a:lnSpc>
              <a:defRPr/>
            </a:pPr>
            <a:r>
              <a:rPr lang="en-US" sz="4001" dirty="0" err="1">
                <a:solidFill>
                  <a:prstClr val="white"/>
                </a:solidFill>
                <a:latin typeface="Dosis Bold"/>
              </a:rPr>
              <a:t>Semaine</a:t>
            </a:r>
            <a:r>
              <a:rPr lang="en-US" sz="4001" dirty="0">
                <a:solidFill>
                  <a:prstClr val="white"/>
                </a:solidFill>
                <a:latin typeface="Dosis Bold"/>
              </a:rPr>
              <a:t> 5 - Séance 1</a:t>
            </a:r>
          </a:p>
        </p:txBody>
      </p:sp>
      <p:sp>
        <p:nvSpPr>
          <p:cNvPr id="13" name="TextBox 3">
            <a:extLst>
              <a:ext uri="{FF2B5EF4-FFF2-40B4-BE49-F238E27FC236}">
                <a16:creationId xmlns:a16="http://schemas.microsoft.com/office/drawing/2014/main" id="{A3E8B26A-E360-4F3F-FCFA-79DC61061806}"/>
              </a:ext>
            </a:extLst>
          </p:cNvPr>
          <p:cNvSpPr txBox="1"/>
          <p:nvPr>
            <p:custDataLst>
              <p:tags r:id="rId11"/>
            </p:custDataLst>
          </p:nvPr>
        </p:nvSpPr>
        <p:spPr>
          <a:xfrm>
            <a:off x="2599772" y="5354312"/>
            <a:ext cx="8164415" cy="893258"/>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445">
              <a:lnSpc>
                <a:spcPts val="7869"/>
              </a:lnSpc>
              <a:defRPr/>
            </a:pPr>
            <a:r>
              <a:rPr lang="en-US" sz="4400" b="1" dirty="0">
                <a:solidFill>
                  <a:srgbClr val="F79646">
                    <a:lumMod val="75000"/>
                  </a:srgbClr>
                </a:solidFill>
                <a:latin typeface="Dosis" pitchFamily="2" charset="0"/>
                <a:cs typeface="DokChampa" panose="020B0604020202020204" pitchFamily="34" charset="-34"/>
              </a:rPr>
              <a:t>Période 1</a:t>
            </a:r>
          </a:p>
        </p:txBody>
      </p:sp>
      <p:sp>
        <p:nvSpPr>
          <p:cNvPr id="6" name="ZoneTexte 5">
            <a:extLst>
              <a:ext uri="{FF2B5EF4-FFF2-40B4-BE49-F238E27FC236}">
                <a16:creationId xmlns:a16="http://schemas.microsoft.com/office/drawing/2014/main" id="{CB17E0C8-16BE-B035-04C3-D705EA2163D5}"/>
              </a:ext>
            </a:extLst>
          </p:cNvPr>
          <p:cNvSpPr txBox="1"/>
          <p:nvPr>
            <p:custDataLst>
              <p:tags r:id="rId12"/>
            </p:custDataLst>
          </p:nvPr>
        </p:nvSpPr>
        <p:spPr>
          <a:xfrm>
            <a:off x="6764433" y="8574280"/>
            <a:ext cx="184730" cy="461665"/>
          </a:xfrm>
          <a:prstGeom prst="rect">
            <a:avLst/>
          </a:prstGeom>
          <a:noFill/>
        </p:spPr>
        <p:txBody>
          <a:bodyPr wrap="none" rtlCol="0">
            <a:spAutoFit/>
          </a:bodyPr>
          <a:lstStyle/>
          <a:p>
            <a:pPr algn="ctr" defTabSz="685800">
              <a:spcAft>
                <a:spcPts val="1800"/>
              </a:spcAft>
            </a:pPr>
            <a:endParaRPr lang="fr-FR" sz="2400" i="1" dirty="0">
              <a:solidFill>
                <a:prstClr val="white">
                  <a:lumMod val="50000"/>
                </a:prstClr>
              </a:solidFill>
              <a:latin typeface="Calibri"/>
            </a:endParaRPr>
          </a:p>
        </p:txBody>
      </p:sp>
    </p:spTree>
    <p:extLst>
      <p:ext uri="{BB962C8B-B14F-4D97-AF65-F5344CB8AC3E}">
        <p14:creationId xmlns:p14="http://schemas.microsoft.com/office/powerpoint/2010/main" val="3586169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641110" y="4460417"/>
            <a:ext cx="12769469" cy="985398"/>
          </a:xfrm>
          <a:prstGeom prst="rect">
            <a:avLst/>
          </a:prstGeom>
        </p:spPr>
        <p:txBody>
          <a:bodyPr wrap="square" lIns="0" tIns="0" rIns="0" bIns="0" rtlCol="0" anchor="t">
            <a:spAutoFit/>
          </a:bodyPr>
          <a:lstStyle/>
          <a:p>
            <a:pPr defTabSz="914445">
              <a:lnSpc>
                <a:spcPts val="8229"/>
              </a:lnSpc>
              <a:spcAft>
                <a:spcPts val="3000"/>
              </a:spcAft>
              <a:defRPr/>
            </a:pPr>
            <a:r>
              <a:rPr lang="fr-FR" sz="6000" b="1" dirty="0">
                <a:solidFill>
                  <a:srgbClr val="106585"/>
                </a:solidFill>
                <a:latin typeface="Dosis" pitchFamily="2" charset="0"/>
                <a:ea typeface="Calibri" panose="020F0502020204030204" pitchFamily="34" charset="0"/>
                <a:cs typeface="Calibri" panose="020F0502020204030204" pitchFamily="34" charset="0"/>
              </a:rPr>
              <a:t>              Programme de la période 1</a:t>
            </a:r>
            <a:endParaRPr lang="ar-MA" sz="6000" b="1" dirty="0">
              <a:solidFill>
                <a:srgbClr val="106585"/>
              </a:solidFill>
              <a:latin typeface="Dosis" pitchFamily="2" charset="0"/>
              <a:ea typeface="Calibri" panose="020F0502020204030204" pitchFamily="34" charset="0"/>
              <a:cs typeface="Calibri" panose="020F0502020204030204" pitchFamily="34" charset="0"/>
            </a:endParaRP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sp>
        <p:nvSpPr>
          <p:cNvPr id="2" name="ZoneTexte 1">
            <a:extLst>
              <a:ext uri="{FF2B5EF4-FFF2-40B4-BE49-F238E27FC236}">
                <a16:creationId xmlns:a16="http://schemas.microsoft.com/office/drawing/2014/main" id="{FC1086E2-7A06-62F6-C796-804478648CEF}"/>
              </a:ext>
            </a:extLst>
          </p:cNvPr>
          <p:cNvSpPr txBox="1"/>
          <p:nvPr>
            <p:custDataLst>
              <p:tags r:id="rId5"/>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a:t>
            </a:r>
          </a:p>
        </p:txBody>
      </p:sp>
    </p:spTree>
    <p:extLst>
      <p:ext uri="{BB962C8B-B14F-4D97-AF65-F5344CB8AC3E}">
        <p14:creationId xmlns:p14="http://schemas.microsoft.com/office/powerpoint/2010/main" val="2889248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2AB2B-E08D-FD95-174D-B5C4931270F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62C3D07-5313-E483-D4BA-5D8B351EF0EF}"/>
              </a:ext>
            </a:extLst>
          </p:cNvPr>
          <p:cNvSpPr/>
          <p:nvPr>
            <p:custDataLst>
              <p:tags r:id="rId1"/>
            </p:custDataLst>
          </p:nvPr>
        </p:nvSpPr>
        <p:spPr>
          <a:xfrm>
            <a:off x="0" y="762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F8835C2D-3F07-748D-8E88-CE32FBAC10A4}"/>
              </a:ext>
            </a:extLst>
          </p:cNvPr>
          <p:cNvGrpSpPr/>
          <p:nvPr>
            <p:custDataLst>
              <p:tags r:id="rId2"/>
            </p:custDataLst>
          </p:nvPr>
        </p:nvGrpSpPr>
        <p:grpSpPr>
          <a:xfrm>
            <a:off x="381000" y="-26983"/>
            <a:ext cx="12954000" cy="9771484"/>
            <a:chOff x="0" y="-47625"/>
            <a:chExt cx="3895412" cy="2602800"/>
          </a:xfrm>
        </p:grpSpPr>
        <p:sp>
          <p:nvSpPr>
            <p:cNvPr id="4" name="Freeform 4">
              <a:extLst>
                <a:ext uri="{FF2B5EF4-FFF2-40B4-BE49-F238E27FC236}">
                  <a16:creationId xmlns:a16="http://schemas.microsoft.com/office/drawing/2014/main" id="{D5959232-B229-B6AC-ADE5-27BA78E7320C}"/>
                </a:ext>
              </a:extLst>
            </p:cNvPr>
            <p:cNvSpPr/>
            <p:nvPr/>
          </p:nvSpPr>
          <p:spPr>
            <a:xfrm>
              <a:off x="0" y="190027"/>
              <a:ext cx="3895412" cy="2365148"/>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BD7FB049-5BEA-0DDC-E3DE-2C34D32F9155}"/>
                </a:ext>
              </a:extLst>
            </p:cNvPr>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54FA5C11-2166-6EFA-09E1-A9E569F1D7B5}"/>
              </a:ext>
            </a:extLst>
          </p:cNvPr>
          <p:cNvSpPr/>
          <p:nvPr>
            <p:custDataLst>
              <p:tags r:id="rId3"/>
            </p:custDataLst>
          </p:nvPr>
        </p:nvSpPr>
        <p:spPr>
          <a:xfrm>
            <a:off x="1061989" y="315096"/>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C9F867EC-A436-557F-BE85-94A4D1391017}"/>
              </a:ext>
            </a:extLst>
          </p:cNvPr>
          <p:cNvSpPr txBox="1"/>
          <p:nvPr>
            <p:custDataLst>
              <p:tags r:id="rId4"/>
            </p:custDataLst>
          </p:nvPr>
        </p:nvSpPr>
        <p:spPr>
          <a:xfrm>
            <a:off x="9067236" y="181198"/>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a:t>
            </a:r>
          </a:p>
        </p:txBody>
      </p:sp>
      <p:sp>
        <p:nvSpPr>
          <p:cNvPr id="12" name="TextBox 9">
            <a:extLst>
              <a:ext uri="{FF2B5EF4-FFF2-40B4-BE49-F238E27FC236}">
                <a16:creationId xmlns:a16="http://schemas.microsoft.com/office/drawing/2014/main" id="{ECC94E17-0C62-CC81-3A06-A8B33AC96558}"/>
              </a:ext>
            </a:extLst>
          </p:cNvPr>
          <p:cNvSpPr txBox="1"/>
          <p:nvPr>
            <p:custDataLst>
              <p:tags r:id="rId5"/>
            </p:custDataLst>
          </p:nvPr>
        </p:nvSpPr>
        <p:spPr>
          <a:xfrm>
            <a:off x="509538" y="1114306"/>
            <a:ext cx="12954000" cy="538609"/>
          </a:xfrm>
          <a:prstGeom prst="rect">
            <a:avLst/>
          </a:prstGeom>
        </p:spPr>
        <p:txBody>
          <a:bodyPr wrap="square" lIns="0" tIns="0" rIns="0" bIns="0" rtlCol="0" anchor="t">
            <a:spAutoFit/>
          </a:bodyPr>
          <a:lstStyle/>
          <a:p>
            <a:pPr algn="ctr" defTabSz="685835">
              <a:lnSpc>
                <a:spcPts val="4199"/>
              </a:lnSpc>
              <a:spcAft>
                <a:spcPts val="1800"/>
              </a:spcAft>
              <a:defRPr/>
            </a:pPr>
            <a:r>
              <a:rPr lang="fr-FR" sz="3600" b="1" dirty="0">
                <a:solidFill>
                  <a:srgbClr val="106585"/>
                </a:solidFill>
                <a:latin typeface="Dosis" pitchFamily="2" charset="0"/>
              </a:rPr>
              <a:t>Attendus de la période 1 </a:t>
            </a:r>
          </a:p>
        </p:txBody>
      </p:sp>
      <p:pic>
        <p:nvPicPr>
          <p:cNvPr id="13" name="Image 12">
            <a:extLst>
              <a:ext uri="{FF2B5EF4-FFF2-40B4-BE49-F238E27FC236}">
                <a16:creationId xmlns:a16="http://schemas.microsoft.com/office/drawing/2014/main" id="{B1C7FA2F-0B68-FE69-7288-C9292859F248}"/>
              </a:ext>
            </a:extLst>
          </p:cNvPr>
          <p:cNvPicPr>
            <a:picLocks noChangeAspect="1"/>
          </p:cNvPicPr>
          <p:nvPr>
            <p:custDataLst>
              <p:tags r:id="rId6"/>
            </p:custDataLst>
          </p:nvPr>
        </p:nvPicPr>
        <p:blipFill>
          <a:blip r:embed="rId12"/>
          <a:stretch>
            <a:fillRect/>
          </a:stretch>
        </p:blipFill>
        <p:spPr>
          <a:xfrm>
            <a:off x="1674872" y="2107571"/>
            <a:ext cx="10747256" cy="5931207"/>
          </a:xfrm>
          <a:prstGeom prst="roundRect">
            <a:avLst>
              <a:gd name="adj" fmla="val 8554"/>
            </a:avLst>
          </a:prstGeom>
        </p:spPr>
      </p:pic>
      <p:sp>
        <p:nvSpPr>
          <p:cNvPr id="15" name="TextBox 9">
            <a:extLst>
              <a:ext uri="{FF2B5EF4-FFF2-40B4-BE49-F238E27FC236}">
                <a16:creationId xmlns:a16="http://schemas.microsoft.com/office/drawing/2014/main" id="{231ED9A6-5C3B-580D-7650-184F1CB14D9B}"/>
              </a:ext>
            </a:extLst>
          </p:cNvPr>
          <p:cNvSpPr txBox="1"/>
          <p:nvPr>
            <p:custDataLst>
              <p:tags r:id="rId7"/>
            </p:custDataLst>
          </p:nvPr>
        </p:nvSpPr>
        <p:spPr>
          <a:xfrm>
            <a:off x="671806" y="8571776"/>
            <a:ext cx="13897946" cy="475066"/>
          </a:xfrm>
          <a:prstGeom prst="rect">
            <a:avLst/>
          </a:prstGeom>
        </p:spPr>
        <p:txBody>
          <a:bodyPr wrap="square" lIns="0" tIns="0" rIns="0" bIns="0" rtlCol="0" anchor="t">
            <a:spAutoFit/>
          </a:bodyPr>
          <a:lstStyle/>
          <a:p>
            <a:pPr defTabSz="685835">
              <a:lnSpc>
                <a:spcPts val="4199"/>
              </a:lnSpc>
              <a:defRPr/>
            </a:pPr>
            <a:r>
              <a:rPr lang="fr-FR" sz="2100" b="1" dirty="0">
                <a:solidFill>
                  <a:srgbClr val="5C9ED1"/>
                </a:solidFill>
                <a:latin typeface="Dosis" pitchFamily="2" charset="0"/>
              </a:rPr>
              <a:t>CO: </a:t>
            </a:r>
            <a:r>
              <a:rPr lang="fr-FR" sz="2100" b="1" dirty="0">
                <a:solidFill>
                  <a:prstClr val="white">
                    <a:lumMod val="50000"/>
                  </a:prstClr>
                </a:solidFill>
                <a:latin typeface="Dosis" pitchFamily="2" charset="0"/>
              </a:rPr>
              <a:t>Compréhension Orale  </a:t>
            </a:r>
            <a:r>
              <a:rPr lang="fr-FR" sz="2100" b="1" dirty="0">
                <a:solidFill>
                  <a:srgbClr val="5C9ED1"/>
                </a:solidFill>
                <a:latin typeface="Dosis" pitchFamily="2" charset="0"/>
              </a:rPr>
              <a:t>PO: </a:t>
            </a:r>
            <a:r>
              <a:rPr lang="fr-FR" sz="2100" b="1" dirty="0">
                <a:solidFill>
                  <a:prstClr val="white">
                    <a:lumMod val="50000"/>
                  </a:prstClr>
                </a:solidFill>
                <a:latin typeface="Dosis" pitchFamily="2" charset="0"/>
              </a:rPr>
              <a:t>Production Orale  </a:t>
            </a:r>
            <a:r>
              <a:rPr lang="fr-FR" sz="2100" b="1" dirty="0">
                <a:solidFill>
                  <a:srgbClr val="5C9ED1"/>
                </a:solidFill>
                <a:latin typeface="Dosis" pitchFamily="2" charset="0"/>
              </a:rPr>
              <a:t>LF: </a:t>
            </a:r>
            <a:r>
              <a:rPr lang="fr-FR" sz="2100" b="1" dirty="0">
                <a:solidFill>
                  <a:prstClr val="white">
                    <a:lumMod val="50000"/>
                  </a:prstClr>
                </a:solidFill>
                <a:latin typeface="Dosis" pitchFamily="2" charset="0"/>
              </a:rPr>
              <a:t>Lecture-Fluence  </a:t>
            </a:r>
            <a:r>
              <a:rPr lang="fr-FR" sz="2100" b="1" dirty="0">
                <a:solidFill>
                  <a:srgbClr val="5C9ED1"/>
                </a:solidFill>
                <a:latin typeface="Dosis" pitchFamily="2" charset="0"/>
              </a:rPr>
              <a:t>PE: </a:t>
            </a:r>
            <a:r>
              <a:rPr lang="fr-FR" sz="2100" b="1" dirty="0">
                <a:solidFill>
                  <a:prstClr val="white">
                    <a:lumMod val="50000"/>
                  </a:prstClr>
                </a:solidFill>
                <a:latin typeface="Dosis" pitchFamily="2" charset="0"/>
              </a:rPr>
              <a:t>Production Ecrite   </a:t>
            </a:r>
            <a:r>
              <a:rPr lang="fr-FR" sz="2100" b="1" dirty="0">
                <a:solidFill>
                  <a:srgbClr val="5C9ED1"/>
                </a:solidFill>
                <a:latin typeface="Dosis" pitchFamily="2" charset="0"/>
              </a:rPr>
              <a:t>OL: </a:t>
            </a:r>
            <a:r>
              <a:rPr lang="fr-FR" sz="2100" b="1" dirty="0">
                <a:solidFill>
                  <a:prstClr val="white">
                    <a:lumMod val="50000"/>
                  </a:prstClr>
                </a:solidFill>
                <a:latin typeface="Dosis" pitchFamily="2" charset="0"/>
              </a:rPr>
              <a:t>Outils de Langue</a:t>
            </a:r>
          </a:p>
        </p:txBody>
      </p:sp>
    </p:spTree>
    <p:extLst>
      <p:ext uri="{BB962C8B-B14F-4D97-AF65-F5344CB8AC3E}">
        <p14:creationId xmlns:p14="http://schemas.microsoft.com/office/powerpoint/2010/main" val="3694529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2AB2B-E08D-FD95-174D-B5C4931270F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62C3D07-5313-E483-D4BA-5D8B351EF0EF}"/>
              </a:ext>
            </a:extLst>
          </p:cNvPr>
          <p:cNvSpPr/>
          <p:nvPr>
            <p:custDataLst>
              <p:tags r:id="rId1"/>
            </p:custDataLst>
          </p:nvPr>
        </p:nvSpPr>
        <p:spPr>
          <a:xfrm>
            <a:off x="0" y="-259080"/>
            <a:ext cx="13716000" cy="1054608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F8835C2D-3F07-748D-8E88-CE32FBAC10A4}"/>
              </a:ext>
            </a:extLst>
          </p:cNvPr>
          <p:cNvGrpSpPr/>
          <p:nvPr>
            <p:custDataLst>
              <p:tags r:id="rId2"/>
            </p:custDataLst>
          </p:nvPr>
        </p:nvGrpSpPr>
        <p:grpSpPr>
          <a:xfrm>
            <a:off x="381000" y="151812"/>
            <a:ext cx="12954000" cy="9592689"/>
            <a:chOff x="0" y="0"/>
            <a:chExt cx="3895412" cy="2555175"/>
          </a:xfrm>
        </p:grpSpPr>
        <p:sp>
          <p:nvSpPr>
            <p:cNvPr id="4" name="Freeform 4">
              <a:extLst>
                <a:ext uri="{FF2B5EF4-FFF2-40B4-BE49-F238E27FC236}">
                  <a16:creationId xmlns:a16="http://schemas.microsoft.com/office/drawing/2014/main" id="{D5959232-B229-B6AC-ADE5-27BA78E7320C}"/>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BD7FB049-5BEA-0DDC-E3DE-2C34D32F9155}"/>
                </a:ext>
              </a:extLst>
            </p:cNvPr>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54FA5C11-2166-6EFA-09E1-A9E569F1D7B5}"/>
              </a:ext>
            </a:extLst>
          </p:cNvPr>
          <p:cNvSpPr/>
          <p:nvPr>
            <p:custDataLst>
              <p:tags r:id="rId3"/>
            </p:custDataLst>
          </p:nvPr>
        </p:nvSpPr>
        <p:spPr>
          <a:xfrm>
            <a:off x="509539" y="-25908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C9F867EC-A436-557F-BE85-94A4D1391017}"/>
              </a:ext>
            </a:extLst>
          </p:cNvPr>
          <p:cNvSpPr txBox="1"/>
          <p:nvPr>
            <p:custDataLst>
              <p:tags r:id="rId4"/>
            </p:custDataLst>
          </p:nvPr>
        </p:nvSpPr>
        <p:spPr>
          <a:xfrm>
            <a:off x="9067236" y="-294369"/>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a:t>
            </a:r>
          </a:p>
        </p:txBody>
      </p:sp>
      <p:sp>
        <p:nvSpPr>
          <p:cNvPr id="8" name="Rectangle : coins arrondis 7">
            <a:extLst>
              <a:ext uri="{FF2B5EF4-FFF2-40B4-BE49-F238E27FC236}">
                <a16:creationId xmlns:a16="http://schemas.microsoft.com/office/drawing/2014/main" id="{A1C5B658-B5A3-9509-A0B7-C410DEE8338C}"/>
              </a:ext>
            </a:extLst>
          </p:cNvPr>
          <p:cNvSpPr/>
          <p:nvPr>
            <p:custDataLst>
              <p:tags r:id="rId5"/>
            </p:custDataLst>
          </p:nvPr>
        </p:nvSpPr>
        <p:spPr>
          <a:xfrm>
            <a:off x="3083926" y="3351362"/>
            <a:ext cx="7902872" cy="4651620"/>
          </a:xfrm>
          <a:prstGeom prst="roundRect">
            <a:avLst>
              <a:gd name="adj" fmla="val 9885"/>
            </a:avLst>
          </a:prstGeom>
          <a:solidFill>
            <a:srgbClr val="FFFFCC"/>
          </a:solidFill>
          <a:ln>
            <a:solidFill>
              <a:schemeClr val="bg1">
                <a:lumMod val="6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FR" sz="1800" dirty="0">
              <a:solidFill>
                <a:prstClr val="white"/>
              </a:solidFill>
              <a:latin typeface="Calibri"/>
            </a:endParaRPr>
          </a:p>
        </p:txBody>
      </p:sp>
      <p:sp>
        <p:nvSpPr>
          <p:cNvPr id="9" name="TextBox 10">
            <a:extLst>
              <a:ext uri="{FF2B5EF4-FFF2-40B4-BE49-F238E27FC236}">
                <a16:creationId xmlns:a16="http://schemas.microsoft.com/office/drawing/2014/main" id="{67B8B06D-75C4-F895-FF45-3E9EBF1A2B95}"/>
              </a:ext>
            </a:extLst>
          </p:cNvPr>
          <p:cNvSpPr txBox="1"/>
          <p:nvPr>
            <p:custDataLst>
              <p:tags r:id="rId6"/>
            </p:custDataLst>
          </p:nvPr>
        </p:nvSpPr>
        <p:spPr>
          <a:xfrm>
            <a:off x="3974221" y="4389093"/>
            <a:ext cx="6051113" cy="1587669"/>
          </a:xfrm>
          <a:prstGeom prst="roundRect">
            <a:avLst/>
          </a:prstGeom>
          <a:noFill/>
        </p:spPr>
        <p:txBody>
          <a:bodyPr wrap="square" lIns="0" tIns="0" rIns="0" bIns="0" rtlCol="0" anchor="t">
            <a:spAutoFit/>
          </a:bodyPr>
          <a:lstStyle/>
          <a:p>
            <a:pPr marL="531840" indent="-342917" algn="just" defTabSz="685835">
              <a:lnSpc>
                <a:spcPts val="3026"/>
              </a:lnSpc>
              <a:spcAft>
                <a:spcPts val="1200"/>
              </a:spcAft>
              <a:buFont typeface="Arial" panose="020B0604020202020204" pitchFamily="34" charset="0"/>
              <a:buChar char="•"/>
              <a:defRPr/>
            </a:pPr>
            <a:r>
              <a:rPr lang="fr-FR" sz="2400" b="1" dirty="0">
                <a:solidFill>
                  <a:schemeClr val="bg1">
                    <a:lumMod val="75000"/>
                  </a:schemeClr>
                </a:solidFill>
                <a:latin typeface="Dosis" pitchFamily="2" charset="0"/>
              </a:rPr>
              <a:t>Semaine 1  :  Comment tu t’appelles ?</a:t>
            </a:r>
          </a:p>
          <a:p>
            <a:pPr marL="531840" indent="-342917" algn="just" defTabSz="685835">
              <a:lnSpc>
                <a:spcPts val="3026"/>
              </a:lnSpc>
              <a:spcAft>
                <a:spcPts val="1200"/>
              </a:spcAft>
              <a:buFont typeface="Arial" panose="020B0604020202020204" pitchFamily="34" charset="0"/>
              <a:buChar char="•"/>
              <a:defRPr/>
            </a:pPr>
            <a:r>
              <a:rPr lang="fr-FR" sz="2400" b="1" dirty="0">
                <a:solidFill>
                  <a:schemeClr val="bg1">
                    <a:lumMod val="75000"/>
                  </a:schemeClr>
                </a:solidFill>
                <a:latin typeface="Dosis" pitchFamily="2" charset="0"/>
              </a:rPr>
              <a:t>Semaine 2 :  Tu as quel âge ?</a:t>
            </a:r>
          </a:p>
          <a:p>
            <a:pPr marL="531840" indent="-342917" algn="just" defTabSz="685835">
              <a:lnSpc>
                <a:spcPts val="3026"/>
              </a:lnSpc>
              <a:spcAft>
                <a:spcPts val="1200"/>
              </a:spcAft>
              <a:buFont typeface="Arial" panose="020B0604020202020204" pitchFamily="34" charset="0"/>
              <a:buChar char="•"/>
              <a:defRPr/>
            </a:pPr>
            <a:r>
              <a:rPr lang="fr-FR" sz="2400" b="1" dirty="0">
                <a:solidFill>
                  <a:schemeClr val="bg1">
                    <a:lumMod val="75000"/>
                  </a:schemeClr>
                </a:solidFill>
                <a:latin typeface="Dosis" pitchFamily="2" charset="0"/>
              </a:rPr>
              <a:t>Semaine 3 :  Tu es en quelle classe ?</a:t>
            </a:r>
          </a:p>
        </p:txBody>
      </p:sp>
      <p:sp>
        <p:nvSpPr>
          <p:cNvPr id="11" name="ZoneTexte 10">
            <a:extLst>
              <a:ext uri="{FF2B5EF4-FFF2-40B4-BE49-F238E27FC236}">
                <a16:creationId xmlns:a16="http://schemas.microsoft.com/office/drawing/2014/main" id="{564B3988-DB73-5A36-57CC-8242BB4DDEDA}"/>
              </a:ext>
            </a:extLst>
          </p:cNvPr>
          <p:cNvSpPr txBox="1"/>
          <p:nvPr>
            <p:custDataLst>
              <p:tags r:id="rId7"/>
            </p:custDataLst>
          </p:nvPr>
        </p:nvSpPr>
        <p:spPr>
          <a:xfrm>
            <a:off x="3915225" y="6031316"/>
            <a:ext cx="6051114" cy="1527341"/>
          </a:xfrm>
          <a:prstGeom prst="rect">
            <a:avLst/>
          </a:prstGeom>
          <a:noFill/>
        </p:spPr>
        <p:txBody>
          <a:bodyPr wrap="square">
            <a:spAutoFit/>
          </a:bodyPr>
          <a:lstStyle/>
          <a:p>
            <a:pPr marL="531840" indent="-342917" algn="just" defTabSz="685835">
              <a:lnSpc>
                <a:spcPts val="3026"/>
              </a:lnSpc>
              <a:spcAft>
                <a:spcPts val="1200"/>
              </a:spcAft>
              <a:buFont typeface="Arial" panose="020B0604020202020204" pitchFamily="34" charset="0"/>
              <a:buChar char="•"/>
              <a:defRPr/>
            </a:pPr>
            <a:r>
              <a:rPr lang="fr-FR" sz="2400" b="1" dirty="0">
                <a:solidFill>
                  <a:schemeClr val="bg1">
                    <a:lumMod val="75000"/>
                  </a:schemeClr>
                </a:solidFill>
                <a:latin typeface="Dosis" pitchFamily="2" charset="0"/>
              </a:rPr>
              <a:t>Semaine 4 :  C’est qui ?</a:t>
            </a:r>
          </a:p>
          <a:p>
            <a:pPr marL="531840" indent="-342917" algn="just" defTabSz="685835">
              <a:lnSpc>
                <a:spcPts val="3026"/>
              </a:lnSpc>
              <a:spcAft>
                <a:spcPts val="1200"/>
              </a:spcAft>
              <a:buFont typeface="Arial" panose="020B0604020202020204" pitchFamily="34" charset="0"/>
              <a:buChar char="•"/>
              <a:defRPr/>
            </a:pPr>
            <a:r>
              <a:rPr lang="fr-FR" sz="2400" b="1" dirty="0">
                <a:solidFill>
                  <a:schemeClr val="accent6">
                    <a:lumMod val="75000"/>
                  </a:schemeClr>
                </a:solidFill>
                <a:latin typeface="Dosis" pitchFamily="2" charset="0"/>
              </a:rPr>
              <a:t>Semaine 5 :  </a:t>
            </a:r>
            <a:r>
              <a:rPr lang="fr-FR" sz="2400" b="1" dirty="0">
                <a:solidFill>
                  <a:schemeClr val="accent1"/>
                </a:solidFill>
                <a:latin typeface="Dosis" pitchFamily="2" charset="0"/>
              </a:rPr>
              <a:t>Est-ce que tu … ?</a:t>
            </a:r>
          </a:p>
          <a:p>
            <a:pPr marL="531840" indent="-342917" algn="just" defTabSz="685835">
              <a:lnSpc>
                <a:spcPts val="3026"/>
              </a:lnSpc>
              <a:spcAft>
                <a:spcPts val="1200"/>
              </a:spcAft>
              <a:buFont typeface="Arial" panose="020B0604020202020204" pitchFamily="34" charset="0"/>
              <a:buChar char="•"/>
              <a:defRPr/>
            </a:pPr>
            <a:r>
              <a:rPr lang="fr-FR" sz="2400" b="1" dirty="0">
                <a:solidFill>
                  <a:schemeClr val="bg1">
                    <a:lumMod val="75000"/>
                  </a:schemeClr>
                </a:solidFill>
                <a:latin typeface="Dosis" pitchFamily="2" charset="0"/>
              </a:rPr>
              <a:t>Semaine 6 :  Révision et évaluation </a:t>
            </a:r>
          </a:p>
        </p:txBody>
      </p:sp>
      <p:sp>
        <p:nvSpPr>
          <p:cNvPr id="15" name="TextBox 9">
            <a:extLst>
              <a:ext uri="{FF2B5EF4-FFF2-40B4-BE49-F238E27FC236}">
                <a16:creationId xmlns:a16="http://schemas.microsoft.com/office/drawing/2014/main" id="{3B8EEA35-906C-F5B1-42FC-BFFBD1ED65A9}"/>
              </a:ext>
            </a:extLst>
          </p:cNvPr>
          <p:cNvSpPr txBox="1"/>
          <p:nvPr>
            <p:custDataLst>
              <p:tags r:id="rId8"/>
            </p:custDataLst>
          </p:nvPr>
        </p:nvSpPr>
        <p:spPr>
          <a:xfrm>
            <a:off x="509538" y="1609842"/>
            <a:ext cx="12954000" cy="1259960"/>
          </a:xfrm>
          <a:prstGeom prst="rect">
            <a:avLst/>
          </a:prstGeom>
        </p:spPr>
        <p:txBody>
          <a:bodyPr wrap="square" lIns="0" tIns="0" rIns="0" bIns="0" rtlCol="0" anchor="t">
            <a:spAutoFit/>
          </a:bodyPr>
          <a:lstStyle/>
          <a:p>
            <a:pPr algn="ctr" defTabSz="685835">
              <a:lnSpc>
                <a:spcPts val="4199"/>
              </a:lnSpc>
              <a:spcAft>
                <a:spcPts val="1800"/>
              </a:spcAft>
              <a:defRPr/>
            </a:pPr>
            <a:r>
              <a:rPr lang="fr-FR" sz="3300" b="1" dirty="0">
                <a:solidFill>
                  <a:srgbClr val="106585"/>
                </a:solidFill>
                <a:latin typeface="Dosis" pitchFamily="2" charset="0"/>
              </a:rPr>
              <a:t>Programmation thématique de la période 1 </a:t>
            </a:r>
          </a:p>
          <a:p>
            <a:pPr algn="ctr" defTabSz="685835">
              <a:lnSpc>
                <a:spcPts val="4199"/>
              </a:lnSpc>
              <a:defRPr/>
            </a:pPr>
            <a:r>
              <a:rPr lang="fr-FR" sz="3000" b="1" dirty="0">
                <a:solidFill>
                  <a:schemeClr val="accent1"/>
                </a:solidFill>
                <a:latin typeface="Dosis" pitchFamily="2" charset="0"/>
              </a:rPr>
              <a:t>Thème : « Je me présente »</a:t>
            </a:r>
          </a:p>
        </p:txBody>
      </p:sp>
      <p:sp>
        <p:nvSpPr>
          <p:cNvPr id="16" name="TextBox 9">
            <a:extLst>
              <a:ext uri="{FF2B5EF4-FFF2-40B4-BE49-F238E27FC236}">
                <a16:creationId xmlns:a16="http://schemas.microsoft.com/office/drawing/2014/main" id="{40D96284-86EB-E4B0-178E-351340DA94F7}"/>
              </a:ext>
            </a:extLst>
          </p:cNvPr>
          <p:cNvSpPr txBox="1"/>
          <p:nvPr>
            <p:custDataLst>
              <p:tags r:id="rId9"/>
            </p:custDataLst>
          </p:nvPr>
        </p:nvSpPr>
        <p:spPr>
          <a:xfrm>
            <a:off x="575748" y="3582463"/>
            <a:ext cx="12954000" cy="481863"/>
          </a:xfrm>
          <a:prstGeom prst="rect">
            <a:avLst/>
          </a:prstGeom>
        </p:spPr>
        <p:txBody>
          <a:bodyPr wrap="square" lIns="0" tIns="0" rIns="0" bIns="0" rtlCol="0" anchor="t">
            <a:spAutoFit/>
          </a:bodyPr>
          <a:lstStyle/>
          <a:p>
            <a:pPr algn="ctr" defTabSz="685835">
              <a:lnSpc>
                <a:spcPts val="4199"/>
              </a:lnSpc>
              <a:defRPr/>
            </a:pPr>
            <a:r>
              <a:rPr lang="fr-FR" b="1" dirty="0">
                <a:solidFill>
                  <a:schemeClr val="accent1"/>
                </a:solidFill>
                <a:latin typeface="Dosis" pitchFamily="2" charset="0"/>
              </a:rPr>
              <a:t>Sous-thèmes : </a:t>
            </a:r>
          </a:p>
        </p:txBody>
      </p:sp>
    </p:spTree>
    <p:extLst>
      <p:ext uri="{BB962C8B-B14F-4D97-AF65-F5344CB8AC3E}">
        <p14:creationId xmlns:p14="http://schemas.microsoft.com/office/powerpoint/2010/main" val="1926220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356E9-2DD3-2CAF-FE5E-788FEF4BFF47}"/>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35CA1DC7-0F89-BB7D-4856-C9A04512711C}"/>
              </a:ext>
            </a:extLst>
          </p:cNvPr>
          <p:cNvSpPr/>
          <p:nvPr>
            <p:custDataLst>
              <p:tags r:id="rId1"/>
            </p:custDataLst>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a:extLst>
              <a:ext uri="{FF2B5EF4-FFF2-40B4-BE49-F238E27FC236}">
                <a16:creationId xmlns:a16="http://schemas.microsoft.com/office/drawing/2014/main" id="{641A55F0-50AB-8A73-84FB-C8B71F701479}"/>
              </a:ext>
            </a:extLst>
          </p:cNvPr>
          <p:cNvSpPr txBox="1"/>
          <p:nvPr>
            <p:custDataLst>
              <p:tags r:id="rId2"/>
            </p:custDataLst>
          </p:nvPr>
        </p:nvSpPr>
        <p:spPr>
          <a:xfrm>
            <a:off x="473266" y="4159577"/>
            <a:ext cx="12769469" cy="979114"/>
          </a:xfrm>
          <a:prstGeom prst="rect">
            <a:avLst/>
          </a:prstGeom>
        </p:spPr>
        <p:txBody>
          <a:bodyPr wrap="square" lIns="0" tIns="0" rIns="0" bIns="0" rtlCol="0" anchor="t">
            <a:spAutoFit/>
          </a:bodyPr>
          <a:lstStyle/>
          <a:p>
            <a:pPr algn="ct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Programme de la semaine</a:t>
            </a:r>
          </a:p>
        </p:txBody>
      </p:sp>
      <p:sp>
        <p:nvSpPr>
          <p:cNvPr id="9" name="Freeform 9">
            <a:extLst>
              <a:ext uri="{FF2B5EF4-FFF2-40B4-BE49-F238E27FC236}">
                <a16:creationId xmlns:a16="http://schemas.microsoft.com/office/drawing/2014/main" id="{75D01213-5235-E4EE-5DDD-00C1129E9402}"/>
              </a:ext>
            </a:extLst>
          </p:cNvPr>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a:extLst>
              <a:ext uri="{FF2B5EF4-FFF2-40B4-BE49-F238E27FC236}">
                <a16:creationId xmlns:a16="http://schemas.microsoft.com/office/drawing/2014/main" id="{037C1E40-66EF-1C75-CFA0-1BF7F13110DE}"/>
              </a:ext>
            </a:extLst>
          </p:cNvPr>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sp>
        <p:nvSpPr>
          <p:cNvPr id="2" name="ZoneTexte 1">
            <a:extLst>
              <a:ext uri="{FF2B5EF4-FFF2-40B4-BE49-F238E27FC236}">
                <a16:creationId xmlns:a16="http://schemas.microsoft.com/office/drawing/2014/main" id="{F23C687E-9055-5979-2EEC-7B7FBE1E5CF5}"/>
              </a:ext>
            </a:extLst>
          </p:cNvPr>
          <p:cNvSpPr txBox="1"/>
          <p:nvPr>
            <p:custDataLst>
              <p:tags r:id="rId5"/>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a:t>
            </a:r>
          </a:p>
        </p:txBody>
      </p:sp>
    </p:spTree>
    <p:extLst>
      <p:ext uri="{BB962C8B-B14F-4D97-AF65-F5344CB8AC3E}">
        <p14:creationId xmlns:p14="http://schemas.microsoft.com/office/powerpoint/2010/main" val="1653238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26EA7-462D-C43A-9F07-ED4E12358D8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54917E2-7B11-EB88-0AF5-5F10224C35E1}"/>
              </a:ext>
            </a:extLst>
          </p:cNvPr>
          <p:cNvSpPr/>
          <p:nvPr>
            <p:custDataLst>
              <p:tags r:id="rId1"/>
            </p:custDataLst>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1"/>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591482F-C33D-2BF2-A6E4-D76C48BF1DE1}"/>
              </a:ext>
            </a:extLst>
          </p:cNvPr>
          <p:cNvGrpSpPr/>
          <p:nvPr>
            <p:custDataLst>
              <p:tags r:id="rId2"/>
            </p:custDataLst>
          </p:nvPr>
        </p:nvGrpSpPr>
        <p:grpSpPr>
          <a:xfrm>
            <a:off x="381000" y="779174"/>
            <a:ext cx="12954000" cy="8891376"/>
            <a:chOff x="0" y="0"/>
            <a:chExt cx="3895412" cy="2555175"/>
          </a:xfrm>
        </p:grpSpPr>
        <p:sp>
          <p:nvSpPr>
            <p:cNvPr id="4" name="Freeform 4">
              <a:extLst>
                <a:ext uri="{FF2B5EF4-FFF2-40B4-BE49-F238E27FC236}">
                  <a16:creationId xmlns:a16="http://schemas.microsoft.com/office/drawing/2014/main" id="{B13234C7-1B92-8C5D-0939-3A437A86C193}"/>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ctr" defTabSz="685835">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D2ACC2D9-6F4B-148B-BA4E-64A92990B16A}"/>
                </a:ext>
              </a:extLst>
            </p:cNvPr>
            <p:cNvSpPr txBox="1"/>
            <p:nvPr/>
          </p:nvSpPr>
          <p:spPr>
            <a:xfrm>
              <a:off x="0" y="-47625"/>
              <a:ext cx="812800" cy="860425"/>
            </a:xfrm>
            <a:prstGeom prst="rect">
              <a:avLst/>
            </a:prstGeom>
          </p:spPr>
          <p:txBody>
            <a:bodyPr lIns="38100" tIns="38100" rIns="38100" bIns="38100" rtlCol="0" anchor="ctr"/>
            <a:lstStyle/>
            <a:p>
              <a:pPr algn="ctr" defTabSz="685835">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802089F-EB4B-1103-F7FA-08E30DBF0C14}"/>
              </a:ext>
            </a:extLst>
          </p:cNvPr>
          <p:cNvSpPr/>
          <p:nvPr>
            <p:custDataLst>
              <p:tags r:id="rId3"/>
            </p:custDataLst>
          </p:nvPr>
        </p:nvSpPr>
        <p:spPr>
          <a:xfrm>
            <a:off x="591221" y="2155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A9F1370A-3C49-0AA2-BC0F-7ECBE758889C}"/>
              </a:ext>
            </a:extLst>
          </p:cNvPr>
          <p:cNvSpPr txBox="1"/>
          <p:nvPr>
            <p:custDataLst>
              <p:tags r:id="rId4"/>
            </p:custDataLst>
          </p:nvPr>
        </p:nvSpPr>
        <p:spPr>
          <a:xfrm>
            <a:off x="381000" y="1202789"/>
            <a:ext cx="12954000" cy="512320"/>
          </a:xfrm>
          <a:prstGeom prst="rect">
            <a:avLst/>
          </a:prstGeom>
        </p:spPr>
        <p:txBody>
          <a:bodyPr wrap="square" lIns="0" tIns="0" rIns="0" bIns="0" rtlCol="0" anchor="t">
            <a:spAutoFit/>
          </a:bodyPr>
          <a:lstStyle/>
          <a:p>
            <a:pPr algn="ctr" defTabSz="685835">
              <a:lnSpc>
                <a:spcPts val="4199"/>
              </a:lnSpc>
              <a:defRPr/>
            </a:pPr>
            <a:r>
              <a:rPr lang="fr-FR" sz="3200" b="1" dirty="0">
                <a:solidFill>
                  <a:srgbClr val="106585"/>
                </a:solidFill>
                <a:latin typeface="Dosis" pitchFamily="2" charset="0"/>
              </a:rPr>
              <a:t>Organisation de la semaine</a:t>
            </a:r>
          </a:p>
        </p:txBody>
      </p:sp>
      <p:sp>
        <p:nvSpPr>
          <p:cNvPr id="19" name="Rectangle : coins arrondis 18">
            <a:extLst>
              <a:ext uri="{FF2B5EF4-FFF2-40B4-BE49-F238E27FC236}">
                <a16:creationId xmlns:a16="http://schemas.microsoft.com/office/drawing/2014/main" id="{A6FBDA94-9A55-AA4A-70CC-B30F4794DF16}"/>
              </a:ext>
            </a:extLst>
          </p:cNvPr>
          <p:cNvSpPr/>
          <p:nvPr>
            <p:custDataLst>
              <p:tags r:id="rId5"/>
            </p:custDataLst>
          </p:nvPr>
        </p:nvSpPr>
        <p:spPr>
          <a:xfrm>
            <a:off x="868946" y="2660253"/>
            <a:ext cx="5405315" cy="1829709"/>
          </a:xfrm>
          <a:prstGeom prst="roundRect">
            <a:avLst/>
          </a:prstGeom>
          <a:solidFill>
            <a:srgbClr val="FDEADA"/>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FR" sz="1800" dirty="0">
              <a:solidFill>
                <a:srgbClr val="106584"/>
              </a:solidFill>
              <a:latin typeface="Calibri"/>
            </a:endParaRPr>
          </a:p>
        </p:txBody>
      </p:sp>
      <p:sp>
        <p:nvSpPr>
          <p:cNvPr id="18" name="Rectangle : coins arrondis 17">
            <a:extLst>
              <a:ext uri="{FF2B5EF4-FFF2-40B4-BE49-F238E27FC236}">
                <a16:creationId xmlns:a16="http://schemas.microsoft.com/office/drawing/2014/main" id="{157D1591-2A7A-F913-EF24-F44780F10E4E}"/>
              </a:ext>
            </a:extLst>
          </p:cNvPr>
          <p:cNvSpPr/>
          <p:nvPr>
            <p:custDataLst>
              <p:tags r:id="rId6"/>
            </p:custDataLst>
          </p:nvPr>
        </p:nvSpPr>
        <p:spPr>
          <a:xfrm>
            <a:off x="867272" y="2281627"/>
            <a:ext cx="2088249" cy="538610"/>
          </a:xfrm>
          <a:prstGeom prst="roundRect">
            <a:avLst>
              <a:gd name="adj" fmla="val 32324"/>
            </a:avLst>
          </a:prstGeom>
          <a:solidFill>
            <a:schemeClr val="accent6">
              <a:lumMod val="7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MA" sz="1350" dirty="0">
              <a:solidFill>
                <a:prstClr val="white"/>
              </a:solidFill>
              <a:latin typeface="Dosis" pitchFamily="2" charset="0"/>
            </a:endParaRPr>
          </a:p>
        </p:txBody>
      </p:sp>
      <p:sp>
        <p:nvSpPr>
          <p:cNvPr id="10" name="TextBox 10">
            <a:extLst>
              <a:ext uri="{FF2B5EF4-FFF2-40B4-BE49-F238E27FC236}">
                <a16:creationId xmlns:a16="http://schemas.microsoft.com/office/drawing/2014/main" id="{5958A974-6352-CF26-B135-C4EBE8F331CA}"/>
              </a:ext>
            </a:extLst>
          </p:cNvPr>
          <p:cNvSpPr txBox="1"/>
          <p:nvPr>
            <p:custDataLst>
              <p:tags r:id="rId7"/>
            </p:custDataLst>
          </p:nvPr>
        </p:nvSpPr>
        <p:spPr>
          <a:xfrm>
            <a:off x="879307" y="2356206"/>
            <a:ext cx="2076215" cy="393506"/>
          </a:xfrm>
          <a:prstGeom prst="rect">
            <a:avLst/>
          </a:prstGeom>
        </p:spPr>
        <p:txBody>
          <a:bodyPr wrap="square" lIns="0" tIns="0" rIns="0" bIns="0" rtlCol="0" anchor="t">
            <a:spAutoFit/>
          </a:bodyPr>
          <a:lstStyle/>
          <a:p>
            <a:pPr algn="ctr" defTabSz="685835">
              <a:lnSpc>
                <a:spcPts val="3026"/>
              </a:lnSpc>
              <a:defRPr/>
            </a:pPr>
            <a:r>
              <a:rPr lang="en-US" sz="2801" b="1" dirty="0">
                <a:solidFill>
                  <a:prstClr val="white"/>
                </a:solidFill>
                <a:latin typeface="Dosis" pitchFamily="2" charset="0"/>
              </a:rPr>
              <a:t>Séance 1</a:t>
            </a:r>
            <a:r>
              <a:rPr lang="en-US" sz="3200" b="1" dirty="0">
                <a:solidFill>
                  <a:prstClr val="white"/>
                </a:solidFill>
                <a:latin typeface="Dosis" pitchFamily="2" charset="0"/>
              </a:rPr>
              <a:t>    </a:t>
            </a:r>
            <a:endParaRPr lang="fr-FR" sz="3200" b="1" dirty="0">
              <a:solidFill>
                <a:prstClr val="white"/>
              </a:solidFill>
              <a:latin typeface="Dosis" pitchFamily="2" charset="0"/>
            </a:endParaRPr>
          </a:p>
        </p:txBody>
      </p:sp>
      <p:sp>
        <p:nvSpPr>
          <p:cNvPr id="14" name="TextBox 10">
            <a:extLst>
              <a:ext uri="{FF2B5EF4-FFF2-40B4-BE49-F238E27FC236}">
                <a16:creationId xmlns:a16="http://schemas.microsoft.com/office/drawing/2014/main" id="{CF6F5EDA-2010-DE82-6861-37413D6195E6}"/>
              </a:ext>
            </a:extLst>
          </p:cNvPr>
          <p:cNvSpPr txBox="1"/>
          <p:nvPr>
            <p:custDataLst>
              <p:tags r:id="rId8"/>
            </p:custDataLst>
          </p:nvPr>
        </p:nvSpPr>
        <p:spPr>
          <a:xfrm>
            <a:off x="1027076" y="2964116"/>
            <a:ext cx="5181600" cy="1417409"/>
          </a:xfrm>
          <a:prstGeom prst="roundRect">
            <a:avLst/>
          </a:prstGeom>
          <a:noFill/>
        </p:spPr>
        <p:txBody>
          <a:bodyPr wrap="square" lIns="0" tIns="0" rIns="0" bIns="0" rtlCol="0" anchor="t">
            <a:spAutoFit/>
          </a:bodyPr>
          <a:lstStyle/>
          <a:p>
            <a:pPr marL="342917" indent="-342917" algn="just" defTabSz="685835">
              <a:lnSpc>
                <a:spcPts val="3026"/>
              </a:lnSpc>
              <a:spcAft>
                <a:spcPts val="600"/>
              </a:spcAft>
              <a:buFont typeface="Arial" panose="020B0604020202020204" pitchFamily="34" charset="0"/>
              <a:buChar char="•"/>
              <a:defRPr/>
            </a:pPr>
            <a:r>
              <a:rPr lang="fr-FR" sz="2400" b="1" dirty="0">
                <a:solidFill>
                  <a:srgbClr val="106584"/>
                </a:solidFill>
                <a:latin typeface="Dosis" pitchFamily="2" charset="0"/>
              </a:rPr>
              <a:t>Rituels</a:t>
            </a:r>
          </a:p>
          <a:p>
            <a:pPr marL="342917" indent="-342917" algn="just" defTabSz="685835">
              <a:lnSpc>
                <a:spcPts val="3026"/>
              </a:lnSpc>
              <a:spcAft>
                <a:spcPts val="600"/>
              </a:spcAft>
              <a:buFont typeface="Arial" panose="020B0604020202020204" pitchFamily="34" charset="0"/>
              <a:buChar char="•"/>
              <a:defRPr/>
            </a:pPr>
            <a:r>
              <a:rPr lang="fr-FR" sz="2400" b="1" dirty="0">
                <a:solidFill>
                  <a:srgbClr val="106584"/>
                </a:solidFill>
                <a:latin typeface="Dosis" pitchFamily="2" charset="0"/>
              </a:rPr>
              <a:t>Vocabulaire </a:t>
            </a:r>
          </a:p>
          <a:p>
            <a:pPr marL="342917" indent="-342917" algn="just" defTabSz="685835">
              <a:lnSpc>
                <a:spcPts val="3026"/>
              </a:lnSpc>
              <a:spcAft>
                <a:spcPts val="600"/>
              </a:spcAft>
              <a:buFont typeface="Arial" panose="020B0604020202020204" pitchFamily="34" charset="0"/>
              <a:buChar char="•"/>
              <a:defRPr/>
            </a:pPr>
            <a:r>
              <a:rPr lang="fr-FR" sz="2400" b="1" dirty="0">
                <a:solidFill>
                  <a:srgbClr val="106584"/>
                </a:solidFill>
                <a:latin typeface="Dosis" pitchFamily="2" charset="0"/>
              </a:rPr>
              <a:t>Écoute active du dialogue</a:t>
            </a:r>
            <a:endParaRPr lang="fr-FR" sz="2100" b="1" dirty="0">
              <a:solidFill>
                <a:srgbClr val="106584"/>
              </a:solidFill>
              <a:latin typeface="Dosis" pitchFamily="2" charset="0"/>
            </a:endParaRPr>
          </a:p>
        </p:txBody>
      </p:sp>
      <p:sp>
        <p:nvSpPr>
          <p:cNvPr id="20" name="Rectangle : coins arrondis 19">
            <a:extLst>
              <a:ext uri="{FF2B5EF4-FFF2-40B4-BE49-F238E27FC236}">
                <a16:creationId xmlns:a16="http://schemas.microsoft.com/office/drawing/2014/main" id="{5E2D54C8-A8D0-C0DF-587F-8E92B28B7783}"/>
              </a:ext>
            </a:extLst>
          </p:cNvPr>
          <p:cNvSpPr/>
          <p:nvPr>
            <p:custDataLst>
              <p:tags r:id="rId9"/>
            </p:custDataLst>
          </p:nvPr>
        </p:nvSpPr>
        <p:spPr>
          <a:xfrm>
            <a:off x="879308" y="5154814"/>
            <a:ext cx="5398229" cy="1549301"/>
          </a:xfrm>
          <a:prstGeom prst="roundRect">
            <a:avLst/>
          </a:prstGeom>
          <a:solidFill>
            <a:srgbClr val="F2F2F2"/>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FR" sz="1800" dirty="0">
              <a:solidFill>
                <a:prstClr val="white"/>
              </a:solidFill>
              <a:latin typeface="Calibri"/>
            </a:endParaRPr>
          </a:p>
        </p:txBody>
      </p:sp>
      <p:sp>
        <p:nvSpPr>
          <p:cNvPr id="21" name="Rectangle : coins arrondis 20">
            <a:extLst>
              <a:ext uri="{FF2B5EF4-FFF2-40B4-BE49-F238E27FC236}">
                <a16:creationId xmlns:a16="http://schemas.microsoft.com/office/drawing/2014/main" id="{94367586-0F7C-1D58-72E0-A907A2E2204E}"/>
              </a:ext>
            </a:extLst>
          </p:cNvPr>
          <p:cNvSpPr/>
          <p:nvPr>
            <p:custDataLst>
              <p:tags r:id="rId10"/>
            </p:custDataLst>
          </p:nvPr>
        </p:nvSpPr>
        <p:spPr>
          <a:xfrm>
            <a:off x="879306" y="4835299"/>
            <a:ext cx="2088249" cy="538610"/>
          </a:xfrm>
          <a:prstGeom prst="roundRect">
            <a:avLst>
              <a:gd name="adj" fmla="val 32324"/>
            </a:avLst>
          </a:prstGeom>
          <a:solidFill>
            <a:srgbClr val="7F7F7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MA" sz="1350" dirty="0">
              <a:solidFill>
                <a:prstClr val="white"/>
              </a:solidFill>
              <a:latin typeface="Dosis" pitchFamily="2" charset="0"/>
            </a:endParaRPr>
          </a:p>
        </p:txBody>
      </p:sp>
      <p:sp>
        <p:nvSpPr>
          <p:cNvPr id="22" name="TextBox 10">
            <a:extLst>
              <a:ext uri="{FF2B5EF4-FFF2-40B4-BE49-F238E27FC236}">
                <a16:creationId xmlns:a16="http://schemas.microsoft.com/office/drawing/2014/main" id="{C8D8F739-8705-558E-14F2-0F607342DC94}"/>
              </a:ext>
            </a:extLst>
          </p:cNvPr>
          <p:cNvSpPr txBox="1"/>
          <p:nvPr>
            <p:custDataLst>
              <p:tags r:id="rId11"/>
            </p:custDataLst>
          </p:nvPr>
        </p:nvSpPr>
        <p:spPr>
          <a:xfrm>
            <a:off x="879307" y="4907267"/>
            <a:ext cx="2076215" cy="393506"/>
          </a:xfrm>
          <a:prstGeom prst="rect">
            <a:avLst/>
          </a:prstGeom>
        </p:spPr>
        <p:txBody>
          <a:bodyPr wrap="square" lIns="0" tIns="0" rIns="0" bIns="0" rtlCol="0" anchor="t">
            <a:spAutoFit/>
          </a:bodyPr>
          <a:lstStyle/>
          <a:p>
            <a:pPr algn="ctr" defTabSz="685835">
              <a:lnSpc>
                <a:spcPts val="3026"/>
              </a:lnSpc>
              <a:defRPr/>
            </a:pPr>
            <a:r>
              <a:rPr lang="en-US" sz="2801" b="1" dirty="0">
                <a:solidFill>
                  <a:prstClr val="white"/>
                </a:solidFill>
                <a:latin typeface="Dosis" pitchFamily="2" charset="0"/>
              </a:rPr>
              <a:t>Séance 2</a:t>
            </a:r>
            <a:r>
              <a:rPr lang="en-US" sz="3200" b="1" dirty="0">
                <a:solidFill>
                  <a:prstClr val="white"/>
                </a:solidFill>
                <a:latin typeface="Dosis" pitchFamily="2" charset="0"/>
              </a:rPr>
              <a:t>    </a:t>
            </a:r>
            <a:endParaRPr lang="fr-FR" sz="3200" b="1" dirty="0">
              <a:solidFill>
                <a:prstClr val="white"/>
              </a:solidFill>
              <a:latin typeface="Dosis" pitchFamily="2" charset="0"/>
            </a:endParaRPr>
          </a:p>
        </p:txBody>
      </p:sp>
      <p:sp>
        <p:nvSpPr>
          <p:cNvPr id="23" name="TextBox 10">
            <a:extLst>
              <a:ext uri="{FF2B5EF4-FFF2-40B4-BE49-F238E27FC236}">
                <a16:creationId xmlns:a16="http://schemas.microsoft.com/office/drawing/2014/main" id="{CB3056E3-C8B9-F253-13FB-F0E94E45DF48}"/>
              </a:ext>
            </a:extLst>
          </p:cNvPr>
          <p:cNvSpPr txBox="1"/>
          <p:nvPr>
            <p:custDataLst>
              <p:tags r:id="rId12"/>
            </p:custDataLst>
          </p:nvPr>
        </p:nvSpPr>
        <p:spPr>
          <a:xfrm>
            <a:off x="1027076" y="5329862"/>
            <a:ext cx="5138603" cy="1417409"/>
          </a:xfrm>
          <a:prstGeom prst="roundRect">
            <a:avLst/>
          </a:prstGeom>
          <a:noFill/>
        </p:spPr>
        <p:txBody>
          <a:bodyPr wrap="square" lIns="0" tIns="0" rIns="0" bIns="0" rtlCol="0" anchor="t">
            <a:spAutoFit/>
          </a:bodyPr>
          <a:lstStyle/>
          <a:p>
            <a:pPr marL="342917" indent="-342917" algn="just" defTabSz="685835">
              <a:lnSpc>
                <a:spcPts val="3026"/>
              </a:lnSpc>
              <a:spcAft>
                <a:spcPts val="600"/>
              </a:spcAft>
              <a:buFont typeface="Arial" panose="020B0604020202020204" pitchFamily="34" charset="0"/>
              <a:buChar char="•"/>
              <a:defRPr/>
            </a:pPr>
            <a:r>
              <a:rPr lang="fr-FR" sz="2400" b="1" dirty="0">
                <a:solidFill>
                  <a:schemeClr val="bg1">
                    <a:lumMod val="65000"/>
                  </a:schemeClr>
                </a:solidFill>
                <a:latin typeface="Dosis" pitchFamily="2" charset="0"/>
              </a:rPr>
              <a:t>Rituels</a:t>
            </a:r>
          </a:p>
          <a:p>
            <a:pPr marL="342917" indent="-342917" algn="just" defTabSz="685835">
              <a:lnSpc>
                <a:spcPts val="3026"/>
              </a:lnSpc>
              <a:spcAft>
                <a:spcPts val="600"/>
              </a:spcAft>
              <a:buFont typeface="Arial" panose="020B0604020202020204" pitchFamily="34" charset="0"/>
              <a:buChar char="•"/>
              <a:defRPr/>
            </a:pPr>
            <a:r>
              <a:rPr lang="en-US" sz="2400" b="1" dirty="0">
                <a:solidFill>
                  <a:schemeClr val="bg1">
                    <a:lumMod val="65000"/>
                  </a:schemeClr>
                </a:solidFill>
                <a:latin typeface="Dosis" pitchFamily="2" charset="0"/>
              </a:rPr>
              <a:t>Acte de parole </a:t>
            </a:r>
          </a:p>
          <a:p>
            <a:pPr marL="342917" indent="-342917" algn="just" defTabSz="685835">
              <a:lnSpc>
                <a:spcPts val="3026"/>
              </a:lnSpc>
              <a:spcAft>
                <a:spcPts val="600"/>
              </a:spcAft>
              <a:buFont typeface="Arial" panose="020B0604020202020204" pitchFamily="34" charset="0"/>
              <a:buChar char="•"/>
              <a:defRPr/>
            </a:pPr>
            <a:r>
              <a:rPr lang="en-US" sz="2400" b="1" dirty="0">
                <a:solidFill>
                  <a:schemeClr val="bg1">
                    <a:lumMod val="65000"/>
                  </a:schemeClr>
                </a:solidFill>
                <a:latin typeface="Dosis" pitchFamily="2" charset="0"/>
              </a:rPr>
              <a:t>Lecture</a:t>
            </a:r>
            <a:endParaRPr lang="fr-FR" sz="2400" b="1" dirty="0">
              <a:solidFill>
                <a:schemeClr val="bg1">
                  <a:lumMod val="65000"/>
                </a:schemeClr>
              </a:solidFill>
              <a:latin typeface="Dosis" pitchFamily="2" charset="0"/>
            </a:endParaRPr>
          </a:p>
        </p:txBody>
      </p:sp>
      <p:sp>
        <p:nvSpPr>
          <p:cNvPr id="24" name="Rectangle : coins arrondis 23">
            <a:extLst>
              <a:ext uri="{FF2B5EF4-FFF2-40B4-BE49-F238E27FC236}">
                <a16:creationId xmlns:a16="http://schemas.microsoft.com/office/drawing/2014/main" id="{EF6A7BB9-02C4-E499-7C22-CA0AA5E0338E}"/>
              </a:ext>
            </a:extLst>
          </p:cNvPr>
          <p:cNvSpPr/>
          <p:nvPr>
            <p:custDataLst>
              <p:tags r:id="rId13"/>
            </p:custDataLst>
          </p:nvPr>
        </p:nvSpPr>
        <p:spPr>
          <a:xfrm>
            <a:off x="879307" y="7428083"/>
            <a:ext cx="5421092" cy="1549301"/>
          </a:xfrm>
          <a:prstGeom prst="roundRect">
            <a:avLst/>
          </a:prstGeom>
          <a:solidFill>
            <a:srgbClr val="F2F2F2"/>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FR" sz="1800" dirty="0">
              <a:solidFill>
                <a:prstClr val="white"/>
              </a:solidFill>
              <a:latin typeface="Calibri"/>
            </a:endParaRPr>
          </a:p>
        </p:txBody>
      </p:sp>
      <p:sp>
        <p:nvSpPr>
          <p:cNvPr id="25" name="Rectangle : coins arrondis 24">
            <a:extLst>
              <a:ext uri="{FF2B5EF4-FFF2-40B4-BE49-F238E27FC236}">
                <a16:creationId xmlns:a16="http://schemas.microsoft.com/office/drawing/2014/main" id="{E7088AB2-F340-6AC3-995E-379617155FD6}"/>
              </a:ext>
            </a:extLst>
          </p:cNvPr>
          <p:cNvSpPr/>
          <p:nvPr>
            <p:custDataLst>
              <p:tags r:id="rId14"/>
            </p:custDataLst>
          </p:nvPr>
        </p:nvSpPr>
        <p:spPr>
          <a:xfrm>
            <a:off x="867270" y="7095290"/>
            <a:ext cx="2088249" cy="538610"/>
          </a:xfrm>
          <a:prstGeom prst="roundRect">
            <a:avLst>
              <a:gd name="adj" fmla="val 32324"/>
            </a:avLst>
          </a:prstGeom>
          <a:solidFill>
            <a:srgbClr val="7F7F7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MA" sz="1350" dirty="0">
              <a:solidFill>
                <a:prstClr val="white"/>
              </a:solidFill>
              <a:latin typeface="Dosis" pitchFamily="2" charset="0"/>
            </a:endParaRPr>
          </a:p>
        </p:txBody>
      </p:sp>
      <p:sp>
        <p:nvSpPr>
          <p:cNvPr id="27" name="TextBox 10">
            <a:extLst>
              <a:ext uri="{FF2B5EF4-FFF2-40B4-BE49-F238E27FC236}">
                <a16:creationId xmlns:a16="http://schemas.microsoft.com/office/drawing/2014/main" id="{E2A56A2D-497F-BE0F-2034-E12FBD7B19DB}"/>
              </a:ext>
            </a:extLst>
          </p:cNvPr>
          <p:cNvSpPr txBox="1"/>
          <p:nvPr>
            <p:custDataLst>
              <p:tags r:id="rId15"/>
            </p:custDataLst>
          </p:nvPr>
        </p:nvSpPr>
        <p:spPr>
          <a:xfrm>
            <a:off x="1198516" y="7578776"/>
            <a:ext cx="4462598" cy="1417409"/>
          </a:xfrm>
          <a:prstGeom prst="roundRect">
            <a:avLst/>
          </a:prstGeom>
          <a:noFill/>
        </p:spPr>
        <p:txBody>
          <a:bodyPr wrap="square" lIns="0" tIns="0" rIns="0" bIns="0" rtlCol="0" anchor="t">
            <a:spAutoFit/>
          </a:bodyPr>
          <a:lstStyle/>
          <a:p>
            <a:pPr marL="342917" indent="-342917" algn="just" defTabSz="685835">
              <a:lnSpc>
                <a:spcPts val="3026"/>
              </a:lnSpc>
              <a:spcAft>
                <a:spcPts val="600"/>
              </a:spcAft>
              <a:buFont typeface="Arial" panose="020B0604020202020204" pitchFamily="34" charset="0"/>
              <a:buChar char="•"/>
              <a:defRPr/>
            </a:pPr>
            <a:r>
              <a:rPr lang="fr-FR" sz="2400" b="1" dirty="0">
                <a:solidFill>
                  <a:schemeClr val="bg1">
                    <a:lumMod val="65000"/>
                  </a:schemeClr>
                </a:solidFill>
                <a:latin typeface="Dosis" pitchFamily="2" charset="0"/>
              </a:rPr>
              <a:t>Rituels</a:t>
            </a:r>
          </a:p>
          <a:p>
            <a:pPr marL="342917" indent="-342917" algn="just" defTabSz="685835">
              <a:lnSpc>
                <a:spcPts val="3026"/>
              </a:lnSpc>
              <a:spcAft>
                <a:spcPts val="600"/>
              </a:spcAft>
              <a:buFont typeface="Arial" panose="020B0604020202020204" pitchFamily="34" charset="0"/>
              <a:buChar char="•"/>
              <a:defRPr/>
            </a:pPr>
            <a:r>
              <a:rPr lang="en-US" sz="2400" b="1" dirty="0">
                <a:solidFill>
                  <a:schemeClr val="bg1">
                    <a:lumMod val="65000"/>
                  </a:schemeClr>
                </a:solidFill>
                <a:latin typeface="Dosis" pitchFamily="2" charset="0"/>
              </a:rPr>
              <a:t>Acte de parole</a:t>
            </a:r>
          </a:p>
          <a:p>
            <a:pPr marL="342917" indent="-342917" algn="just" defTabSz="685835">
              <a:lnSpc>
                <a:spcPts val="3026"/>
              </a:lnSpc>
              <a:spcAft>
                <a:spcPts val="600"/>
              </a:spcAft>
              <a:buFont typeface="Arial" panose="020B0604020202020204" pitchFamily="34" charset="0"/>
              <a:buChar char="•"/>
              <a:defRPr/>
            </a:pPr>
            <a:r>
              <a:rPr lang="fr-MA" sz="2400" b="1" dirty="0">
                <a:solidFill>
                  <a:schemeClr val="bg1">
                    <a:lumMod val="65000"/>
                  </a:schemeClr>
                </a:solidFill>
                <a:latin typeface="Dosis" pitchFamily="2" charset="0"/>
              </a:rPr>
              <a:t>Écriture</a:t>
            </a:r>
          </a:p>
        </p:txBody>
      </p:sp>
      <p:sp>
        <p:nvSpPr>
          <p:cNvPr id="28" name="Rectangle : coins arrondis 27">
            <a:extLst>
              <a:ext uri="{FF2B5EF4-FFF2-40B4-BE49-F238E27FC236}">
                <a16:creationId xmlns:a16="http://schemas.microsoft.com/office/drawing/2014/main" id="{6C494A8F-181A-DF4D-982C-B5CD87D0C1B3}"/>
              </a:ext>
            </a:extLst>
          </p:cNvPr>
          <p:cNvSpPr/>
          <p:nvPr>
            <p:custDataLst>
              <p:tags r:id="rId16"/>
            </p:custDataLst>
          </p:nvPr>
        </p:nvSpPr>
        <p:spPr>
          <a:xfrm>
            <a:off x="7118982" y="2660253"/>
            <a:ext cx="5521239" cy="1829709"/>
          </a:xfrm>
          <a:prstGeom prst="roundRect">
            <a:avLst/>
          </a:prstGeom>
          <a:solidFill>
            <a:srgbClr val="F2F2F2"/>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FR" sz="1800" dirty="0">
              <a:solidFill>
                <a:prstClr val="white"/>
              </a:solidFill>
              <a:latin typeface="Calibri"/>
            </a:endParaRPr>
          </a:p>
        </p:txBody>
      </p:sp>
      <p:sp>
        <p:nvSpPr>
          <p:cNvPr id="29" name="Rectangle : coins arrondis 28">
            <a:extLst>
              <a:ext uri="{FF2B5EF4-FFF2-40B4-BE49-F238E27FC236}">
                <a16:creationId xmlns:a16="http://schemas.microsoft.com/office/drawing/2014/main" id="{4D02EE39-3D3F-9C7E-7746-40970F43C904}"/>
              </a:ext>
            </a:extLst>
          </p:cNvPr>
          <p:cNvSpPr/>
          <p:nvPr>
            <p:custDataLst>
              <p:tags r:id="rId17"/>
            </p:custDataLst>
          </p:nvPr>
        </p:nvSpPr>
        <p:spPr>
          <a:xfrm>
            <a:off x="7118982" y="2281627"/>
            <a:ext cx="2088249" cy="538610"/>
          </a:xfrm>
          <a:prstGeom prst="roundRect">
            <a:avLst>
              <a:gd name="adj" fmla="val 32324"/>
            </a:avLst>
          </a:prstGeom>
          <a:solidFill>
            <a:srgbClr val="7F7F7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MA" sz="1350" dirty="0">
              <a:solidFill>
                <a:prstClr val="white"/>
              </a:solidFill>
              <a:latin typeface="Dosis" pitchFamily="2" charset="0"/>
            </a:endParaRPr>
          </a:p>
        </p:txBody>
      </p:sp>
      <p:sp>
        <p:nvSpPr>
          <p:cNvPr id="30" name="TextBox 10">
            <a:extLst>
              <a:ext uri="{FF2B5EF4-FFF2-40B4-BE49-F238E27FC236}">
                <a16:creationId xmlns:a16="http://schemas.microsoft.com/office/drawing/2014/main" id="{17921F4B-54C5-AAF9-9E82-E046EB86A5C1}"/>
              </a:ext>
            </a:extLst>
          </p:cNvPr>
          <p:cNvSpPr txBox="1"/>
          <p:nvPr>
            <p:custDataLst>
              <p:tags r:id="rId18"/>
            </p:custDataLst>
          </p:nvPr>
        </p:nvSpPr>
        <p:spPr>
          <a:xfrm>
            <a:off x="7118982" y="2357007"/>
            <a:ext cx="2088249" cy="393506"/>
          </a:xfrm>
          <a:prstGeom prst="rect">
            <a:avLst/>
          </a:prstGeom>
        </p:spPr>
        <p:txBody>
          <a:bodyPr wrap="square" lIns="0" tIns="0" rIns="0" bIns="0" rtlCol="0" anchor="t">
            <a:spAutoFit/>
          </a:bodyPr>
          <a:lstStyle/>
          <a:p>
            <a:pPr algn="ctr" defTabSz="685835">
              <a:lnSpc>
                <a:spcPts val="3026"/>
              </a:lnSpc>
              <a:defRPr/>
            </a:pPr>
            <a:r>
              <a:rPr lang="en-US" sz="2801" b="1" dirty="0">
                <a:solidFill>
                  <a:prstClr val="white"/>
                </a:solidFill>
                <a:latin typeface="Dosis" pitchFamily="2" charset="0"/>
              </a:rPr>
              <a:t>Séance 4</a:t>
            </a:r>
            <a:r>
              <a:rPr lang="en-US" sz="3200" b="1" dirty="0">
                <a:solidFill>
                  <a:prstClr val="white"/>
                </a:solidFill>
                <a:latin typeface="Dosis" pitchFamily="2" charset="0"/>
              </a:rPr>
              <a:t>    </a:t>
            </a:r>
            <a:endParaRPr lang="fr-FR" sz="3200" b="1" dirty="0">
              <a:solidFill>
                <a:prstClr val="white"/>
              </a:solidFill>
              <a:latin typeface="Dosis" pitchFamily="2" charset="0"/>
            </a:endParaRPr>
          </a:p>
        </p:txBody>
      </p:sp>
      <p:sp>
        <p:nvSpPr>
          <p:cNvPr id="31" name="TextBox 10">
            <a:extLst>
              <a:ext uri="{FF2B5EF4-FFF2-40B4-BE49-F238E27FC236}">
                <a16:creationId xmlns:a16="http://schemas.microsoft.com/office/drawing/2014/main" id="{817AEF75-A9F9-AF27-32AF-70479EF7BFBF}"/>
              </a:ext>
            </a:extLst>
          </p:cNvPr>
          <p:cNvSpPr txBox="1"/>
          <p:nvPr>
            <p:custDataLst>
              <p:tags r:id="rId19"/>
            </p:custDataLst>
          </p:nvPr>
        </p:nvSpPr>
        <p:spPr>
          <a:xfrm>
            <a:off x="7322351" y="2959118"/>
            <a:ext cx="5054430" cy="1417409"/>
          </a:xfrm>
          <a:prstGeom prst="roundRect">
            <a:avLst/>
          </a:prstGeom>
          <a:noFill/>
        </p:spPr>
        <p:txBody>
          <a:bodyPr wrap="square" lIns="0" tIns="0" rIns="0" bIns="0" rtlCol="0" anchor="t">
            <a:spAutoFit/>
          </a:bodyPr>
          <a:lstStyle/>
          <a:p>
            <a:pPr marL="342917" indent="-342917" algn="just" defTabSz="685835">
              <a:lnSpc>
                <a:spcPts val="3026"/>
              </a:lnSpc>
              <a:spcAft>
                <a:spcPts val="600"/>
              </a:spcAft>
              <a:buFont typeface="Arial" panose="020B0604020202020204" pitchFamily="34" charset="0"/>
              <a:buChar char="•"/>
              <a:defRPr/>
            </a:pPr>
            <a:r>
              <a:rPr lang="fr-FR" sz="2400" b="1" dirty="0">
                <a:solidFill>
                  <a:schemeClr val="bg1">
                    <a:lumMod val="65000"/>
                  </a:schemeClr>
                </a:solidFill>
                <a:latin typeface="Dosis" pitchFamily="2" charset="0"/>
              </a:rPr>
              <a:t>Rituels</a:t>
            </a:r>
          </a:p>
          <a:p>
            <a:pPr marL="342917" indent="-342917" algn="just" defTabSz="685835">
              <a:lnSpc>
                <a:spcPts val="3026"/>
              </a:lnSpc>
              <a:spcAft>
                <a:spcPts val="600"/>
              </a:spcAft>
              <a:buFont typeface="Arial" panose="020B0604020202020204" pitchFamily="34" charset="0"/>
              <a:buChar char="•"/>
              <a:defRPr/>
            </a:pPr>
            <a:r>
              <a:rPr lang="en-US" sz="2400" b="1" dirty="0">
                <a:solidFill>
                  <a:schemeClr val="bg1">
                    <a:lumMod val="65000"/>
                  </a:schemeClr>
                </a:solidFill>
                <a:latin typeface="Dosis" pitchFamily="2" charset="0"/>
              </a:rPr>
              <a:t>Acte de parole</a:t>
            </a:r>
          </a:p>
          <a:p>
            <a:pPr marL="342917" indent="-342917" algn="just" defTabSz="685835">
              <a:lnSpc>
                <a:spcPts val="3026"/>
              </a:lnSpc>
              <a:spcAft>
                <a:spcPts val="600"/>
              </a:spcAft>
              <a:buFont typeface="Arial" panose="020B0604020202020204" pitchFamily="34" charset="0"/>
              <a:buChar char="•"/>
              <a:defRPr/>
            </a:pPr>
            <a:r>
              <a:rPr lang="en-US" sz="2400" b="1" dirty="0">
                <a:solidFill>
                  <a:schemeClr val="bg1">
                    <a:lumMod val="65000"/>
                  </a:schemeClr>
                </a:solidFill>
                <a:latin typeface="Dosis" pitchFamily="2" charset="0"/>
              </a:rPr>
              <a:t>Lecture</a:t>
            </a:r>
            <a:endParaRPr lang="fr-FR" sz="2400" b="1" dirty="0">
              <a:solidFill>
                <a:schemeClr val="bg1">
                  <a:lumMod val="65000"/>
                </a:schemeClr>
              </a:solidFill>
              <a:latin typeface="Dosis" pitchFamily="2" charset="0"/>
            </a:endParaRPr>
          </a:p>
        </p:txBody>
      </p:sp>
      <p:sp>
        <p:nvSpPr>
          <p:cNvPr id="32" name="Rectangle : coins arrondis 31">
            <a:extLst>
              <a:ext uri="{FF2B5EF4-FFF2-40B4-BE49-F238E27FC236}">
                <a16:creationId xmlns:a16="http://schemas.microsoft.com/office/drawing/2014/main" id="{10D6DB2F-D74E-757C-5150-9C07C41D1654}"/>
              </a:ext>
            </a:extLst>
          </p:cNvPr>
          <p:cNvSpPr/>
          <p:nvPr>
            <p:custDataLst>
              <p:tags r:id="rId20"/>
            </p:custDataLst>
          </p:nvPr>
        </p:nvSpPr>
        <p:spPr>
          <a:xfrm>
            <a:off x="7164437" y="5154814"/>
            <a:ext cx="5521239" cy="1549301"/>
          </a:xfrm>
          <a:prstGeom prst="roundRect">
            <a:avLst/>
          </a:prstGeom>
          <a:solidFill>
            <a:srgbClr val="F2F2F2"/>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FR" sz="1800" dirty="0">
              <a:solidFill>
                <a:prstClr val="white"/>
              </a:solidFill>
              <a:latin typeface="Calibri"/>
            </a:endParaRPr>
          </a:p>
        </p:txBody>
      </p:sp>
      <p:sp>
        <p:nvSpPr>
          <p:cNvPr id="33" name="Rectangle : coins arrondis 32">
            <a:extLst>
              <a:ext uri="{FF2B5EF4-FFF2-40B4-BE49-F238E27FC236}">
                <a16:creationId xmlns:a16="http://schemas.microsoft.com/office/drawing/2014/main" id="{B42C1C5E-E1D5-BCEE-2E40-496805D8A2FC}"/>
              </a:ext>
            </a:extLst>
          </p:cNvPr>
          <p:cNvSpPr/>
          <p:nvPr>
            <p:custDataLst>
              <p:tags r:id="rId21"/>
            </p:custDataLst>
          </p:nvPr>
        </p:nvSpPr>
        <p:spPr>
          <a:xfrm>
            <a:off x="7118982" y="4835299"/>
            <a:ext cx="2088249" cy="538610"/>
          </a:xfrm>
          <a:prstGeom prst="roundRect">
            <a:avLst>
              <a:gd name="adj" fmla="val 32324"/>
            </a:avLst>
          </a:prstGeom>
          <a:solidFill>
            <a:srgbClr val="7F7F7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MA" sz="1350" dirty="0">
              <a:solidFill>
                <a:prstClr val="white"/>
              </a:solidFill>
              <a:latin typeface="Dosis" pitchFamily="2" charset="0"/>
            </a:endParaRPr>
          </a:p>
        </p:txBody>
      </p:sp>
      <p:sp>
        <p:nvSpPr>
          <p:cNvPr id="34" name="TextBox 10">
            <a:extLst>
              <a:ext uri="{FF2B5EF4-FFF2-40B4-BE49-F238E27FC236}">
                <a16:creationId xmlns:a16="http://schemas.microsoft.com/office/drawing/2014/main" id="{B1661B79-F159-C036-4A43-4881CC26DF20}"/>
              </a:ext>
            </a:extLst>
          </p:cNvPr>
          <p:cNvSpPr txBox="1"/>
          <p:nvPr>
            <p:custDataLst>
              <p:tags r:id="rId22"/>
            </p:custDataLst>
          </p:nvPr>
        </p:nvSpPr>
        <p:spPr>
          <a:xfrm>
            <a:off x="7118982" y="4907267"/>
            <a:ext cx="2088249" cy="393506"/>
          </a:xfrm>
          <a:prstGeom prst="rect">
            <a:avLst/>
          </a:prstGeom>
        </p:spPr>
        <p:txBody>
          <a:bodyPr wrap="square" lIns="0" tIns="0" rIns="0" bIns="0" rtlCol="0" anchor="t">
            <a:spAutoFit/>
          </a:bodyPr>
          <a:lstStyle/>
          <a:p>
            <a:pPr algn="ctr" defTabSz="685835">
              <a:lnSpc>
                <a:spcPts val="3026"/>
              </a:lnSpc>
              <a:defRPr/>
            </a:pPr>
            <a:r>
              <a:rPr lang="en-US" sz="2801" b="1" dirty="0">
                <a:solidFill>
                  <a:prstClr val="white"/>
                </a:solidFill>
                <a:latin typeface="Dosis" pitchFamily="2" charset="0"/>
              </a:rPr>
              <a:t>Séance 5</a:t>
            </a:r>
            <a:r>
              <a:rPr lang="en-US" sz="3200" b="1" dirty="0">
                <a:solidFill>
                  <a:prstClr val="white"/>
                </a:solidFill>
                <a:latin typeface="Dosis" pitchFamily="2" charset="0"/>
              </a:rPr>
              <a:t>    </a:t>
            </a:r>
            <a:endParaRPr lang="fr-FR" sz="3200" b="1" dirty="0">
              <a:solidFill>
                <a:prstClr val="white"/>
              </a:solidFill>
              <a:latin typeface="Dosis" pitchFamily="2" charset="0"/>
            </a:endParaRPr>
          </a:p>
        </p:txBody>
      </p:sp>
      <p:sp>
        <p:nvSpPr>
          <p:cNvPr id="35" name="TextBox 10">
            <a:extLst>
              <a:ext uri="{FF2B5EF4-FFF2-40B4-BE49-F238E27FC236}">
                <a16:creationId xmlns:a16="http://schemas.microsoft.com/office/drawing/2014/main" id="{0BE592F4-404B-9350-A1A3-1943A53CEB8F}"/>
              </a:ext>
            </a:extLst>
          </p:cNvPr>
          <p:cNvSpPr txBox="1"/>
          <p:nvPr>
            <p:custDataLst>
              <p:tags r:id="rId23"/>
            </p:custDataLst>
          </p:nvPr>
        </p:nvSpPr>
        <p:spPr>
          <a:xfrm>
            <a:off x="7382420" y="5333666"/>
            <a:ext cx="4994361" cy="1417409"/>
          </a:xfrm>
          <a:prstGeom prst="roundRect">
            <a:avLst/>
          </a:prstGeom>
          <a:noFill/>
        </p:spPr>
        <p:txBody>
          <a:bodyPr wrap="square" lIns="0" tIns="0" rIns="0" bIns="0" rtlCol="0" anchor="t">
            <a:spAutoFit/>
          </a:bodyPr>
          <a:lstStyle/>
          <a:p>
            <a:pPr marL="342917" indent="-342917" algn="just" defTabSz="685835">
              <a:lnSpc>
                <a:spcPts val="3026"/>
              </a:lnSpc>
              <a:spcAft>
                <a:spcPts val="600"/>
              </a:spcAft>
              <a:buFont typeface="Arial" panose="020B0604020202020204" pitchFamily="34" charset="0"/>
              <a:buChar char="•"/>
              <a:defRPr/>
            </a:pPr>
            <a:r>
              <a:rPr lang="fr-FR" sz="2400" b="1" dirty="0">
                <a:solidFill>
                  <a:schemeClr val="bg1">
                    <a:lumMod val="65000"/>
                  </a:schemeClr>
                </a:solidFill>
                <a:latin typeface="Dosis" pitchFamily="2" charset="0"/>
              </a:rPr>
              <a:t>Rituels</a:t>
            </a:r>
          </a:p>
          <a:p>
            <a:pPr marL="342917" indent="-342917" algn="just" defTabSz="685835">
              <a:lnSpc>
                <a:spcPts val="3026"/>
              </a:lnSpc>
              <a:spcAft>
                <a:spcPts val="600"/>
              </a:spcAft>
              <a:buFont typeface="Arial" panose="020B0604020202020204" pitchFamily="34" charset="0"/>
              <a:buChar char="•"/>
              <a:defRPr/>
            </a:pPr>
            <a:r>
              <a:rPr lang="en-US" sz="2400" b="1" dirty="0">
                <a:solidFill>
                  <a:schemeClr val="bg1">
                    <a:lumMod val="65000"/>
                  </a:schemeClr>
                </a:solidFill>
                <a:latin typeface="Dosis" pitchFamily="2" charset="0"/>
              </a:rPr>
              <a:t>Appropriation de l'acte de parole</a:t>
            </a:r>
          </a:p>
          <a:p>
            <a:pPr marL="342917" indent="-342917" algn="just" defTabSz="685835">
              <a:lnSpc>
                <a:spcPts val="3026"/>
              </a:lnSpc>
              <a:spcAft>
                <a:spcPts val="600"/>
              </a:spcAft>
              <a:buFont typeface="Arial" panose="020B0604020202020204" pitchFamily="34" charset="0"/>
              <a:buChar char="•"/>
              <a:defRPr/>
            </a:pPr>
            <a:r>
              <a:rPr lang="en-US" sz="2400" b="1" dirty="0">
                <a:solidFill>
                  <a:schemeClr val="bg1">
                    <a:lumMod val="65000"/>
                  </a:schemeClr>
                </a:solidFill>
                <a:latin typeface="Dosis" pitchFamily="2" charset="0"/>
              </a:rPr>
              <a:t>Écriture</a:t>
            </a:r>
            <a:endParaRPr lang="fr-MA" sz="2400" b="1" dirty="0">
              <a:solidFill>
                <a:schemeClr val="bg1">
                  <a:lumMod val="65000"/>
                </a:schemeClr>
              </a:solidFill>
              <a:latin typeface="Dosis" pitchFamily="2" charset="0"/>
            </a:endParaRPr>
          </a:p>
        </p:txBody>
      </p:sp>
      <p:sp>
        <p:nvSpPr>
          <p:cNvPr id="36" name="Rectangle : coins arrondis 35">
            <a:extLst>
              <a:ext uri="{FF2B5EF4-FFF2-40B4-BE49-F238E27FC236}">
                <a16:creationId xmlns:a16="http://schemas.microsoft.com/office/drawing/2014/main" id="{49A775F8-78C6-3BB4-2D21-01DE5AF2AD5B}"/>
              </a:ext>
            </a:extLst>
          </p:cNvPr>
          <p:cNvSpPr/>
          <p:nvPr>
            <p:custDataLst>
              <p:tags r:id="rId24"/>
            </p:custDataLst>
          </p:nvPr>
        </p:nvSpPr>
        <p:spPr>
          <a:xfrm>
            <a:off x="7164437" y="7428082"/>
            <a:ext cx="5521239" cy="1549301"/>
          </a:xfrm>
          <a:prstGeom prst="roundRect">
            <a:avLst/>
          </a:prstGeom>
          <a:solidFill>
            <a:srgbClr val="F2F2F2"/>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FR" sz="1800" dirty="0">
              <a:solidFill>
                <a:prstClr val="white"/>
              </a:solidFill>
              <a:latin typeface="Calibri"/>
            </a:endParaRPr>
          </a:p>
        </p:txBody>
      </p:sp>
      <p:sp>
        <p:nvSpPr>
          <p:cNvPr id="37" name="Rectangle : coins arrondis 36">
            <a:extLst>
              <a:ext uri="{FF2B5EF4-FFF2-40B4-BE49-F238E27FC236}">
                <a16:creationId xmlns:a16="http://schemas.microsoft.com/office/drawing/2014/main" id="{589764F6-37CA-963E-2EED-E12AD8468618}"/>
              </a:ext>
            </a:extLst>
          </p:cNvPr>
          <p:cNvSpPr/>
          <p:nvPr>
            <p:custDataLst>
              <p:tags r:id="rId25"/>
            </p:custDataLst>
          </p:nvPr>
        </p:nvSpPr>
        <p:spPr>
          <a:xfrm>
            <a:off x="7118982" y="7095290"/>
            <a:ext cx="2088249" cy="538610"/>
          </a:xfrm>
          <a:prstGeom prst="roundRect">
            <a:avLst>
              <a:gd name="adj" fmla="val 32324"/>
            </a:avLst>
          </a:prstGeom>
          <a:solidFill>
            <a:schemeClr val="bg1">
              <a:lumMod val="5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MA" sz="1350" dirty="0">
              <a:solidFill>
                <a:prstClr val="white"/>
              </a:solidFill>
              <a:latin typeface="Dosis" pitchFamily="2" charset="0"/>
            </a:endParaRPr>
          </a:p>
        </p:txBody>
      </p:sp>
      <p:sp>
        <p:nvSpPr>
          <p:cNvPr id="38" name="TextBox 10">
            <a:extLst>
              <a:ext uri="{FF2B5EF4-FFF2-40B4-BE49-F238E27FC236}">
                <a16:creationId xmlns:a16="http://schemas.microsoft.com/office/drawing/2014/main" id="{361575BF-65D0-716D-E24F-6310280C6CF2}"/>
              </a:ext>
            </a:extLst>
          </p:cNvPr>
          <p:cNvSpPr txBox="1"/>
          <p:nvPr>
            <p:custDataLst>
              <p:tags r:id="rId26"/>
            </p:custDataLst>
          </p:nvPr>
        </p:nvSpPr>
        <p:spPr>
          <a:xfrm>
            <a:off x="7118982" y="7157231"/>
            <a:ext cx="2088249" cy="393506"/>
          </a:xfrm>
          <a:prstGeom prst="rect">
            <a:avLst/>
          </a:prstGeom>
        </p:spPr>
        <p:txBody>
          <a:bodyPr wrap="square" lIns="0" tIns="0" rIns="0" bIns="0" rtlCol="0" anchor="t">
            <a:spAutoFit/>
          </a:bodyPr>
          <a:lstStyle/>
          <a:p>
            <a:pPr algn="ctr" defTabSz="685835">
              <a:lnSpc>
                <a:spcPts val="3026"/>
              </a:lnSpc>
              <a:defRPr/>
            </a:pPr>
            <a:r>
              <a:rPr lang="en-US" sz="2801" b="1" dirty="0">
                <a:solidFill>
                  <a:prstClr val="white"/>
                </a:solidFill>
                <a:latin typeface="Dosis" pitchFamily="2" charset="0"/>
              </a:rPr>
              <a:t>Séance 6</a:t>
            </a:r>
            <a:r>
              <a:rPr lang="en-US" sz="3200" b="1" dirty="0">
                <a:solidFill>
                  <a:prstClr val="white"/>
                </a:solidFill>
                <a:latin typeface="Dosis" pitchFamily="2" charset="0"/>
              </a:rPr>
              <a:t>    </a:t>
            </a:r>
            <a:endParaRPr lang="fr-FR" sz="3200" b="1" dirty="0">
              <a:solidFill>
                <a:prstClr val="white"/>
              </a:solidFill>
              <a:latin typeface="Dosis" pitchFamily="2" charset="0"/>
            </a:endParaRPr>
          </a:p>
        </p:txBody>
      </p:sp>
      <p:sp>
        <p:nvSpPr>
          <p:cNvPr id="39" name="TextBox 10">
            <a:extLst>
              <a:ext uri="{FF2B5EF4-FFF2-40B4-BE49-F238E27FC236}">
                <a16:creationId xmlns:a16="http://schemas.microsoft.com/office/drawing/2014/main" id="{E1162664-CD36-5CA8-4EBB-D33ACFA7041E}"/>
              </a:ext>
            </a:extLst>
          </p:cNvPr>
          <p:cNvSpPr txBox="1"/>
          <p:nvPr>
            <p:custDataLst>
              <p:tags r:id="rId27"/>
            </p:custDataLst>
          </p:nvPr>
        </p:nvSpPr>
        <p:spPr>
          <a:xfrm>
            <a:off x="7382420" y="8021069"/>
            <a:ext cx="4616907" cy="395853"/>
          </a:xfrm>
          <a:prstGeom prst="roundRect">
            <a:avLst/>
          </a:prstGeom>
          <a:noFill/>
        </p:spPr>
        <p:txBody>
          <a:bodyPr wrap="square" lIns="0" tIns="0" rIns="0" bIns="0" rtlCol="0" anchor="t">
            <a:spAutoFit/>
          </a:bodyPr>
          <a:lstStyle/>
          <a:p>
            <a:pPr marL="342917" indent="-342917" algn="just" defTabSz="685835">
              <a:lnSpc>
                <a:spcPts val="3026"/>
              </a:lnSpc>
              <a:spcAft>
                <a:spcPts val="600"/>
              </a:spcAft>
              <a:buFont typeface="Arial" panose="020B0604020202020204" pitchFamily="34" charset="0"/>
              <a:buChar char="•"/>
              <a:defRPr/>
            </a:pPr>
            <a:r>
              <a:rPr lang="fr-FR" sz="2400" b="1" dirty="0">
                <a:solidFill>
                  <a:schemeClr val="bg1">
                    <a:lumMod val="65000"/>
                  </a:schemeClr>
                </a:solidFill>
                <a:latin typeface="Dosis" pitchFamily="2" charset="0"/>
              </a:rPr>
              <a:t>Révision de la semaine</a:t>
            </a:r>
          </a:p>
        </p:txBody>
      </p:sp>
      <p:sp>
        <p:nvSpPr>
          <p:cNvPr id="6" name="ZoneTexte 5">
            <a:extLst>
              <a:ext uri="{FF2B5EF4-FFF2-40B4-BE49-F238E27FC236}">
                <a16:creationId xmlns:a16="http://schemas.microsoft.com/office/drawing/2014/main" id="{E7CCAA73-75BC-153F-62F2-C117C5FF911F}"/>
              </a:ext>
            </a:extLst>
          </p:cNvPr>
          <p:cNvSpPr txBox="1"/>
          <p:nvPr>
            <p:custDataLst>
              <p:tags r:id="rId28"/>
            </p:custDataLst>
          </p:nvPr>
        </p:nvSpPr>
        <p:spPr>
          <a:xfrm>
            <a:off x="8794004" y="103890"/>
            <a:ext cx="6643595" cy="400110"/>
          </a:xfrm>
          <a:prstGeom prst="rect">
            <a:avLst/>
          </a:prstGeom>
          <a:noFill/>
        </p:spPr>
        <p:txBody>
          <a:bodyPr wrap="square" rtlCol="0">
            <a:spAutoFit/>
          </a:bodyPr>
          <a:lstStyle/>
          <a:p>
            <a:pPr algn="ctr" defTabSz="914445">
              <a:defRPr/>
            </a:pPr>
            <a:r>
              <a:rPr lang="fr-MA" sz="2000" i="1" dirty="0">
                <a:solidFill>
                  <a:prstClr val="black">
                    <a:lumMod val="50000"/>
                    <a:lumOff val="50000"/>
                  </a:prstClr>
                </a:solidFill>
                <a:latin typeface="Calibri"/>
              </a:rPr>
              <a:t>Pour l’enseignant</a:t>
            </a:r>
          </a:p>
        </p:txBody>
      </p:sp>
      <p:sp>
        <p:nvSpPr>
          <p:cNvPr id="11" name="TextBox 10">
            <a:extLst>
              <a:ext uri="{FF2B5EF4-FFF2-40B4-BE49-F238E27FC236}">
                <a16:creationId xmlns:a16="http://schemas.microsoft.com/office/drawing/2014/main" id="{576F5DDA-3373-F94C-6266-5693F1D011A1}"/>
              </a:ext>
            </a:extLst>
          </p:cNvPr>
          <p:cNvSpPr txBox="1"/>
          <p:nvPr>
            <p:custDataLst>
              <p:tags r:id="rId29"/>
            </p:custDataLst>
          </p:nvPr>
        </p:nvSpPr>
        <p:spPr>
          <a:xfrm>
            <a:off x="879306" y="7182768"/>
            <a:ext cx="2076213" cy="393506"/>
          </a:xfrm>
          <a:prstGeom prst="rect">
            <a:avLst/>
          </a:prstGeom>
        </p:spPr>
        <p:txBody>
          <a:bodyPr wrap="square" lIns="0" tIns="0" rIns="0" bIns="0" rtlCol="0" anchor="t">
            <a:spAutoFit/>
          </a:bodyPr>
          <a:lstStyle/>
          <a:p>
            <a:pPr algn="just" defTabSz="685835">
              <a:lnSpc>
                <a:spcPts val="3026"/>
              </a:lnSpc>
              <a:defRPr/>
            </a:pPr>
            <a:r>
              <a:rPr lang="en-US" sz="2801" dirty="0">
                <a:solidFill>
                  <a:srgbClr val="8DC63F"/>
                </a:solidFill>
                <a:latin typeface="Dosis" pitchFamily="2" charset="0"/>
              </a:rPr>
              <a:t>   </a:t>
            </a:r>
            <a:r>
              <a:rPr lang="en-US" sz="2801" b="1" dirty="0">
                <a:solidFill>
                  <a:prstClr val="white"/>
                </a:solidFill>
                <a:latin typeface="Dosis" pitchFamily="2" charset="0"/>
              </a:rPr>
              <a:t>Séance 3</a:t>
            </a:r>
            <a:r>
              <a:rPr lang="en-US" sz="3200" b="1" dirty="0">
                <a:solidFill>
                  <a:prstClr val="white"/>
                </a:solidFill>
                <a:latin typeface="Dosis" pitchFamily="2" charset="0"/>
              </a:rPr>
              <a:t>    </a:t>
            </a:r>
            <a:endParaRPr lang="fr-FR" sz="3200" b="1" dirty="0">
              <a:solidFill>
                <a:prstClr val="white"/>
              </a:solidFill>
              <a:latin typeface="Dosis" pitchFamily="2" charset="0"/>
            </a:endParaRPr>
          </a:p>
        </p:txBody>
      </p:sp>
    </p:spTree>
    <p:extLst>
      <p:ext uri="{BB962C8B-B14F-4D97-AF65-F5344CB8AC3E}">
        <p14:creationId xmlns:p14="http://schemas.microsoft.com/office/powerpoint/2010/main" val="4111505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2D792-9661-6DE2-F93A-CE24F24712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B37AE72-DC16-3C78-995C-4740D41AEB34}"/>
              </a:ext>
            </a:extLst>
          </p:cNvPr>
          <p:cNvSpPr/>
          <p:nvPr>
            <p:custDataLst>
              <p:tags r:id="rId1"/>
            </p:custDataLst>
          </p:nvPr>
        </p:nvSpPr>
        <p:spPr>
          <a:xfrm>
            <a:off x="0" y="-1896"/>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4291967E-5785-70E4-C0C7-61B2213E2273}"/>
              </a:ext>
            </a:extLst>
          </p:cNvPr>
          <p:cNvGrpSpPr/>
          <p:nvPr>
            <p:custDataLst>
              <p:tags r:id="rId2"/>
            </p:custDataLst>
          </p:nvPr>
        </p:nvGrpSpPr>
        <p:grpSpPr>
          <a:xfrm>
            <a:off x="381000" y="758002"/>
            <a:ext cx="12954000" cy="8875604"/>
            <a:chOff x="0" y="0"/>
            <a:chExt cx="3895412" cy="2555175"/>
          </a:xfrm>
        </p:grpSpPr>
        <p:sp>
          <p:nvSpPr>
            <p:cNvPr id="4" name="Freeform 4">
              <a:extLst>
                <a:ext uri="{FF2B5EF4-FFF2-40B4-BE49-F238E27FC236}">
                  <a16:creationId xmlns:a16="http://schemas.microsoft.com/office/drawing/2014/main" id="{5846EB5E-0791-9E8A-8414-9D2BA4FB24E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54538ACF-B9E6-7444-3F8C-7FA6C4BFC867}"/>
                </a:ext>
              </a:extLst>
            </p:cNvPr>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32F5C805-999C-9E73-E861-0A7A6376180F}"/>
              </a:ext>
            </a:extLst>
          </p:cNvPr>
          <p:cNvSpPr/>
          <p:nvPr>
            <p:custDataLst>
              <p:tags r:id="rId3"/>
            </p:custDataLst>
          </p:nvPr>
        </p:nvSpPr>
        <p:spPr>
          <a:xfrm>
            <a:off x="645454" y="246774"/>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40DA22D1-6F2D-80F8-E798-214474E162BF}"/>
              </a:ext>
            </a:extLst>
          </p:cNvPr>
          <p:cNvSpPr txBox="1"/>
          <p:nvPr>
            <p:custDataLst>
              <p:tags r:id="rId4"/>
            </p:custDataLst>
          </p:nvPr>
        </p:nvSpPr>
        <p:spPr>
          <a:xfrm>
            <a:off x="8950689" y="109221"/>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a:t>
            </a:r>
          </a:p>
        </p:txBody>
      </p:sp>
      <p:sp>
        <p:nvSpPr>
          <p:cNvPr id="12" name="TextBox 9">
            <a:extLst>
              <a:ext uri="{FF2B5EF4-FFF2-40B4-BE49-F238E27FC236}">
                <a16:creationId xmlns:a16="http://schemas.microsoft.com/office/drawing/2014/main" id="{BE74FF86-0289-553A-32AE-8779741EB249}"/>
              </a:ext>
            </a:extLst>
          </p:cNvPr>
          <p:cNvSpPr txBox="1"/>
          <p:nvPr>
            <p:custDataLst>
              <p:tags r:id="rId5"/>
            </p:custDataLst>
          </p:nvPr>
        </p:nvSpPr>
        <p:spPr>
          <a:xfrm>
            <a:off x="381001" y="1631585"/>
            <a:ext cx="12954000" cy="496290"/>
          </a:xfrm>
          <a:prstGeom prst="rect">
            <a:avLst/>
          </a:prstGeom>
        </p:spPr>
        <p:txBody>
          <a:bodyPr wrap="square" lIns="0" tIns="0" rIns="0" bIns="0" rtlCol="0" anchor="t">
            <a:spAutoFit/>
          </a:bodyPr>
          <a:lstStyle/>
          <a:p>
            <a:pPr algn="ctr" defTabSz="685835">
              <a:lnSpc>
                <a:spcPts val="4199"/>
              </a:lnSpc>
              <a:defRPr/>
            </a:pPr>
            <a:r>
              <a:rPr lang="fr-FR" sz="3200" b="1" dirty="0">
                <a:solidFill>
                  <a:srgbClr val="106585"/>
                </a:solidFill>
                <a:latin typeface="Dosis" pitchFamily="2" charset="0"/>
              </a:rPr>
              <a:t>Contenus de la semaine 5</a:t>
            </a:r>
          </a:p>
        </p:txBody>
      </p:sp>
      <p:pic>
        <p:nvPicPr>
          <p:cNvPr id="10" name="Image 9">
            <a:extLst>
              <a:ext uri="{FF2B5EF4-FFF2-40B4-BE49-F238E27FC236}">
                <a16:creationId xmlns:a16="http://schemas.microsoft.com/office/drawing/2014/main" id="{904497FF-E8DA-E7AC-65A7-79B54678F26E}"/>
              </a:ext>
            </a:extLst>
          </p:cNvPr>
          <p:cNvPicPr>
            <a:picLocks noChangeAspect="1"/>
          </p:cNvPicPr>
          <p:nvPr/>
        </p:nvPicPr>
        <p:blipFill>
          <a:blip r:embed="rId10"/>
          <a:stretch>
            <a:fillRect/>
          </a:stretch>
        </p:blipFill>
        <p:spPr>
          <a:xfrm>
            <a:off x="953177" y="2945204"/>
            <a:ext cx="3802188" cy="5377751"/>
          </a:xfrm>
          <a:prstGeom prst="rect">
            <a:avLst/>
          </a:prstGeom>
          <a:ln>
            <a:noFill/>
          </a:ln>
          <a:effectLst>
            <a:outerShdw blurRad="292100" dist="139700" dir="2700000" algn="tl" rotWithShape="0">
              <a:srgbClr val="333333">
                <a:alpha val="65000"/>
              </a:srgbClr>
            </a:outerShdw>
          </a:effectLst>
        </p:spPr>
      </p:pic>
      <p:pic>
        <p:nvPicPr>
          <p:cNvPr id="14" name="Image 13">
            <a:extLst>
              <a:ext uri="{FF2B5EF4-FFF2-40B4-BE49-F238E27FC236}">
                <a16:creationId xmlns:a16="http://schemas.microsoft.com/office/drawing/2014/main" id="{3624A708-5546-74FC-BB30-A6C67A6CBFB7}"/>
              </a:ext>
            </a:extLst>
          </p:cNvPr>
          <p:cNvPicPr>
            <a:picLocks noChangeAspect="1"/>
          </p:cNvPicPr>
          <p:nvPr/>
        </p:nvPicPr>
        <p:blipFill>
          <a:blip r:embed="rId11"/>
          <a:stretch>
            <a:fillRect/>
          </a:stretch>
        </p:blipFill>
        <p:spPr>
          <a:xfrm>
            <a:off x="4964668" y="2939189"/>
            <a:ext cx="3791087" cy="5371248"/>
          </a:xfrm>
          <a:prstGeom prst="rect">
            <a:avLst/>
          </a:prstGeom>
          <a:ln>
            <a:noFill/>
          </a:ln>
          <a:effectLst>
            <a:outerShdw blurRad="292100" dist="139700" dir="2700000" algn="tl" rotWithShape="0">
              <a:srgbClr val="333333">
                <a:alpha val="65000"/>
              </a:srgbClr>
            </a:outerShdw>
          </a:effectLst>
        </p:spPr>
      </p:pic>
      <p:pic>
        <p:nvPicPr>
          <p:cNvPr id="16" name="Image 15">
            <a:extLst>
              <a:ext uri="{FF2B5EF4-FFF2-40B4-BE49-F238E27FC236}">
                <a16:creationId xmlns:a16="http://schemas.microsoft.com/office/drawing/2014/main" id="{8F34AD78-7087-DDCD-BEDC-46A00288B306}"/>
              </a:ext>
            </a:extLst>
          </p:cNvPr>
          <p:cNvPicPr>
            <a:picLocks noChangeAspect="1"/>
          </p:cNvPicPr>
          <p:nvPr/>
        </p:nvPicPr>
        <p:blipFill>
          <a:blip r:embed="rId12"/>
          <a:stretch>
            <a:fillRect/>
          </a:stretch>
        </p:blipFill>
        <p:spPr>
          <a:xfrm>
            <a:off x="8952592" y="2939189"/>
            <a:ext cx="3797590" cy="53777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75226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64483-EBED-AFC3-42E7-5B7C51F320D6}"/>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CFE0239B-D923-8B2C-30A6-614C7B99098C}"/>
              </a:ext>
            </a:extLst>
          </p:cNvPr>
          <p:cNvSpPr/>
          <p:nvPr>
            <p:custDataLst>
              <p:tags r:id="rId1"/>
            </p:custDataLst>
          </p:nvPr>
        </p:nvSpPr>
        <p:spPr>
          <a:xfrm>
            <a:off x="0" y="-5442"/>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a:extLst>
              <a:ext uri="{FF2B5EF4-FFF2-40B4-BE49-F238E27FC236}">
                <a16:creationId xmlns:a16="http://schemas.microsoft.com/office/drawing/2014/main" id="{558391A5-78BE-3019-8AFF-6B37DCA6C38C}"/>
              </a:ext>
            </a:extLst>
          </p:cNvPr>
          <p:cNvSpPr txBox="1"/>
          <p:nvPr>
            <p:custDataLst>
              <p:tags r:id="rId2"/>
            </p:custDataLst>
          </p:nvPr>
        </p:nvSpPr>
        <p:spPr>
          <a:xfrm>
            <a:off x="3266941" y="2474553"/>
            <a:ext cx="9363209" cy="5563061"/>
          </a:xfrm>
          <a:prstGeom prst="rect">
            <a:avLst/>
          </a:prstGeom>
        </p:spPr>
        <p:txBody>
          <a:bodyPr wrap="square" lIns="0" tIns="0" rIns="0" bIns="0" rtlCol="0" anchor="t">
            <a:spAutoFit/>
          </a:bodyPr>
          <a:lstStyle/>
          <a:p>
            <a:pPr defTabSz="914445">
              <a:lnSpc>
                <a:spcPct val="150000"/>
              </a:lnSpc>
              <a:defRPr/>
            </a:pPr>
            <a:r>
              <a:rPr lang="fr-FR" sz="4200" b="1" dirty="0">
                <a:solidFill>
                  <a:srgbClr val="4BACC6">
                    <a:lumMod val="50000"/>
                  </a:srgbClr>
                </a:solidFill>
                <a:latin typeface="Dosis" pitchFamily="2" charset="0"/>
                <a:ea typeface="Calibri" panose="020F0502020204030204" pitchFamily="34" charset="0"/>
                <a:cs typeface="Calibri" panose="020F0502020204030204" pitchFamily="34" charset="0"/>
              </a:rPr>
              <a:t>1.  Rituel: </a:t>
            </a:r>
          </a:p>
          <a:p>
            <a:pPr defTabSz="914445">
              <a:lnSpc>
                <a:spcPct val="150000"/>
              </a:lnSpc>
              <a:spcAft>
                <a:spcPts val="900"/>
              </a:spcAft>
              <a:defRPr/>
            </a:pPr>
            <a:r>
              <a:rPr lang="fr-FR" sz="3000" b="1" dirty="0">
                <a:solidFill>
                  <a:srgbClr val="5C9ED1"/>
                </a:solidFill>
                <a:latin typeface="Dosis" pitchFamily="2" charset="0"/>
                <a:cs typeface="Calibri" panose="020F0502020204030204" pitchFamily="34" charset="0"/>
              </a:rPr>
              <a:t>Révision des lettres - Chanson : « Les couleurs ».</a:t>
            </a:r>
          </a:p>
          <a:p>
            <a:pPr defTabSz="914445">
              <a:lnSpc>
                <a:spcPct val="150000"/>
              </a:lnSpc>
              <a:defRPr/>
            </a:pPr>
            <a:r>
              <a:rPr lang="fr-FR" sz="4200" b="1" dirty="0">
                <a:solidFill>
                  <a:schemeClr val="bg1">
                    <a:lumMod val="65000"/>
                  </a:schemeClr>
                </a:solidFill>
                <a:latin typeface="Dosis" pitchFamily="2" charset="0"/>
                <a:cs typeface="Calibri" panose="020F0502020204030204" pitchFamily="34" charset="0"/>
              </a:rPr>
              <a:t>2. Vocabulaire </a:t>
            </a:r>
          </a:p>
          <a:p>
            <a:pPr defTabSz="914445">
              <a:defRPr/>
            </a:pPr>
            <a:r>
              <a:rPr lang="fr-FR" sz="3000" dirty="0">
                <a:solidFill>
                  <a:schemeClr val="bg1">
                    <a:lumMod val="65000"/>
                  </a:schemeClr>
                </a:solidFill>
                <a:latin typeface="Dosis" pitchFamily="2" charset="0"/>
                <a:cs typeface="Calibri" panose="020F0502020204030204" pitchFamily="34" charset="0"/>
              </a:rPr>
              <a:t>loup  – souris  -  jus  -  tortue  - usine - bleu -  rouge – jaune – vert – noir - marron – gris – rose.</a:t>
            </a:r>
          </a:p>
          <a:p>
            <a:pPr defTabSz="914445">
              <a:lnSpc>
                <a:spcPct val="150000"/>
              </a:lnSpc>
              <a:defRPr/>
            </a:pPr>
            <a:r>
              <a:rPr lang="fr-FR" sz="4200" b="1" dirty="0">
                <a:solidFill>
                  <a:schemeClr val="bg1">
                    <a:lumMod val="65000"/>
                  </a:schemeClr>
                </a:solidFill>
                <a:latin typeface="Dosis" pitchFamily="2" charset="0"/>
                <a:cs typeface="Calibri" panose="020F0502020204030204" pitchFamily="34" charset="0"/>
              </a:rPr>
              <a:t>3. Écoute active du dialogue</a:t>
            </a:r>
            <a:endParaRPr lang="fr-FR" sz="4200" b="1" dirty="0">
              <a:solidFill>
                <a:schemeClr val="bg1">
                  <a:lumMod val="65000"/>
                </a:schemeClr>
              </a:solidFill>
              <a:latin typeface="Dosis" pitchFamily="2" charset="0"/>
              <a:ea typeface="Calibri" panose="020F0502020204030204" pitchFamily="34" charset="0"/>
              <a:cs typeface="Calibri" panose="020F0502020204030204" pitchFamily="34" charset="0"/>
            </a:endParaRPr>
          </a:p>
          <a:p>
            <a:pPr defTabSz="914445">
              <a:defRPr/>
            </a:pPr>
            <a:r>
              <a:rPr lang="fr-FR" sz="3000" dirty="0">
                <a:solidFill>
                  <a:schemeClr val="bg1">
                    <a:lumMod val="65000"/>
                  </a:schemeClr>
                </a:solidFill>
                <a:latin typeface="Dosis" pitchFamily="2" charset="0"/>
                <a:cs typeface="Calibri" panose="020F0502020204030204" pitchFamily="34" charset="0"/>
              </a:rPr>
              <a:t>Est-ce que tu … ?</a:t>
            </a:r>
          </a:p>
          <a:p>
            <a:pPr defTabSz="914445">
              <a:defRPr/>
            </a:pPr>
            <a:r>
              <a:rPr lang="fr-FR" sz="3000" dirty="0">
                <a:solidFill>
                  <a:schemeClr val="bg1">
                    <a:lumMod val="65000"/>
                  </a:schemeClr>
                </a:solidFill>
                <a:latin typeface="Dosis" pitchFamily="2" charset="0"/>
                <a:cs typeface="Calibri" panose="020F0502020204030204" pitchFamily="34" charset="0"/>
              </a:rPr>
              <a:t>Oui/Non … .</a:t>
            </a:r>
          </a:p>
        </p:txBody>
      </p:sp>
      <p:sp>
        <p:nvSpPr>
          <p:cNvPr id="9" name="Freeform 9">
            <a:extLst>
              <a:ext uri="{FF2B5EF4-FFF2-40B4-BE49-F238E27FC236}">
                <a16:creationId xmlns:a16="http://schemas.microsoft.com/office/drawing/2014/main" id="{AC814555-9B2E-7EEA-2022-DADBF62D63D3}"/>
              </a:ext>
            </a:extLst>
          </p:cNvPr>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a:extLst>
              <a:ext uri="{FF2B5EF4-FFF2-40B4-BE49-F238E27FC236}">
                <a16:creationId xmlns:a16="http://schemas.microsoft.com/office/drawing/2014/main" id="{76AA2F05-5E5A-A966-E62E-14E3DE5DD47E}"/>
              </a:ext>
            </a:extLst>
          </p:cNvPr>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pic>
        <p:nvPicPr>
          <p:cNvPr id="4" name="Image 3">
            <a:extLst>
              <a:ext uri="{FF2B5EF4-FFF2-40B4-BE49-F238E27FC236}">
                <a16:creationId xmlns:a16="http://schemas.microsoft.com/office/drawing/2014/main" id="{E0ED06D3-C6F5-6B1F-790C-9D323CD5D902}"/>
              </a:ext>
            </a:extLst>
          </p:cNvPr>
          <p:cNvPicPr>
            <a:picLocks noChangeAspect="1"/>
          </p:cNvPicPr>
          <p:nvPr>
            <p:custDataLst>
              <p:tags r:id="rId5"/>
            </p:custDataLst>
          </p:nvPr>
        </p:nvPicPr>
        <p:blipFill>
          <a:blip r:embed="rId13">
            <a:clrChange>
              <a:clrFrom>
                <a:srgbClr val="E5E5E5"/>
              </a:clrFrom>
              <a:clrTo>
                <a:srgbClr val="E5E5E5">
                  <a:alpha val="0"/>
                </a:srgbClr>
              </a:clrTo>
            </a:clrChange>
            <a:duotone>
              <a:prstClr val="black"/>
              <a:schemeClr val="accent5">
                <a:tint val="45000"/>
                <a:satMod val="400000"/>
              </a:schemeClr>
            </a:duotone>
          </a:blip>
          <a:stretch>
            <a:fillRect/>
          </a:stretch>
        </p:blipFill>
        <p:spPr>
          <a:xfrm>
            <a:off x="1229082" y="2643188"/>
            <a:ext cx="1497114" cy="762000"/>
          </a:xfrm>
          <a:prstGeom prst="rect">
            <a:avLst/>
          </a:prstGeom>
        </p:spPr>
      </p:pic>
      <p:sp>
        <p:nvSpPr>
          <p:cNvPr id="5" name="TextBox 9">
            <a:extLst>
              <a:ext uri="{FF2B5EF4-FFF2-40B4-BE49-F238E27FC236}">
                <a16:creationId xmlns:a16="http://schemas.microsoft.com/office/drawing/2014/main" id="{DFFE1A9C-85C8-638B-99FB-BDBD5944D865}"/>
              </a:ext>
            </a:extLst>
          </p:cNvPr>
          <p:cNvSpPr txBox="1"/>
          <p:nvPr>
            <p:custDataLst>
              <p:tags r:id="rId6"/>
            </p:custDataLst>
          </p:nvPr>
        </p:nvSpPr>
        <p:spPr>
          <a:xfrm>
            <a:off x="-1" y="703696"/>
            <a:ext cx="13716001" cy="1115690"/>
          </a:xfrm>
          <a:prstGeom prst="rect">
            <a:avLst/>
          </a:prstGeom>
        </p:spPr>
        <p:txBody>
          <a:bodyPr wrap="square" lIns="0" tIns="0" rIns="0" bIns="0" rtlCol="0" anchor="t">
            <a:spAutoFit/>
          </a:bodyPr>
          <a:lstStyle/>
          <a:p>
            <a:pPr algn="just" defTabSz="685835">
              <a:lnSpc>
                <a:spcPts val="4199"/>
              </a:lnSpc>
              <a:defRPr/>
            </a:pPr>
            <a:endParaRPr lang="fr-FR" sz="6000" b="1" dirty="0">
              <a:solidFill>
                <a:srgbClr val="215968"/>
              </a:solidFill>
              <a:latin typeface="Dosis" pitchFamily="2" charset="0"/>
            </a:endParaRPr>
          </a:p>
          <a:p>
            <a:pPr algn="ctr" defTabSz="685835">
              <a:lnSpc>
                <a:spcPts val="4199"/>
              </a:lnSpc>
              <a:defRPr/>
            </a:pPr>
            <a:r>
              <a:rPr lang="fr-FR" sz="6000" b="1" dirty="0">
                <a:solidFill>
                  <a:srgbClr val="215968"/>
                </a:solidFill>
                <a:latin typeface="Dosis" pitchFamily="2" charset="0"/>
              </a:rPr>
              <a:t>Séance 1</a:t>
            </a:r>
          </a:p>
        </p:txBody>
      </p:sp>
    </p:spTree>
    <p:extLst>
      <p:ext uri="{BB962C8B-B14F-4D97-AF65-F5344CB8AC3E}">
        <p14:creationId xmlns:p14="http://schemas.microsoft.com/office/powerpoint/2010/main" val="347987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2942"/>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3"/>
            <a:stretch>
              <a:fillRect t="-5555" b="-5555"/>
            </a:stretch>
          </a:blipFill>
        </p:spPr>
        <p: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381000" y="1104900"/>
            <a:ext cx="12954000" cy="839436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38100" tIns="38100" rIns="38100" bIns="38100" rtlCol="0" anchor="ctr"/>
            <a:lstStyle/>
            <a:p>
              <a:pPr marL="0" marR="0" lvl="0" indent="0" algn="just" defTabSz="685800" rtl="0" eaLnBrk="1" fontAlgn="auto" latinLnBrk="0" hangingPunct="1">
                <a:lnSpc>
                  <a:spcPts val="2408"/>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94625"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4971621" y="2167870"/>
            <a:ext cx="5029200" cy="497444"/>
          </a:xfrm>
          <a:prstGeom prst="rect">
            <a:avLst/>
          </a:prstGeom>
        </p:spPr>
        <p:txBody>
          <a:bodyPr wrap="square" lIns="0" tIns="0" rIns="0" bIns="0" rtlCol="0" anchor="t">
            <a:spAutoFit/>
          </a:bodyPr>
          <a:lstStyle/>
          <a:p>
            <a:pPr marL="0" marR="0" lvl="0" indent="0" algn="just" defTabSz="685800" rtl="0" eaLnBrk="1" fontAlgn="auto" latinLnBrk="0" hangingPunct="1">
              <a:lnSpc>
                <a:spcPts val="4199"/>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106585"/>
                </a:solidFill>
                <a:effectLst/>
                <a:uLnTx/>
                <a:uFillTx/>
                <a:latin typeface="Carelia"/>
                <a:ea typeface="+mn-ea"/>
                <a:cs typeface="+mn-cs"/>
              </a:rPr>
              <a:t>Objectifs des rituels</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1381346" y="3736257"/>
            <a:ext cx="11115454" cy="330411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615091" y="3825285"/>
            <a:ext cx="706508" cy="3166298"/>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6">
              <a:extLst>
                <a:ext uri="{96DAC541-7B7A-43D3-8B79-37D633B846F1}">
                  <asvg:svgBlip xmlns:asvg="http://schemas.microsoft.com/office/drawing/2016/SVG/main" r:embed="rId17"/>
                </a:ext>
              </a:extLst>
            </a:blip>
            <a:stretch>
              <a:fillRect l="-109199" t="-6937" r="-896458" b="-82936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74050696-8E39-F1CF-ABF8-86FF935959D5}"/>
              </a:ext>
            </a:extLst>
          </p:cNvPr>
          <p:cNvSpPr txBox="1"/>
          <p:nvPr>
            <p:custDataLst>
              <p:tags r:id="rId7"/>
            </p:custDataLst>
          </p:nvPr>
        </p:nvSpPr>
        <p:spPr>
          <a:xfrm>
            <a:off x="8686236" y="441300"/>
            <a:ext cx="664359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8"/>
          <a:stretch>
            <a:fillRect/>
          </a:stretch>
        </p:blipFill>
        <p:spPr>
          <a:xfrm>
            <a:off x="1676264" y="5617605"/>
            <a:ext cx="503526" cy="548088"/>
          </a:xfrm>
          <a:prstGeom prst="rect">
            <a:avLst/>
          </a:prstGeom>
        </p:spPr>
      </p:pic>
      <p:sp>
        <p:nvSpPr>
          <p:cNvPr id="8" name="TextBox 10">
            <a:extLst>
              <a:ext uri="{FF2B5EF4-FFF2-40B4-BE49-F238E27FC236}">
                <a16:creationId xmlns:a16="http://schemas.microsoft.com/office/drawing/2014/main" id="{444E5172-1FEC-C726-0EF2-92DE9D6F9BD3}"/>
              </a:ext>
            </a:extLst>
          </p:cNvPr>
          <p:cNvSpPr txBox="1"/>
          <p:nvPr>
            <p:custDataLst>
              <p:tags r:id="rId9"/>
            </p:custDataLst>
          </p:nvPr>
        </p:nvSpPr>
        <p:spPr>
          <a:xfrm>
            <a:off x="2828924" y="4677733"/>
            <a:ext cx="5436403" cy="425648"/>
          </a:xfrm>
          <a:prstGeom prst="roundRect">
            <a:avLst/>
          </a:prstGeom>
          <a:noFill/>
        </p:spPr>
        <p:txBody>
          <a:bodyPr wrap="square" lIns="0" tIns="0" rIns="0" bIns="0" rtlCol="0" anchor="t">
            <a:spAutoFit/>
          </a:bodyPr>
          <a:lstStyle/>
          <a:p>
            <a:pPr marL="0" marR="0" lvl="0" indent="0" algn="l" defTabSz="685800" rtl="0" eaLnBrk="1" fontAlgn="auto" latinLnBrk="0" hangingPunct="1">
              <a:lnSpc>
                <a:spcPts val="3026"/>
              </a:lnSpc>
              <a:spcBef>
                <a:spcPts val="0"/>
              </a:spcBef>
              <a:spcAft>
                <a:spcPts val="600"/>
              </a:spcAft>
              <a:buClrTx/>
              <a:buSzTx/>
              <a:buFontTx/>
              <a:buNone/>
              <a:tabLst/>
              <a:defRPr/>
            </a:pPr>
            <a:r>
              <a:rPr kumimoji="0" lang="fr-FR" sz="2800" b="1" i="0" u="none" strike="noStrike" kern="1200" cap="none" spc="0" normalizeH="0" baseline="0" noProof="0" dirty="0">
                <a:ln>
                  <a:noFill/>
                </a:ln>
                <a:solidFill>
                  <a:srgbClr val="4F81BD">
                    <a:lumMod val="50000"/>
                  </a:srgbClr>
                </a:solidFill>
                <a:effectLst/>
                <a:uLnTx/>
                <a:uFillTx/>
                <a:latin typeface="Dosis" pitchFamily="2" charset="0"/>
                <a:ea typeface="+mn-ea"/>
                <a:cs typeface="+mn-cs"/>
              </a:rPr>
              <a:t>Révision des lettres. </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10"/>
            </p:custDataLst>
          </p:nvPr>
        </p:nvPicPr>
        <p:blipFill>
          <a:blip r:embed="rId18"/>
          <a:stretch>
            <a:fillRect/>
          </a:stretch>
        </p:blipFill>
        <p:spPr>
          <a:xfrm>
            <a:off x="1641670" y="4582254"/>
            <a:ext cx="504425" cy="549067"/>
          </a:xfrm>
          <a:prstGeom prst="rect">
            <a:avLst/>
          </a:prstGeom>
        </p:spPr>
      </p:pic>
      <p:sp>
        <p:nvSpPr>
          <p:cNvPr id="10" name="TextBox 10">
            <a:extLst>
              <a:ext uri="{FF2B5EF4-FFF2-40B4-BE49-F238E27FC236}">
                <a16:creationId xmlns:a16="http://schemas.microsoft.com/office/drawing/2014/main" id="{395F5B9C-E7B5-FB65-B04F-FD9E2BBD44EB}"/>
              </a:ext>
            </a:extLst>
          </p:cNvPr>
          <p:cNvSpPr txBox="1"/>
          <p:nvPr>
            <p:custDataLst>
              <p:tags r:id="rId11"/>
            </p:custDataLst>
          </p:nvPr>
        </p:nvSpPr>
        <p:spPr>
          <a:xfrm>
            <a:off x="2828924" y="5746657"/>
            <a:ext cx="9667876" cy="425648"/>
          </a:xfrm>
          <a:prstGeom prst="roundRect">
            <a:avLst/>
          </a:prstGeom>
          <a:noFill/>
        </p:spPr>
        <p:txBody>
          <a:bodyPr wrap="square" lIns="0" tIns="0" rIns="0" bIns="0" rtlCol="0" anchor="t">
            <a:spAutoFit/>
          </a:bodyPr>
          <a:lstStyle/>
          <a:p>
            <a:pPr marL="0" marR="0" lvl="0" indent="0" algn="l" defTabSz="685800" rtl="0" eaLnBrk="1" fontAlgn="auto" latinLnBrk="0" hangingPunct="1">
              <a:lnSpc>
                <a:spcPts val="3026"/>
              </a:lnSpc>
              <a:spcBef>
                <a:spcPts val="0"/>
              </a:spcBef>
              <a:spcAft>
                <a:spcPts val="600"/>
              </a:spcAft>
              <a:buClrTx/>
              <a:buSzTx/>
              <a:buFontTx/>
              <a:buNone/>
              <a:tabLst/>
              <a:defRPr/>
            </a:pPr>
            <a:r>
              <a:rPr kumimoji="0" lang="fr-FR" sz="2800" b="1" i="0" u="none" strike="noStrike" kern="1200" cap="none" spc="0" normalizeH="0" baseline="0" noProof="0" dirty="0" err="1">
                <a:ln>
                  <a:noFill/>
                </a:ln>
                <a:solidFill>
                  <a:srgbClr val="4F81BD">
                    <a:lumMod val="50000"/>
                  </a:srgbClr>
                </a:solidFill>
                <a:effectLst/>
                <a:uLnTx/>
                <a:uFillTx/>
                <a:latin typeface="Dosis" pitchFamily="2" charset="0"/>
                <a:ea typeface="+mn-ea"/>
                <a:cs typeface="+mn-cs"/>
              </a:rPr>
              <a:t>Cha</a:t>
            </a:r>
            <a:r>
              <a:rPr lang="fr-FR" sz="2800" b="1" dirty="0" err="1">
                <a:solidFill>
                  <a:srgbClr val="4F81BD">
                    <a:lumMod val="50000"/>
                  </a:srgbClr>
                </a:solidFill>
                <a:latin typeface="Dosis" pitchFamily="2" charset="0"/>
              </a:rPr>
              <a:t>nter</a:t>
            </a:r>
            <a:r>
              <a:rPr lang="fr-FR" sz="2800" b="1" dirty="0">
                <a:solidFill>
                  <a:srgbClr val="4F81BD">
                    <a:lumMod val="50000"/>
                  </a:srgbClr>
                </a:solidFill>
                <a:latin typeface="Dosis" pitchFamily="2" charset="0"/>
              </a:rPr>
              <a:t> une chanson pour apprendre les couleurs en français.</a:t>
            </a:r>
            <a:endParaRPr kumimoji="0" lang="fr-FR" sz="2800" b="1" i="0" u="none" strike="noStrike" kern="1200" cap="none" spc="0" normalizeH="0" baseline="0" noProof="0" dirty="0">
              <a:ln>
                <a:noFill/>
              </a:ln>
              <a:solidFill>
                <a:srgbClr val="4F81BD">
                  <a:lumMod val="50000"/>
                </a:srgbClr>
              </a:solidFill>
              <a:effectLst/>
              <a:uLnTx/>
              <a:uFillTx/>
              <a:latin typeface="Dosis" pitchFamily="2" charset="0"/>
              <a:ea typeface="+mn-ea"/>
              <a:cs typeface="+mn-cs"/>
            </a:endParaRPr>
          </a:p>
        </p:txBody>
      </p:sp>
    </p:spTree>
    <p:extLst>
      <p:ext uri="{BB962C8B-B14F-4D97-AF65-F5344CB8AC3E}">
        <p14:creationId xmlns:p14="http://schemas.microsoft.com/office/powerpoint/2010/main" val="1807379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2BF15-BB8E-989A-E985-B85960309E3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EF208EB-CBC0-D417-8786-FCDD4B590EA6}"/>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F09CB912-DCEA-98D8-0632-D26B86380239}"/>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C71B6C95-808C-274D-88CD-53626543F258}"/>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C6AC0830-E62D-97D2-A32A-6FDEE5945A34}"/>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469B0D59-FCFA-73A1-A5F7-BB29DECD18D2}"/>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5BBD8E0A-9302-BA3F-35EF-51D7975A006A}"/>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E013A098-CA5F-A92B-10C3-E6DD7614B986}"/>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6D0B8788-CC1A-A112-6526-1B40637EC622}"/>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DEA6562E-F05C-00F7-13C2-2F5E359BE3F5}"/>
              </a:ext>
            </a:extLst>
          </p:cNvPr>
          <p:cNvSpPr/>
          <p:nvPr>
            <p:custDataLst>
              <p:tags r:id="rId3"/>
            </p:custDataLst>
          </p:nvPr>
        </p:nvSpPr>
        <p:spPr>
          <a:xfrm rot="10800000" flipH="1">
            <a:off x="741786" y="779888"/>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F9926730-19A1-3596-B730-AE339E499EB9}"/>
              </a:ext>
            </a:extLst>
          </p:cNvPr>
          <p:cNvSpPr txBox="1"/>
          <p:nvPr>
            <p:custDataLst>
              <p:tags r:id="rId4"/>
            </p:custDataLst>
          </p:nvPr>
        </p:nvSpPr>
        <p:spPr>
          <a:xfrm>
            <a:off x="1274975" y="687484"/>
            <a:ext cx="12076005" cy="461665"/>
          </a:xfrm>
          <a:prstGeom prst="rect">
            <a:avLst/>
          </a:prstGeom>
          <a:noFill/>
        </p:spPr>
        <p:txBody>
          <a:bodyPr wrap="square" rtlCol="0">
            <a:spAutoFit/>
          </a:bodyPr>
          <a:lstStyle/>
          <a:p>
            <a:pPr marL="0" marR="0" lvl="0" indent="0" algn="l" defTabSz="914445"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Bonjour les enfants. Nous allons commencer une nouvelle leçon de français. </a:t>
            </a:r>
          </a:p>
        </p:txBody>
      </p:sp>
      <p:pic>
        <p:nvPicPr>
          <p:cNvPr id="6" name="Image 5">
            <a:extLst>
              <a:ext uri="{FF2B5EF4-FFF2-40B4-BE49-F238E27FC236}">
                <a16:creationId xmlns:a16="http://schemas.microsoft.com/office/drawing/2014/main" id="{9E388BA8-E9EE-DE41-DCA3-773498CEA85C}"/>
              </a:ext>
            </a:extLst>
          </p:cNvPr>
          <p:cNvPicPr>
            <a:picLocks noChangeAspect="1"/>
          </p:cNvPicPr>
          <p:nvPr>
            <p:custDataLst>
              <p:tags r:id="rId5"/>
            </p:custDataLst>
          </p:nvPr>
        </p:nvPicPr>
        <p:blipFill>
          <a:blip r:embed="rId13"/>
          <a:stretch>
            <a:fillRect/>
          </a:stretch>
        </p:blipFill>
        <p:spPr>
          <a:xfrm>
            <a:off x="3059771" y="2695098"/>
            <a:ext cx="7596461" cy="6237969"/>
          </a:xfrm>
          <a:prstGeom prst="rect">
            <a:avLst/>
          </a:prstGeom>
        </p:spPr>
      </p:pic>
    </p:spTree>
    <p:extLst>
      <p:ext uri="{BB962C8B-B14F-4D97-AF65-F5344CB8AC3E}">
        <p14:creationId xmlns:p14="http://schemas.microsoft.com/office/powerpoint/2010/main" val="450446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5B9B8-F1F2-2EDF-910D-3C57707CDED4}"/>
            </a:ext>
          </a:extLst>
        </p:cNvPr>
        <p:cNvGrpSpPr/>
        <p:nvPr/>
      </p:nvGrpSpPr>
      <p:grpSpPr>
        <a:xfrm>
          <a:off x="0" y="0"/>
          <a:ext cx="0" cy="0"/>
          <a:chOff x="0" y="0"/>
          <a:chExt cx="0" cy="0"/>
        </a:xfrm>
      </p:grpSpPr>
      <p:sp>
        <p:nvSpPr>
          <p:cNvPr id="6" name="Freeform 8">
            <a:extLst>
              <a:ext uri="{FF2B5EF4-FFF2-40B4-BE49-F238E27FC236}">
                <a16:creationId xmlns:a16="http://schemas.microsoft.com/office/drawing/2014/main" id="{107470DF-4974-E6DE-10AA-45BDF2D1CF45}"/>
              </a:ext>
            </a:extLst>
          </p:cNvPr>
          <p:cNvSpPr/>
          <p:nvPr>
            <p:custDataLst>
              <p:tags r:id="rId1"/>
            </p:custDataLst>
          </p:nvPr>
        </p:nvSpPr>
        <p:spPr>
          <a:xfrm>
            <a:off x="757062" y="773546"/>
            <a:ext cx="465218" cy="32729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DD876E3B-A981-EFBD-6FED-ECED450E67C9}"/>
              </a:ext>
            </a:extLst>
          </p:cNvPr>
          <p:cNvGraphicFramePr>
            <a:graphicFrameLocks noGrp="1"/>
          </p:cNvGraphicFramePr>
          <p:nvPr>
            <p:custDataLst>
              <p:tags r:id="rId2"/>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65000"/>
                            </a:schemeClr>
                          </a:solidFill>
                          <a:latin typeface="Dosis" pitchFamily="2" charset="0"/>
                        </a:rPr>
                        <a:t>3. </a:t>
                      </a:r>
                      <a:r>
                        <a:rPr lang="fr-FR" sz="1800" b="1" kern="1200" dirty="0">
                          <a:solidFill>
                            <a:schemeClr val="bg1">
                              <a:lumMod val="65000"/>
                            </a:schemeClr>
                          </a:solidFill>
                          <a:latin typeface="Dosis" pitchFamily="2" charset="0"/>
                          <a:ea typeface="+mn-ea"/>
                          <a:cs typeface="+mn-cs"/>
                        </a:rPr>
                        <a:t>Acte de parole</a:t>
                      </a:r>
                      <a:endParaRPr lang="fr-FR" sz="1800"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
        <p:nvSpPr>
          <p:cNvPr id="9" name="ZoneTexte 2">
            <a:extLst>
              <a:ext uri="{FF2B5EF4-FFF2-40B4-BE49-F238E27FC236}">
                <a16:creationId xmlns:a16="http://schemas.microsoft.com/office/drawing/2014/main" id="{A20EFD33-D017-F54D-0C00-80B961B96EDA}"/>
              </a:ext>
            </a:extLst>
          </p:cNvPr>
          <p:cNvSpPr txBox="1"/>
          <p:nvPr/>
        </p:nvSpPr>
        <p:spPr>
          <a:xfrm>
            <a:off x="1402284" y="702106"/>
            <a:ext cx="8348784" cy="830997"/>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l" defTabSz="1028727"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Nous avons déjà vu la lettre o et le graphème é. </a:t>
            </a:r>
          </a:p>
          <a:p>
            <a:pPr marL="0" marR="0" lvl="0" indent="0" algn="l" defTabSz="1028727" rtl="0" eaLnBrk="1" fontAlgn="auto" latinLnBrk="0" hangingPunct="1">
              <a:lnSpc>
                <a:spcPct val="100000"/>
              </a:lnSpc>
              <a:spcBef>
                <a:spcPts val="0"/>
              </a:spcBef>
              <a:spcAft>
                <a:spcPts val="0"/>
              </a:spcAft>
              <a:buClrTx/>
              <a:buSzTx/>
              <a:buFontTx/>
              <a:buNone/>
              <a:tabLst/>
              <a:defRPr/>
            </a:pPr>
            <a:r>
              <a:rPr lang="fr-FR" sz="2400" b="1" dirty="0">
                <a:solidFill>
                  <a:prstClr val="white">
                    <a:lumMod val="65000"/>
                  </a:prstClr>
                </a:solidFill>
                <a:latin typeface="Calibri"/>
              </a:rPr>
              <a:t>É – o –o , r</a:t>
            </a:r>
            <a:r>
              <a:rPr kumimoji="0" lang="fr-FR" sz="2400" b="1" i="0" u="none" strike="noStrike" kern="1200" cap="none" spc="0" normalizeH="0" baseline="0" noProof="0" dirty="0" err="1">
                <a:ln>
                  <a:noFill/>
                </a:ln>
                <a:solidFill>
                  <a:prstClr val="white">
                    <a:lumMod val="65000"/>
                  </a:prstClr>
                </a:solidFill>
                <a:effectLst/>
                <a:uLnTx/>
                <a:uFillTx/>
                <a:latin typeface="Calibri"/>
                <a:ea typeface="+mn-ea"/>
                <a:cs typeface="+mn-cs"/>
              </a:rPr>
              <a:t>épétez</a:t>
            </a: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 après moi. </a:t>
            </a:r>
          </a:p>
        </p:txBody>
      </p:sp>
      <p:pic>
        <p:nvPicPr>
          <p:cNvPr id="10" name="Image 9">
            <a:extLst>
              <a:ext uri="{FF2B5EF4-FFF2-40B4-BE49-F238E27FC236}">
                <a16:creationId xmlns:a16="http://schemas.microsoft.com/office/drawing/2014/main" id="{DC03B4EB-C2AA-EED1-9E75-1670A92279A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1466629" y="503369"/>
            <a:ext cx="1492309" cy="1252748"/>
          </a:xfrm>
          <a:prstGeom prst="rect">
            <a:avLst/>
          </a:prstGeom>
        </p:spPr>
      </p:pic>
      <p:pic>
        <p:nvPicPr>
          <p:cNvPr id="4" name="Image 3">
            <a:extLst>
              <a:ext uri="{FF2B5EF4-FFF2-40B4-BE49-F238E27FC236}">
                <a16:creationId xmlns:a16="http://schemas.microsoft.com/office/drawing/2014/main" id="{9F781AF1-7FC7-62AA-1B74-F9EBEF8E8A0D}"/>
              </a:ext>
            </a:extLst>
          </p:cNvPr>
          <p:cNvPicPr>
            <a:picLocks noChangeAspect="1"/>
          </p:cNvPicPr>
          <p:nvPr/>
        </p:nvPicPr>
        <p:blipFill>
          <a:blip r:embed="rId7"/>
          <a:stretch>
            <a:fillRect/>
          </a:stretch>
        </p:blipFill>
        <p:spPr>
          <a:xfrm>
            <a:off x="3332699" y="4016663"/>
            <a:ext cx="7050602" cy="2253674"/>
          </a:xfrm>
          <a:prstGeom prst="rect">
            <a:avLst/>
          </a:prstGeom>
        </p:spPr>
      </p:pic>
    </p:spTree>
    <p:extLst>
      <p:ext uri="{BB962C8B-B14F-4D97-AF65-F5344CB8AC3E}">
        <p14:creationId xmlns:p14="http://schemas.microsoft.com/office/powerpoint/2010/main" val="670171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8590B-F6CF-70CD-6E72-F5ABDBC9008B}"/>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D57E4082-F9D7-0AF5-296D-96E1BB8E53E6}"/>
              </a:ext>
            </a:extLst>
          </p:cNvPr>
          <p:cNvSpPr/>
          <p:nvPr>
            <p:custDataLst>
              <p:tags r:id="rId1"/>
            </p:custDataLst>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a:extLst>
              <a:ext uri="{FF2B5EF4-FFF2-40B4-BE49-F238E27FC236}">
                <a16:creationId xmlns:a16="http://schemas.microsoft.com/office/drawing/2014/main" id="{E1B37076-2361-6711-89A3-907EE4DD2144}"/>
              </a:ext>
            </a:extLst>
          </p:cNvPr>
          <p:cNvSpPr txBox="1"/>
          <p:nvPr>
            <p:custDataLst>
              <p:tags r:id="rId2"/>
            </p:custDataLst>
          </p:nvPr>
        </p:nvSpPr>
        <p:spPr>
          <a:xfrm>
            <a:off x="458380" y="3592489"/>
            <a:ext cx="12799240" cy="1477328"/>
          </a:xfrm>
          <a:prstGeom prst="rect">
            <a:avLst/>
          </a:prstGeom>
        </p:spPr>
        <p:txBody>
          <a:bodyPr wrap="square" lIns="0" tIns="0" rIns="0" bIns="0" rtlCol="0" anchor="t">
            <a:spAutoFit/>
          </a:bodyPr>
          <a:lstStyle/>
          <a:p>
            <a:pPr algn="ctr" defTabSz="914445">
              <a:spcAft>
                <a:spcPts val="1800"/>
              </a:spcAft>
              <a:defRPr/>
            </a:pPr>
            <a:r>
              <a:rPr lang="fr-FR" sz="5400" dirty="0">
                <a:solidFill>
                  <a:srgbClr val="106585"/>
                </a:solidFill>
                <a:latin typeface="Dosis" pitchFamily="2" charset="0"/>
                <a:ea typeface="Calibri" panose="020F0502020204030204" pitchFamily="34" charset="0"/>
                <a:cs typeface="Calibri" panose="020F0502020204030204" pitchFamily="34" charset="0"/>
              </a:rPr>
              <a:t>         </a:t>
            </a:r>
            <a:r>
              <a:rPr lang="fr-FR" sz="4200" b="1" dirty="0">
                <a:solidFill>
                  <a:srgbClr val="106585"/>
                </a:solidFill>
                <a:latin typeface="Dosis" pitchFamily="2" charset="0"/>
                <a:ea typeface="Calibri" panose="020F0502020204030204" pitchFamily="34" charset="0"/>
                <a:cs typeface="Calibri" panose="020F0502020204030204" pitchFamily="34" charset="0"/>
              </a:rPr>
              <a:t>Ce support est optimisé pour un visionnage en mode diaporama sur un écran d’ordinateur. </a:t>
            </a:r>
            <a:endParaRPr lang="ar-MA" sz="5400" b="1" dirty="0">
              <a:solidFill>
                <a:srgbClr val="106585"/>
              </a:solidFill>
              <a:latin typeface="Dosis" pitchFamily="2" charset="0"/>
              <a:ea typeface="Calibri" panose="020F0502020204030204" pitchFamily="34" charset="0"/>
              <a:cs typeface="Calibri" panose="020F0502020204030204" pitchFamily="34" charset="0"/>
            </a:endParaRPr>
          </a:p>
        </p:txBody>
      </p:sp>
      <p:sp>
        <p:nvSpPr>
          <p:cNvPr id="9" name="Freeform 9">
            <a:extLst>
              <a:ext uri="{FF2B5EF4-FFF2-40B4-BE49-F238E27FC236}">
                <a16:creationId xmlns:a16="http://schemas.microsoft.com/office/drawing/2014/main" id="{8940B444-C795-AF51-E15B-D70F755F0AC4}"/>
              </a:ext>
            </a:extLst>
          </p:cNvPr>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a:extLst>
              <a:ext uri="{FF2B5EF4-FFF2-40B4-BE49-F238E27FC236}">
                <a16:creationId xmlns:a16="http://schemas.microsoft.com/office/drawing/2014/main" id="{DBD3357F-7577-9817-B590-13AEBCBCE043}"/>
              </a:ext>
            </a:extLst>
          </p:cNvPr>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sp>
        <p:nvSpPr>
          <p:cNvPr id="2" name="ZoneTexte 1">
            <a:extLst>
              <a:ext uri="{FF2B5EF4-FFF2-40B4-BE49-F238E27FC236}">
                <a16:creationId xmlns:a16="http://schemas.microsoft.com/office/drawing/2014/main" id="{02901C97-7D2E-EE20-D308-59045434FE99}"/>
              </a:ext>
            </a:extLst>
          </p:cNvPr>
          <p:cNvSpPr txBox="1"/>
          <p:nvPr>
            <p:custDataLst>
              <p:tags r:id="rId5"/>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a:t>
            </a:r>
          </a:p>
        </p:txBody>
      </p:sp>
      <p:pic>
        <p:nvPicPr>
          <p:cNvPr id="4" name="Image 3">
            <a:extLst>
              <a:ext uri="{FF2B5EF4-FFF2-40B4-BE49-F238E27FC236}">
                <a16:creationId xmlns:a16="http://schemas.microsoft.com/office/drawing/2014/main" id="{AC9A77FA-585D-127F-845B-8EBC71313FA3}"/>
              </a:ext>
            </a:extLst>
          </p:cNvPr>
          <p:cNvPicPr>
            <a:picLocks noChangeAspect="1"/>
          </p:cNvPicPr>
          <p:nvPr>
            <p:custDataLst>
              <p:tags r:id="rId6"/>
            </p:custDataLst>
          </p:nvPr>
        </p:nvPicPr>
        <p:blipFill>
          <a:blip r:embed="rId15">
            <a:clrChange>
              <a:clrFrom>
                <a:srgbClr val="FFFFFF"/>
              </a:clrFrom>
              <a:clrTo>
                <a:srgbClr val="FFFFFF">
                  <a:alpha val="0"/>
                </a:srgbClr>
              </a:clrTo>
            </a:clrChange>
          </a:blip>
          <a:stretch>
            <a:fillRect/>
          </a:stretch>
        </p:blipFill>
        <p:spPr>
          <a:xfrm>
            <a:off x="5677748" y="1237915"/>
            <a:ext cx="2360504" cy="2058785"/>
          </a:xfrm>
          <a:prstGeom prst="rect">
            <a:avLst/>
          </a:prstGeom>
        </p:spPr>
      </p:pic>
      <p:pic>
        <p:nvPicPr>
          <p:cNvPr id="11" name="Image 10">
            <a:extLst>
              <a:ext uri="{FF2B5EF4-FFF2-40B4-BE49-F238E27FC236}">
                <a16:creationId xmlns:a16="http://schemas.microsoft.com/office/drawing/2014/main" id="{2FA3FF9E-96AB-CA64-0E5A-B49A3A31BB7F}"/>
              </a:ext>
            </a:extLst>
          </p:cNvPr>
          <p:cNvPicPr>
            <a:picLocks noChangeAspect="1"/>
          </p:cNvPicPr>
          <p:nvPr>
            <p:custDataLst>
              <p:tags r:id="rId7"/>
            </p:custDataLst>
          </p:nvPr>
        </p:nvPicPr>
        <p:blipFill>
          <a:blip r:embed="rId16"/>
          <a:srcRect t="3549" r="25825"/>
          <a:stretch/>
        </p:blipFill>
        <p:spPr>
          <a:xfrm>
            <a:off x="2569153" y="5661395"/>
            <a:ext cx="8969576" cy="1454457"/>
          </a:xfrm>
          <a:prstGeom prst="roundRect">
            <a:avLst/>
          </a:prstGeom>
          <a:ln>
            <a:solidFill>
              <a:schemeClr val="accent5">
                <a:lumMod val="50000"/>
              </a:schemeClr>
            </a:solidFill>
          </a:ln>
        </p:spPr>
      </p:pic>
      <p:sp>
        <p:nvSpPr>
          <p:cNvPr id="13" name="Ellipse 12">
            <a:extLst>
              <a:ext uri="{FF2B5EF4-FFF2-40B4-BE49-F238E27FC236}">
                <a16:creationId xmlns:a16="http://schemas.microsoft.com/office/drawing/2014/main" id="{31DAD90C-01DC-919D-FDFB-9AC4E695309E}"/>
              </a:ext>
            </a:extLst>
          </p:cNvPr>
          <p:cNvSpPr/>
          <p:nvPr>
            <p:custDataLst>
              <p:tags r:id="rId8"/>
            </p:custDataLst>
          </p:nvPr>
        </p:nvSpPr>
        <p:spPr>
          <a:xfrm>
            <a:off x="2373218" y="5739229"/>
            <a:ext cx="1363695" cy="1298789"/>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4050" dirty="0"/>
          </a:p>
        </p:txBody>
      </p:sp>
    </p:spTree>
    <p:extLst>
      <p:ext uri="{BB962C8B-B14F-4D97-AF65-F5344CB8AC3E}">
        <p14:creationId xmlns:p14="http://schemas.microsoft.com/office/powerpoint/2010/main" val="2602997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ACC68-B398-6D99-7451-A293412A298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B7105A29-7C80-E0B2-B12F-EB2AB8CE4A7A}"/>
              </a:ext>
            </a:extLst>
          </p:cNvPr>
          <p:cNvSpPr txBox="1"/>
          <p:nvPr>
            <p:custDataLst>
              <p:tags r:id="rId1"/>
            </p:custDataLst>
          </p:nvPr>
        </p:nvSpPr>
        <p:spPr>
          <a:xfrm>
            <a:off x="1352428" y="744686"/>
            <a:ext cx="12557535" cy="461665"/>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
                <a:ea typeface="+mn-ea"/>
                <a:cs typeface="+mn-cs"/>
              </a:rPr>
              <a:t>Observez bien ces mots. </a:t>
            </a:r>
          </a:p>
        </p:txBody>
      </p:sp>
      <p:sp>
        <p:nvSpPr>
          <p:cNvPr id="7" name="Freeform 8">
            <a:extLst>
              <a:ext uri="{FF2B5EF4-FFF2-40B4-BE49-F238E27FC236}">
                <a16:creationId xmlns:a16="http://schemas.microsoft.com/office/drawing/2014/main" id="{4390BDB7-F53F-3618-7EF6-3777F25DC614}"/>
              </a:ext>
            </a:extLst>
          </p:cNvPr>
          <p:cNvSpPr/>
          <p:nvPr>
            <p:custDataLst>
              <p:tags r:id="rId2"/>
            </p:custDataLst>
          </p:nvPr>
        </p:nvSpPr>
        <p:spPr>
          <a:xfrm>
            <a:off x="754586" y="796038"/>
            <a:ext cx="465218" cy="32729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4" name="Image 3" descr="Une image contenant dessin humoristique, dessin, illustration, croquis&#10;&#10;Description générée automatiquement">
            <a:extLst>
              <a:ext uri="{FF2B5EF4-FFF2-40B4-BE49-F238E27FC236}">
                <a16:creationId xmlns:a16="http://schemas.microsoft.com/office/drawing/2014/main" id="{846429DD-CA45-E663-8773-C6E7539C0C49}"/>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045247" y="524034"/>
            <a:ext cx="916165" cy="1304766"/>
          </a:xfrm>
          <a:prstGeom prst="rect">
            <a:avLst/>
          </a:prstGeom>
        </p:spPr>
      </p:pic>
      <p:graphicFrame>
        <p:nvGraphicFramePr>
          <p:cNvPr id="3" name="Tableau 2">
            <a:extLst>
              <a:ext uri="{FF2B5EF4-FFF2-40B4-BE49-F238E27FC236}">
                <a16:creationId xmlns:a16="http://schemas.microsoft.com/office/drawing/2014/main" id="{014BD965-5C8A-10F9-B974-9361122A25EF}"/>
              </a:ext>
            </a:extLst>
          </p:cNvPr>
          <p:cNvGraphicFramePr>
            <a:graphicFrameLocks noGrp="1"/>
          </p:cNvGraphicFramePr>
          <p:nvPr>
            <p:custDataLst>
              <p:tags r:id="rId4"/>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65000"/>
                            </a:schemeClr>
                          </a:solidFill>
                          <a:latin typeface="Dosis" pitchFamily="2" charset="0"/>
                        </a:rPr>
                        <a:t>3. </a:t>
                      </a:r>
                      <a:r>
                        <a:rPr lang="fr-FR" sz="1800" b="1" kern="1200" dirty="0">
                          <a:solidFill>
                            <a:schemeClr val="bg1">
                              <a:lumMod val="65000"/>
                            </a:schemeClr>
                          </a:solidFill>
                          <a:latin typeface="Dosis" pitchFamily="2" charset="0"/>
                          <a:ea typeface="+mn-ea"/>
                          <a:cs typeface="+mn-cs"/>
                        </a:rPr>
                        <a:t>Acte de parole</a:t>
                      </a:r>
                      <a:endParaRPr lang="fr-FR" sz="1800"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9C3CA8-6E0F-12FE-1F08-67CCE2169881}"/>
              </a:ext>
            </a:extLst>
          </p:cNvPr>
          <p:cNvSpPr txBox="1"/>
          <p:nvPr/>
        </p:nvSpPr>
        <p:spPr>
          <a:xfrm>
            <a:off x="754784" y="4212476"/>
            <a:ext cx="12206628" cy="1862048"/>
          </a:xfrm>
          <a:prstGeom prst="rect">
            <a:avLst/>
          </a:prstGeom>
          <a:noFill/>
        </p:spPr>
        <p:txBody>
          <a:bodyPr wrap="square">
            <a:spAutoFit/>
          </a:bodyPr>
          <a:lstStyle/>
          <a:p>
            <a:pPr algn="ctr"/>
            <a:r>
              <a:rPr lang="fr-MA" sz="11500" b="1" dirty="0">
                <a:solidFill>
                  <a:srgbClr val="106585"/>
                </a:solidFill>
                <a:latin typeface="KG Primary Penmanship Alt" panose="02000506000000020003" pitchFamily="2" charset="0"/>
              </a:rPr>
              <a:t>vélo  téléphone  Olive</a:t>
            </a:r>
          </a:p>
        </p:txBody>
      </p:sp>
    </p:spTree>
    <p:extLst>
      <p:ext uri="{BB962C8B-B14F-4D97-AF65-F5344CB8AC3E}">
        <p14:creationId xmlns:p14="http://schemas.microsoft.com/office/powerpoint/2010/main" val="1245504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6645B-3940-A0D3-D68D-66E32F02694B}"/>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19D5D37-0E92-9351-C0CF-CF81EE198CA8}"/>
              </a:ext>
            </a:extLst>
          </p:cNvPr>
          <p:cNvSpPr txBox="1"/>
          <p:nvPr>
            <p:custDataLst>
              <p:tags r:id="rId1"/>
            </p:custDataLst>
          </p:nvPr>
        </p:nvSpPr>
        <p:spPr>
          <a:xfrm>
            <a:off x="1352428" y="744686"/>
            <a:ext cx="12557535" cy="461665"/>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
                <a:ea typeface="+mn-ea"/>
                <a:cs typeface="+mn-cs"/>
              </a:rPr>
              <a:t>Qui veut passer au tableau pour montrer la lettre o ? </a:t>
            </a:r>
          </a:p>
        </p:txBody>
      </p:sp>
      <p:sp>
        <p:nvSpPr>
          <p:cNvPr id="7" name="Freeform 8">
            <a:extLst>
              <a:ext uri="{FF2B5EF4-FFF2-40B4-BE49-F238E27FC236}">
                <a16:creationId xmlns:a16="http://schemas.microsoft.com/office/drawing/2014/main" id="{44EAEBCF-3EE1-818F-6B6D-4B7D398ECD00}"/>
              </a:ext>
            </a:extLst>
          </p:cNvPr>
          <p:cNvSpPr/>
          <p:nvPr>
            <p:custDataLst>
              <p:tags r:id="rId2"/>
            </p:custDataLst>
          </p:nvPr>
        </p:nvSpPr>
        <p:spPr>
          <a:xfrm>
            <a:off x="732815" y="796038"/>
            <a:ext cx="465218" cy="32729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E658A6F-0765-7A54-7C65-B6FC69C52E47}"/>
              </a:ext>
            </a:extLst>
          </p:cNvPr>
          <p:cNvPicPr>
            <a:picLocks noChangeAspect="1"/>
          </p:cNvPicPr>
          <p:nvPr>
            <p:custDataLst>
              <p:tags r:id="rId3"/>
            </p:custDataLst>
          </p:nvPr>
        </p:nvPicPr>
        <p:blipFill>
          <a:blip r:embed="rId8"/>
          <a:stretch>
            <a:fillRect/>
          </a:stretch>
        </p:blipFill>
        <p:spPr>
          <a:xfrm>
            <a:off x="11236335" y="744686"/>
            <a:ext cx="1580024" cy="976335"/>
          </a:xfrm>
          <a:prstGeom prst="roundRect">
            <a:avLst>
              <a:gd name="adj" fmla="val 31362"/>
            </a:avLst>
          </a:prstGeom>
        </p:spPr>
      </p:pic>
      <p:graphicFrame>
        <p:nvGraphicFramePr>
          <p:cNvPr id="4" name="Tableau 3">
            <a:extLst>
              <a:ext uri="{FF2B5EF4-FFF2-40B4-BE49-F238E27FC236}">
                <a16:creationId xmlns:a16="http://schemas.microsoft.com/office/drawing/2014/main" id="{218B1A0A-696F-0520-A35A-72029FBE7A9B}"/>
              </a:ext>
            </a:extLst>
          </p:cNvPr>
          <p:cNvGraphicFramePr>
            <a:graphicFrameLocks noGrp="1"/>
          </p:cNvGraphicFramePr>
          <p:nvPr>
            <p:custDataLst>
              <p:tags r:id="rId4"/>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65000"/>
                            </a:schemeClr>
                          </a:solidFill>
                          <a:latin typeface="Dosis" pitchFamily="2" charset="0"/>
                        </a:rPr>
                        <a:t>3. </a:t>
                      </a:r>
                      <a:r>
                        <a:rPr lang="fr-FR" sz="1800" b="1" kern="1200" dirty="0">
                          <a:solidFill>
                            <a:schemeClr val="bg1">
                              <a:lumMod val="65000"/>
                            </a:schemeClr>
                          </a:solidFill>
                          <a:latin typeface="Dosis" pitchFamily="2" charset="0"/>
                          <a:ea typeface="+mn-ea"/>
                          <a:cs typeface="+mn-cs"/>
                        </a:rPr>
                        <a:t>Acte de parole</a:t>
                      </a:r>
                      <a:endParaRPr lang="fr-FR" sz="1800"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0E70B9C-D7BD-0528-145D-28F7C17D673B}"/>
              </a:ext>
            </a:extLst>
          </p:cNvPr>
          <p:cNvSpPr txBox="1"/>
          <p:nvPr/>
        </p:nvSpPr>
        <p:spPr>
          <a:xfrm>
            <a:off x="754686" y="6043613"/>
            <a:ext cx="12206628" cy="1862048"/>
          </a:xfrm>
          <a:prstGeom prst="rect">
            <a:avLst/>
          </a:prstGeom>
          <a:noFill/>
        </p:spPr>
        <p:txBody>
          <a:bodyPr wrap="square">
            <a:spAutoFit/>
          </a:bodyPr>
          <a:lstStyle/>
          <a:p>
            <a:pPr algn="ctr"/>
            <a:r>
              <a:rPr lang="fr-MA" sz="11500" b="1" dirty="0">
                <a:solidFill>
                  <a:srgbClr val="106585"/>
                </a:solidFill>
                <a:latin typeface="KG Primary Penmanship Alt" panose="02000506000000020003" pitchFamily="2" charset="0"/>
              </a:rPr>
              <a:t>vélo  téléphone  Olive</a:t>
            </a:r>
          </a:p>
        </p:txBody>
      </p:sp>
    </p:spTree>
    <p:extLst>
      <p:ext uri="{BB962C8B-B14F-4D97-AF65-F5344CB8AC3E}">
        <p14:creationId xmlns:p14="http://schemas.microsoft.com/office/powerpoint/2010/main" val="4222133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40BC1-3C24-7DD4-B6BC-F858FC4F83BC}"/>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025B0BBE-599B-6A49-546E-4EBB556EBE92}"/>
              </a:ext>
            </a:extLst>
          </p:cNvPr>
          <p:cNvSpPr txBox="1"/>
          <p:nvPr>
            <p:custDataLst>
              <p:tags r:id="rId1"/>
            </p:custDataLst>
          </p:nvPr>
        </p:nvSpPr>
        <p:spPr>
          <a:xfrm>
            <a:off x="1439512" y="744686"/>
            <a:ext cx="12557535" cy="461665"/>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
                <a:ea typeface="+mn-ea"/>
                <a:cs typeface="+mn-cs"/>
              </a:rPr>
              <a:t>Observez la lettre o dans les mots. </a:t>
            </a:r>
          </a:p>
        </p:txBody>
      </p:sp>
      <p:sp>
        <p:nvSpPr>
          <p:cNvPr id="7" name="Freeform 8">
            <a:extLst>
              <a:ext uri="{FF2B5EF4-FFF2-40B4-BE49-F238E27FC236}">
                <a16:creationId xmlns:a16="http://schemas.microsoft.com/office/drawing/2014/main" id="{5AEFDADA-49D2-6FAB-215C-821578E51127}"/>
              </a:ext>
            </a:extLst>
          </p:cNvPr>
          <p:cNvSpPr/>
          <p:nvPr>
            <p:custDataLst>
              <p:tags r:id="rId2"/>
            </p:custDataLst>
          </p:nvPr>
        </p:nvSpPr>
        <p:spPr>
          <a:xfrm>
            <a:off x="798128" y="774267"/>
            <a:ext cx="465218" cy="32729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4" name="Image 3" descr="Une image contenant dessin humoristique, dessin, illustration, croquis&#10;&#10;Description générée automatiquement">
            <a:extLst>
              <a:ext uri="{FF2B5EF4-FFF2-40B4-BE49-F238E27FC236}">
                <a16:creationId xmlns:a16="http://schemas.microsoft.com/office/drawing/2014/main" id="{D246EDAC-9338-EE1B-F564-9F42D06E71D5}"/>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083142" y="524034"/>
            <a:ext cx="878270" cy="1250798"/>
          </a:xfrm>
          <a:prstGeom prst="rect">
            <a:avLst/>
          </a:prstGeom>
        </p:spPr>
      </p:pic>
      <p:graphicFrame>
        <p:nvGraphicFramePr>
          <p:cNvPr id="8" name="Tableau 7">
            <a:extLst>
              <a:ext uri="{FF2B5EF4-FFF2-40B4-BE49-F238E27FC236}">
                <a16:creationId xmlns:a16="http://schemas.microsoft.com/office/drawing/2014/main" id="{C6C067B8-1EA9-A4C9-DC7C-B14D8E5F6623}"/>
              </a:ext>
            </a:extLst>
          </p:cNvPr>
          <p:cNvGraphicFramePr>
            <a:graphicFrameLocks noGrp="1"/>
          </p:cNvGraphicFramePr>
          <p:nvPr>
            <p:custDataLst>
              <p:tags r:id="rId4"/>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65000"/>
                            </a:schemeClr>
                          </a:solidFill>
                          <a:latin typeface="Dosis" pitchFamily="2" charset="0"/>
                        </a:rPr>
                        <a:t>3. </a:t>
                      </a:r>
                      <a:r>
                        <a:rPr lang="fr-FR" sz="1800" b="1" kern="1200" dirty="0">
                          <a:solidFill>
                            <a:schemeClr val="bg1">
                              <a:lumMod val="65000"/>
                            </a:schemeClr>
                          </a:solidFill>
                          <a:latin typeface="Dosis" pitchFamily="2" charset="0"/>
                          <a:ea typeface="+mn-ea"/>
                          <a:cs typeface="+mn-cs"/>
                        </a:rPr>
                        <a:t>Acte de parole</a:t>
                      </a:r>
                      <a:endParaRPr lang="fr-FR" sz="1800"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EEEA5D53-0171-7F97-50E1-5D3F97AC61FD}"/>
              </a:ext>
            </a:extLst>
          </p:cNvPr>
          <p:cNvSpPr txBox="1"/>
          <p:nvPr/>
        </p:nvSpPr>
        <p:spPr>
          <a:xfrm>
            <a:off x="754784" y="5869818"/>
            <a:ext cx="12206628" cy="1862048"/>
          </a:xfrm>
          <a:prstGeom prst="rect">
            <a:avLst/>
          </a:prstGeom>
          <a:noFill/>
        </p:spPr>
        <p:txBody>
          <a:bodyPr wrap="square">
            <a:spAutoFit/>
          </a:bodyPr>
          <a:lstStyle/>
          <a:p>
            <a:pPr algn="ctr"/>
            <a:r>
              <a:rPr lang="fr-MA" sz="11500" b="1" dirty="0">
                <a:solidFill>
                  <a:srgbClr val="106585"/>
                </a:solidFill>
                <a:latin typeface="KG Primary Penmanship Alt" panose="02000506000000020003" pitchFamily="2" charset="0"/>
              </a:rPr>
              <a:t>vél</a:t>
            </a:r>
            <a:r>
              <a:rPr lang="fr-MA" sz="11500" b="1" dirty="0">
                <a:solidFill>
                  <a:schemeClr val="accent6">
                    <a:lumMod val="75000"/>
                  </a:schemeClr>
                </a:solidFill>
                <a:latin typeface="KG Primary Penmanship Alt" panose="02000506000000020003" pitchFamily="2" charset="0"/>
              </a:rPr>
              <a:t>o</a:t>
            </a:r>
            <a:r>
              <a:rPr lang="fr-MA" sz="11500" b="1" dirty="0">
                <a:solidFill>
                  <a:srgbClr val="106585"/>
                </a:solidFill>
                <a:latin typeface="KG Primary Penmanship Alt" panose="02000506000000020003" pitchFamily="2" charset="0"/>
              </a:rPr>
              <a:t>  téléph</a:t>
            </a:r>
            <a:r>
              <a:rPr lang="fr-MA" sz="11500" b="1" dirty="0">
                <a:solidFill>
                  <a:schemeClr val="accent6">
                    <a:lumMod val="75000"/>
                  </a:schemeClr>
                </a:solidFill>
                <a:latin typeface="KG Primary Penmanship Alt" panose="02000506000000020003" pitchFamily="2" charset="0"/>
              </a:rPr>
              <a:t>o</a:t>
            </a:r>
            <a:r>
              <a:rPr lang="fr-MA" sz="11500" b="1" dirty="0">
                <a:solidFill>
                  <a:srgbClr val="106585"/>
                </a:solidFill>
                <a:latin typeface="KG Primary Penmanship Alt" panose="02000506000000020003" pitchFamily="2" charset="0"/>
              </a:rPr>
              <a:t>ne  </a:t>
            </a:r>
            <a:r>
              <a:rPr lang="fr-MA" sz="11500" b="1" dirty="0">
                <a:solidFill>
                  <a:schemeClr val="accent6">
                    <a:lumMod val="75000"/>
                  </a:schemeClr>
                </a:solidFill>
                <a:latin typeface="KG Primary Penmanship Alt" panose="02000506000000020003" pitchFamily="2" charset="0"/>
              </a:rPr>
              <a:t>O</a:t>
            </a:r>
            <a:r>
              <a:rPr lang="fr-MA" sz="11500" b="1" dirty="0">
                <a:solidFill>
                  <a:srgbClr val="106585"/>
                </a:solidFill>
                <a:latin typeface="KG Primary Penmanship Alt" panose="02000506000000020003" pitchFamily="2" charset="0"/>
              </a:rPr>
              <a:t>live</a:t>
            </a:r>
            <a:endParaRPr lang="fr-MA" sz="11500" b="1" dirty="0">
              <a:solidFill>
                <a:schemeClr val="accent6">
                  <a:lumMod val="75000"/>
                </a:schemeClr>
              </a:solidFill>
              <a:latin typeface="KG Primary Penmanship Alt" panose="02000506000000020003" pitchFamily="2" charset="0"/>
            </a:endParaRPr>
          </a:p>
        </p:txBody>
      </p:sp>
    </p:spTree>
    <p:extLst>
      <p:ext uri="{BB962C8B-B14F-4D97-AF65-F5344CB8AC3E}">
        <p14:creationId xmlns:p14="http://schemas.microsoft.com/office/powerpoint/2010/main" val="1345591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29AFF-6417-433D-430F-599E327277D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2DFB04B-513B-39EC-7E54-A179D37AC40D}"/>
              </a:ext>
            </a:extLst>
          </p:cNvPr>
          <p:cNvSpPr txBox="1"/>
          <p:nvPr>
            <p:custDataLst>
              <p:tags r:id="rId1"/>
            </p:custDataLst>
          </p:nvPr>
        </p:nvSpPr>
        <p:spPr>
          <a:xfrm>
            <a:off x="1352428" y="744686"/>
            <a:ext cx="12557535" cy="461665"/>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
                <a:ea typeface="+mn-ea"/>
                <a:cs typeface="+mn-cs"/>
              </a:rPr>
              <a:t>Maintenant, </a:t>
            </a:r>
            <a:r>
              <a:rPr lang="fr-FR" sz="2400" b="1" dirty="0">
                <a:solidFill>
                  <a:srgbClr val="A6A6A6"/>
                </a:solidFill>
                <a:latin typeface="Calibri "/>
              </a:rPr>
              <a:t>q</a:t>
            </a:r>
            <a:r>
              <a:rPr kumimoji="0" lang="fr-FR" sz="2400" b="1" i="0" u="none" strike="noStrike" kern="1200" cap="none" spc="0" normalizeH="0" baseline="0" noProof="0" dirty="0" err="1">
                <a:ln>
                  <a:noFill/>
                </a:ln>
                <a:solidFill>
                  <a:srgbClr val="A6A6A6"/>
                </a:solidFill>
                <a:effectLst/>
                <a:uLnTx/>
                <a:uFillTx/>
                <a:latin typeface="Calibri "/>
                <a:ea typeface="+mn-ea"/>
                <a:cs typeface="+mn-cs"/>
              </a:rPr>
              <a:t>ui</a:t>
            </a:r>
            <a:r>
              <a:rPr kumimoji="0" lang="fr-FR" sz="2400" b="1" i="0" u="none" strike="noStrike" kern="1200" cap="none" spc="0" normalizeH="0" baseline="0" noProof="0" dirty="0">
                <a:ln>
                  <a:noFill/>
                </a:ln>
                <a:solidFill>
                  <a:srgbClr val="A6A6A6"/>
                </a:solidFill>
                <a:effectLst/>
                <a:uLnTx/>
                <a:uFillTx/>
                <a:latin typeface="Calibri "/>
                <a:ea typeface="+mn-ea"/>
                <a:cs typeface="+mn-cs"/>
              </a:rPr>
              <a:t> veut passer au tableau pour montrer le graphème é ? </a:t>
            </a:r>
          </a:p>
        </p:txBody>
      </p:sp>
      <p:sp>
        <p:nvSpPr>
          <p:cNvPr id="7" name="Freeform 8">
            <a:extLst>
              <a:ext uri="{FF2B5EF4-FFF2-40B4-BE49-F238E27FC236}">
                <a16:creationId xmlns:a16="http://schemas.microsoft.com/office/drawing/2014/main" id="{B57A160F-EB7D-7880-8C6C-85F4C4C19253}"/>
              </a:ext>
            </a:extLst>
          </p:cNvPr>
          <p:cNvSpPr/>
          <p:nvPr>
            <p:custDataLst>
              <p:tags r:id="rId2"/>
            </p:custDataLst>
          </p:nvPr>
        </p:nvSpPr>
        <p:spPr>
          <a:xfrm>
            <a:off x="732815" y="796038"/>
            <a:ext cx="465218" cy="32729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C85C2B7-0D96-5D90-7C97-CCD6BD40EE07}"/>
              </a:ext>
            </a:extLst>
          </p:cNvPr>
          <p:cNvPicPr>
            <a:picLocks noChangeAspect="1"/>
          </p:cNvPicPr>
          <p:nvPr>
            <p:custDataLst>
              <p:tags r:id="rId3"/>
            </p:custDataLst>
          </p:nvPr>
        </p:nvPicPr>
        <p:blipFill>
          <a:blip r:embed="rId8"/>
          <a:stretch>
            <a:fillRect/>
          </a:stretch>
        </p:blipFill>
        <p:spPr>
          <a:xfrm>
            <a:off x="11236335" y="744686"/>
            <a:ext cx="1580024" cy="976335"/>
          </a:xfrm>
          <a:prstGeom prst="roundRect">
            <a:avLst>
              <a:gd name="adj" fmla="val 31362"/>
            </a:avLst>
          </a:prstGeom>
        </p:spPr>
      </p:pic>
      <p:graphicFrame>
        <p:nvGraphicFramePr>
          <p:cNvPr id="4" name="Tableau 3">
            <a:extLst>
              <a:ext uri="{FF2B5EF4-FFF2-40B4-BE49-F238E27FC236}">
                <a16:creationId xmlns:a16="http://schemas.microsoft.com/office/drawing/2014/main" id="{C4E2AD19-4B80-E923-46DD-CEEC34EDFD94}"/>
              </a:ext>
            </a:extLst>
          </p:cNvPr>
          <p:cNvGraphicFramePr>
            <a:graphicFrameLocks noGrp="1"/>
          </p:cNvGraphicFramePr>
          <p:nvPr>
            <p:custDataLst>
              <p:tags r:id="rId4"/>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65000"/>
                            </a:schemeClr>
                          </a:solidFill>
                          <a:latin typeface="Dosis" pitchFamily="2" charset="0"/>
                        </a:rPr>
                        <a:t>3. </a:t>
                      </a:r>
                      <a:r>
                        <a:rPr lang="fr-FR" sz="1800" b="1" kern="1200" dirty="0">
                          <a:solidFill>
                            <a:schemeClr val="bg1">
                              <a:lumMod val="65000"/>
                            </a:schemeClr>
                          </a:solidFill>
                          <a:latin typeface="Dosis" pitchFamily="2" charset="0"/>
                          <a:ea typeface="+mn-ea"/>
                          <a:cs typeface="+mn-cs"/>
                        </a:rPr>
                        <a:t>Acte de parole</a:t>
                      </a:r>
                      <a:endParaRPr lang="fr-FR" sz="1800"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0F7AAE-A72A-B897-0A9F-41B017E592C7}"/>
              </a:ext>
            </a:extLst>
          </p:cNvPr>
          <p:cNvSpPr txBox="1"/>
          <p:nvPr/>
        </p:nvSpPr>
        <p:spPr>
          <a:xfrm>
            <a:off x="754686" y="6043613"/>
            <a:ext cx="12206628" cy="1862048"/>
          </a:xfrm>
          <a:prstGeom prst="rect">
            <a:avLst/>
          </a:prstGeom>
          <a:noFill/>
        </p:spPr>
        <p:txBody>
          <a:bodyPr wrap="square">
            <a:spAutoFit/>
          </a:bodyPr>
          <a:lstStyle/>
          <a:p>
            <a:pPr algn="ctr"/>
            <a:r>
              <a:rPr lang="fr-MA" sz="11500" b="1" dirty="0">
                <a:solidFill>
                  <a:srgbClr val="106585"/>
                </a:solidFill>
                <a:latin typeface="KG Primary Penmanship Alt" panose="02000506000000020003" pitchFamily="2" charset="0"/>
              </a:rPr>
              <a:t>vélo  téléphone  Olive</a:t>
            </a:r>
          </a:p>
        </p:txBody>
      </p:sp>
    </p:spTree>
    <p:extLst>
      <p:ext uri="{BB962C8B-B14F-4D97-AF65-F5344CB8AC3E}">
        <p14:creationId xmlns:p14="http://schemas.microsoft.com/office/powerpoint/2010/main" val="561456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87A69-C7A4-4065-1F31-C58B7501D7A9}"/>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7A0AB7D-1FD4-8CB3-079A-BAEF9C386643}"/>
              </a:ext>
            </a:extLst>
          </p:cNvPr>
          <p:cNvSpPr txBox="1"/>
          <p:nvPr>
            <p:custDataLst>
              <p:tags r:id="rId1"/>
            </p:custDataLst>
          </p:nvPr>
        </p:nvSpPr>
        <p:spPr>
          <a:xfrm>
            <a:off x="1439512" y="744686"/>
            <a:ext cx="12557535" cy="461665"/>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
                <a:ea typeface="+mn-ea"/>
                <a:cs typeface="+mn-cs"/>
              </a:rPr>
              <a:t>Observez la lettre é dans les mots. </a:t>
            </a:r>
          </a:p>
        </p:txBody>
      </p:sp>
      <p:sp>
        <p:nvSpPr>
          <p:cNvPr id="7" name="Freeform 8">
            <a:extLst>
              <a:ext uri="{FF2B5EF4-FFF2-40B4-BE49-F238E27FC236}">
                <a16:creationId xmlns:a16="http://schemas.microsoft.com/office/drawing/2014/main" id="{E4AA6B7C-04F8-8AF8-C858-04B842CB559E}"/>
              </a:ext>
            </a:extLst>
          </p:cNvPr>
          <p:cNvSpPr/>
          <p:nvPr>
            <p:custDataLst>
              <p:tags r:id="rId2"/>
            </p:custDataLst>
          </p:nvPr>
        </p:nvSpPr>
        <p:spPr>
          <a:xfrm>
            <a:off x="798128" y="774267"/>
            <a:ext cx="465218" cy="32729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4" name="Image 3" descr="Une image contenant dessin humoristique, dessin, illustration, croquis&#10;&#10;Description générée automatiquement">
            <a:extLst>
              <a:ext uri="{FF2B5EF4-FFF2-40B4-BE49-F238E27FC236}">
                <a16:creationId xmlns:a16="http://schemas.microsoft.com/office/drawing/2014/main" id="{6FCA21A5-0686-0F21-2899-ED3A0BBA07A4}"/>
              </a:ext>
            </a:extLst>
          </p:cNvPr>
          <p:cNvPicPr>
            <a:picLocks noChangeAspect="1"/>
          </p:cNvPicPr>
          <p:nvPr>
            <p:custDataLst>
              <p:tags r:id="rId3"/>
            </p:custDataLst>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083142" y="524034"/>
            <a:ext cx="878270" cy="1250798"/>
          </a:xfrm>
          <a:prstGeom prst="rect">
            <a:avLst/>
          </a:prstGeom>
        </p:spPr>
      </p:pic>
      <p:graphicFrame>
        <p:nvGraphicFramePr>
          <p:cNvPr id="8" name="Tableau 7">
            <a:extLst>
              <a:ext uri="{FF2B5EF4-FFF2-40B4-BE49-F238E27FC236}">
                <a16:creationId xmlns:a16="http://schemas.microsoft.com/office/drawing/2014/main" id="{DB6F3601-478B-31A3-6AE9-B59ACF06FEED}"/>
              </a:ext>
            </a:extLst>
          </p:cNvPr>
          <p:cNvGraphicFramePr>
            <a:graphicFrameLocks noGrp="1"/>
          </p:cNvGraphicFramePr>
          <p:nvPr>
            <p:custDataLst>
              <p:tags r:id="rId4"/>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65000"/>
                            </a:schemeClr>
                          </a:solidFill>
                          <a:latin typeface="Dosis" pitchFamily="2" charset="0"/>
                        </a:rPr>
                        <a:t>3. </a:t>
                      </a:r>
                      <a:r>
                        <a:rPr lang="fr-FR" sz="1800" b="1" kern="1200" dirty="0">
                          <a:solidFill>
                            <a:schemeClr val="bg1">
                              <a:lumMod val="65000"/>
                            </a:schemeClr>
                          </a:solidFill>
                          <a:latin typeface="Dosis" pitchFamily="2" charset="0"/>
                          <a:ea typeface="+mn-ea"/>
                          <a:cs typeface="+mn-cs"/>
                        </a:rPr>
                        <a:t>Acte de parole</a:t>
                      </a:r>
                      <a:endParaRPr lang="fr-FR" sz="1800"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A8F4A717-F7EE-DE63-CB27-BF4D88E70822}"/>
              </a:ext>
            </a:extLst>
          </p:cNvPr>
          <p:cNvSpPr txBox="1"/>
          <p:nvPr/>
        </p:nvSpPr>
        <p:spPr>
          <a:xfrm>
            <a:off x="754784" y="5869818"/>
            <a:ext cx="12206628" cy="1862048"/>
          </a:xfrm>
          <a:prstGeom prst="rect">
            <a:avLst/>
          </a:prstGeom>
          <a:noFill/>
        </p:spPr>
        <p:txBody>
          <a:bodyPr wrap="square">
            <a:spAutoFit/>
          </a:bodyPr>
          <a:lstStyle/>
          <a:p>
            <a:pPr algn="ctr"/>
            <a:r>
              <a:rPr lang="fr-MA" sz="11500" b="1" dirty="0">
                <a:solidFill>
                  <a:srgbClr val="106585"/>
                </a:solidFill>
                <a:latin typeface="KG Primary Penmanship Alt" panose="02000506000000020003" pitchFamily="2" charset="0"/>
              </a:rPr>
              <a:t>v</a:t>
            </a:r>
            <a:r>
              <a:rPr lang="fr-MA" sz="11500" b="1" dirty="0">
                <a:solidFill>
                  <a:schemeClr val="accent6">
                    <a:lumMod val="75000"/>
                  </a:schemeClr>
                </a:solidFill>
                <a:latin typeface="KG Primary Penmanship Alt" panose="02000506000000020003" pitchFamily="2" charset="0"/>
              </a:rPr>
              <a:t>é</a:t>
            </a:r>
            <a:r>
              <a:rPr lang="fr-MA" sz="11500" b="1" dirty="0">
                <a:solidFill>
                  <a:srgbClr val="106585"/>
                </a:solidFill>
                <a:latin typeface="KG Primary Penmanship Alt" panose="02000506000000020003" pitchFamily="2" charset="0"/>
              </a:rPr>
              <a:t>lo  t</a:t>
            </a:r>
            <a:r>
              <a:rPr lang="fr-MA" sz="11500" b="1" dirty="0">
                <a:solidFill>
                  <a:schemeClr val="accent6">
                    <a:lumMod val="75000"/>
                  </a:schemeClr>
                </a:solidFill>
                <a:latin typeface="KG Primary Penmanship Alt" panose="02000506000000020003" pitchFamily="2" charset="0"/>
              </a:rPr>
              <a:t>é</a:t>
            </a:r>
            <a:r>
              <a:rPr lang="fr-MA" sz="11500" b="1" dirty="0">
                <a:solidFill>
                  <a:srgbClr val="106585"/>
                </a:solidFill>
                <a:latin typeface="KG Primary Penmanship Alt" panose="02000506000000020003" pitchFamily="2" charset="0"/>
              </a:rPr>
              <a:t>l</a:t>
            </a:r>
            <a:r>
              <a:rPr lang="fr-MA" sz="11500" b="1" dirty="0">
                <a:solidFill>
                  <a:schemeClr val="accent6">
                    <a:lumMod val="75000"/>
                  </a:schemeClr>
                </a:solidFill>
                <a:latin typeface="KG Primary Penmanship Alt" panose="02000506000000020003" pitchFamily="2" charset="0"/>
              </a:rPr>
              <a:t>é</a:t>
            </a:r>
            <a:r>
              <a:rPr lang="fr-MA" sz="11500" b="1" dirty="0">
                <a:solidFill>
                  <a:srgbClr val="106585"/>
                </a:solidFill>
                <a:latin typeface="KG Primary Penmanship Alt" panose="02000506000000020003" pitchFamily="2" charset="0"/>
              </a:rPr>
              <a:t>phone  Olive</a:t>
            </a:r>
          </a:p>
        </p:txBody>
      </p:sp>
    </p:spTree>
    <p:extLst>
      <p:ext uri="{BB962C8B-B14F-4D97-AF65-F5344CB8AC3E}">
        <p14:creationId xmlns:p14="http://schemas.microsoft.com/office/powerpoint/2010/main" val="4053443517"/>
      </p:ext>
    </p:extLst>
  </p:cSld>
  <p:clrMapOvr>
    <a:masterClrMapping/>
  </p:clrMapOvr>
  <p:extLst>
    <p:ext uri="{6950BFC3-D8DA-4A85-94F7-54DA5524770B}">
      <p188:commentRel xmlns:p188="http://schemas.microsoft.com/office/powerpoint/2018/8/main" r:id="rId6"/>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E1B52-89C1-8974-F0D6-30413FBB423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7BAD365-52CE-5623-6140-EDFD6DDBA016}"/>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8C0991CE-66A9-C9CE-E3D5-4741AAFEF3F6}"/>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9F3B92F9-7DB0-68D5-29A4-D27425D0DFB9}"/>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6C45A484-9D64-8540-0AA2-D597102DAEB5}"/>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2BA9DE8C-F7F0-501F-9CB3-0AD93841316A}"/>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F4F414A-403E-56E7-FAB4-8D15CBC12E5B}"/>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BEBBDD32-94D2-078F-5300-264B6B2FF01B}"/>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83989B31-8973-3C1E-076C-7BC342A92CD7}"/>
                    </a:ext>
                  </a:extLst>
                </p:cNvPr>
                <p:cNvSpPr/>
                <p:nvPr>
                  <p:custDataLst>
                    <p:tags r:id="rId10"/>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1E660845-4576-DEFD-8808-79E6508EC397}"/>
              </a:ext>
            </a:extLst>
          </p:cNvPr>
          <p:cNvSpPr/>
          <p:nvPr>
            <p:custDataLst>
              <p:tags r:id="rId3"/>
            </p:custDataLst>
          </p:nvPr>
        </p:nvSpPr>
        <p:spPr>
          <a:xfrm rot="10800000" flipH="1">
            <a:off x="712880" y="797224"/>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C1FEC878-42B8-F732-9017-D5D281D77E61}"/>
              </a:ext>
            </a:extLst>
          </p:cNvPr>
          <p:cNvSpPr txBox="1"/>
          <p:nvPr>
            <p:custDataLst>
              <p:tags r:id="rId4"/>
            </p:custDataLst>
          </p:nvPr>
        </p:nvSpPr>
        <p:spPr>
          <a:xfrm>
            <a:off x="1234190" y="694649"/>
            <a:ext cx="9327086" cy="461665"/>
          </a:xfrm>
          <a:prstGeom prst="rect">
            <a:avLst/>
          </a:prstGeom>
          <a:noFill/>
        </p:spPr>
        <p:txBody>
          <a:bodyPr wrap="square" rtlCol="0">
            <a:spAutoFit/>
          </a:bodyPr>
          <a:lstStyle/>
          <a:p>
            <a:pPr defTabSz="1028727">
              <a:spcAft>
                <a:spcPts val="600"/>
              </a:spcAft>
              <a:defRPr/>
            </a:pPr>
            <a:r>
              <a:rPr lang="fr-FR" sz="2400" b="1" dirty="0">
                <a:solidFill>
                  <a:srgbClr val="A6A6A6"/>
                </a:solidFill>
                <a:latin typeface="Calibri"/>
              </a:rPr>
              <a:t>On va écouter une chanson pour apprendre les couleurs.</a:t>
            </a:r>
            <a:endParaRPr lang="fr-FR" sz="2400" b="1" dirty="0">
              <a:solidFill>
                <a:prstClr val="white">
                  <a:lumMod val="65000"/>
                </a:prstClr>
              </a:solidFill>
              <a:latin typeface="Calibri"/>
            </a:endParaRPr>
          </a:p>
        </p:txBody>
      </p:sp>
      <p:pic>
        <p:nvPicPr>
          <p:cNvPr id="9" name="Image 8">
            <a:extLst>
              <a:ext uri="{FF2B5EF4-FFF2-40B4-BE49-F238E27FC236}">
                <a16:creationId xmlns:a16="http://schemas.microsoft.com/office/drawing/2014/main" id="{E22CFE7F-B3BC-53FF-CE84-2AA309E82830}"/>
              </a:ext>
            </a:extLst>
          </p:cNvPr>
          <p:cNvPicPr>
            <a:picLocks noChangeAspect="1"/>
          </p:cNvPicPr>
          <p:nvPr>
            <p:custDataLst>
              <p:tags r:id="rId5"/>
            </p:custDataLst>
          </p:nvPr>
        </p:nvPicPr>
        <p:blipFill>
          <a:blip r:embed="rId14" cstate="print">
            <a:extLst>
              <a:ext uri="{28A0092B-C50C-407E-A947-70E740481C1C}">
                <a14:useLocalDpi xmlns:a14="http://schemas.microsoft.com/office/drawing/2010/main" val="0"/>
              </a:ext>
            </a:extLst>
          </a:blip>
          <a:stretch>
            <a:fillRect/>
          </a:stretch>
        </p:blipFill>
        <p:spPr>
          <a:xfrm>
            <a:off x="2830839" y="2437319"/>
            <a:ext cx="7799286" cy="5513748"/>
          </a:xfrm>
          <a:prstGeom prst="rect">
            <a:avLst/>
          </a:prstGeom>
        </p:spPr>
      </p:pic>
      <p:graphicFrame>
        <p:nvGraphicFramePr>
          <p:cNvPr id="12" name="Tableau 11">
            <a:extLst>
              <a:ext uri="{FF2B5EF4-FFF2-40B4-BE49-F238E27FC236}">
                <a16:creationId xmlns:a16="http://schemas.microsoft.com/office/drawing/2014/main" id="{D904F626-375C-B44B-8A75-9CB1FBD510A0}"/>
              </a:ext>
            </a:extLst>
          </p:cNvPr>
          <p:cNvGraphicFramePr>
            <a:graphicFrameLocks noGrp="1"/>
          </p:cNvGraphicFramePr>
          <p:nvPr>
            <p:custDataLst>
              <p:tags r:id="rId6"/>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65000"/>
                            </a:schemeClr>
                          </a:solidFill>
                          <a:latin typeface="Dosis" pitchFamily="2" charset="0"/>
                        </a:rPr>
                        <a:t>3. </a:t>
                      </a:r>
                      <a:r>
                        <a:rPr lang="fr-FR" sz="1800" b="1" kern="1200" dirty="0">
                          <a:solidFill>
                            <a:schemeClr val="bg1">
                              <a:lumMod val="65000"/>
                            </a:schemeClr>
                          </a:solidFill>
                          <a:latin typeface="Dosis" pitchFamily="2" charset="0"/>
                          <a:ea typeface="+mn-ea"/>
                          <a:cs typeface="+mn-cs"/>
                        </a:rPr>
                        <a:t>Acte de parole</a:t>
                      </a:r>
                      <a:endParaRPr lang="fr-FR" sz="1800"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45515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7323E3B-1C26-DDE9-1C64-A4D1F3A7292E}"/>
              </a:ext>
            </a:extLst>
          </p:cNvPr>
          <p:cNvGrpSpPr/>
          <p:nvPr>
            <p:custDataLst>
              <p:tags r:id="rId1"/>
            </p:custDataLst>
          </p:nvPr>
        </p:nvGrpSpPr>
        <p:grpSpPr>
          <a:xfrm>
            <a:off x="0" y="1"/>
            <a:ext cx="13716000" cy="10286999"/>
            <a:chOff x="0" y="1"/>
            <a:chExt cx="9144000" cy="6857999"/>
          </a:xfrm>
        </p:grpSpPr>
        <p:sp>
          <p:nvSpPr>
            <p:cNvPr id="7" name="Rectangle 6">
              <a:extLst>
                <a:ext uri="{FF2B5EF4-FFF2-40B4-BE49-F238E27FC236}">
                  <a16:creationId xmlns:a16="http://schemas.microsoft.com/office/drawing/2014/main" id="{1D5C015B-A4D2-C8FE-60A2-A23CECAC4DF1}"/>
                </a:ext>
              </a:extLst>
            </p:cNvPr>
            <p:cNvSpPr/>
            <p:nvPr>
              <p:custDataLst>
                <p:tags r:id="rId5"/>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8" name="Groupe 7">
              <a:extLst>
                <a:ext uri="{FF2B5EF4-FFF2-40B4-BE49-F238E27FC236}">
                  <a16:creationId xmlns:a16="http://schemas.microsoft.com/office/drawing/2014/main" id="{3F96621F-3B9C-3663-4316-D1B3F8ABB5A4}"/>
                </a:ext>
              </a:extLst>
            </p:cNvPr>
            <p:cNvGrpSpPr/>
            <p:nvPr/>
          </p:nvGrpSpPr>
          <p:grpSpPr>
            <a:xfrm>
              <a:off x="228600" y="259752"/>
              <a:ext cx="8692119" cy="6338496"/>
              <a:chOff x="183903" y="177800"/>
              <a:chExt cx="8781569" cy="6499909"/>
            </a:xfrm>
          </p:grpSpPr>
          <p:sp>
            <p:nvSpPr>
              <p:cNvPr id="9" name="Rectangle : coins arrondis 8">
                <a:extLst>
                  <a:ext uri="{FF2B5EF4-FFF2-40B4-BE49-F238E27FC236}">
                    <a16:creationId xmlns:a16="http://schemas.microsoft.com/office/drawing/2014/main" id="{06D9BE59-9C5E-9945-0F8D-2074F84B8623}"/>
                  </a:ext>
                </a:extLst>
              </p:cNvPr>
              <p:cNvSpPr/>
              <p:nvPr>
                <p:custDataLst>
                  <p:tags r:id="rId6"/>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A1127964-E06A-00EA-6BB6-8C91F46E6013}"/>
                  </a:ext>
                </a:extLst>
              </p:cNvPr>
              <p:cNvGrpSpPr/>
              <p:nvPr/>
            </p:nvGrpSpPr>
            <p:grpSpPr>
              <a:xfrm>
                <a:off x="198802" y="180292"/>
                <a:ext cx="8766670" cy="810309"/>
                <a:chOff x="195880" y="180292"/>
                <a:chExt cx="8769597" cy="810309"/>
              </a:xfrm>
            </p:grpSpPr>
            <p:sp>
              <p:nvSpPr>
                <p:cNvPr id="11" name="Rectangle : coins arrondis 10">
                  <a:extLst>
                    <a:ext uri="{FF2B5EF4-FFF2-40B4-BE49-F238E27FC236}">
                      <a16:creationId xmlns:a16="http://schemas.microsoft.com/office/drawing/2014/main" id="{17E475E3-D3D8-C48E-892D-B9579C2EB593}"/>
                    </a:ext>
                  </a:extLst>
                </p:cNvPr>
                <p:cNvSpPr/>
                <p:nvPr>
                  <p:custDataLst>
                    <p:tags r:id="rId7"/>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2" name="Rectangle 11">
                  <a:extLst>
                    <a:ext uri="{FF2B5EF4-FFF2-40B4-BE49-F238E27FC236}">
                      <a16:creationId xmlns:a16="http://schemas.microsoft.com/office/drawing/2014/main" id="{9890C556-3870-794E-65D9-E686DDA2448D}"/>
                    </a:ext>
                  </a:extLst>
                </p:cNvPr>
                <p:cNvSpPr/>
                <p:nvPr>
                  <p:custDataLst>
                    <p:tags r:id="rId8"/>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graphicFrame>
        <p:nvGraphicFramePr>
          <p:cNvPr id="5" name="Tableau 4">
            <a:extLst>
              <a:ext uri="{FF2B5EF4-FFF2-40B4-BE49-F238E27FC236}">
                <a16:creationId xmlns:a16="http://schemas.microsoft.com/office/drawing/2014/main" id="{08372016-C4B6-CD4B-EFE7-402AD7257747}"/>
              </a:ext>
            </a:extLst>
          </p:cNvPr>
          <p:cNvGraphicFramePr>
            <a:graphicFrameLocks noGrp="1"/>
          </p:cNvGraphicFramePr>
          <p:nvPr>
            <p:custDataLst>
              <p:tags r:id="rId2"/>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65000"/>
                            </a:schemeClr>
                          </a:solidFill>
                          <a:latin typeface="Dosis" pitchFamily="2" charset="0"/>
                        </a:rPr>
                        <a:t>3. </a:t>
                      </a:r>
                      <a:r>
                        <a:rPr lang="fr-FR" sz="1800" b="1" kern="1200" dirty="0">
                          <a:solidFill>
                            <a:schemeClr val="bg1">
                              <a:lumMod val="65000"/>
                            </a:schemeClr>
                          </a:solidFill>
                          <a:latin typeface="Dosis" pitchFamily="2" charset="0"/>
                          <a:ea typeface="+mn-ea"/>
                          <a:cs typeface="+mn-cs"/>
                        </a:rPr>
                        <a:t>Acte de parole</a:t>
                      </a:r>
                      <a:endParaRPr lang="fr-FR" sz="1800"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2" name="Couleurs 2">
            <a:hlinkClick r:id="" action="ppaction://media"/>
            <a:extLst>
              <a:ext uri="{FF2B5EF4-FFF2-40B4-BE49-F238E27FC236}">
                <a16:creationId xmlns:a16="http://schemas.microsoft.com/office/drawing/2014/main" id="{DA9D8DB0-FE84-94A6-D2DF-0DED311F2C98}"/>
              </a:ext>
            </a:extLst>
          </p:cNvPr>
          <p:cNvPicPr>
            <a:picLocks noChangeAspect="1"/>
          </p:cNvPicPr>
          <p:nvPr>
            <a:videoFile r:link="rId3"/>
            <p:extLst>
              <p:ext uri="{DAA4B4D4-6D71-4841-9C94-3DE7FCFB9230}">
                <p14:media xmlns:p14="http://schemas.microsoft.com/office/powerpoint/2010/main" r:embed="rId4">
                  <p14:trim st="2750" end="22762.151"/>
                </p14:media>
              </p:ext>
            </p:extLst>
          </p:nvPr>
        </p:nvPicPr>
        <p:blipFill>
          <a:blip r:embed="rId10"/>
          <a:stretch>
            <a:fillRect/>
          </a:stretch>
        </p:blipFill>
        <p:spPr>
          <a:xfrm>
            <a:off x="2377250" y="2614612"/>
            <a:ext cx="8991600" cy="5057775"/>
          </a:xfrm>
          <a:prstGeom prst="rect">
            <a:avLst/>
          </a:prstGeom>
        </p:spPr>
      </p:pic>
    </p:spTree>
    <p:extLst>
      <p:ext uri="{BB962C8B-B14F-4D97-AF65-F5344CB8AC3E}">
        <p14:creationId xmlns:p14="http://schemas.microsoft.com/office/powerpoint/2010/main" val="901823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3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A1E73-79C4-5A8B-419A-912B81ED0094}"/>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508CF34B-89FD-EA1A-F90B-5A7C1BF49F2F}"/>
              </a:ext>
            </a:extLst>
          </p:cNvPr>
          <p:cNvSpPr/>
          <p:nvPr>
            <p:custDataLst>
              <p:tags r:id="rId1"/>
            </p:custDataLst>
          </p:nvPr>
        </p:nvSpPr>
        <p:spPr>
          <a:xfrm>
            <a:off x="0" y="-5442"/>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a:extLst>
              <a:ext uri="{FF2B5EF4-FFF2-40B4-BE49-F238E27FC236}">
                <a16:creationId xmlns:a16="http://schemas.microsoft.com/office/drawing/2014/main" id="{0F335ADE-79C9-B5C9-51ED-1DAB380868B0}"/>
              </a:ext>
            </a:extLst>
          </p:cNvPr>
          <p:cNvSpPr txBox="1"/>
          <p:nvPr>
            <p:custDataLst>
              <p:tags r:id="rId2"/>
            </p:custDataLst>
          </p:nvPr>
        </p:nvSpPr>
        <p:spPr>
          <a:xfrm>
            <a:off x="2738301" y="2517417"/>
            <a:ext cx="9387438" cy="5563061"/>
          </a:xfrm>
          <a:prstGeom prst="rect">
            <a:avLst/>
          </a:prstGeom>
        </p:spPr>
        <p:txBody>
          <a:bodyPr wrap="square" lIns="0" tIns="0" rIns="0" bIns="0" rtlCol="0" anchor="t">
            <a:spAutoFit/>
          </a:bodyPr>
          <a:lstStyle/>
          <a:p>
            <a:pPr defTabSz="914445">
              <a:lnSpc>
                <a:spcPct val="150000"/>
              </a:lnSpc>
              <a:defRPr/>
            </a:pPr>
            <a:r>
              <a:rPr lang="fr-FR" sz="4200" b="1" dirty="0">
                <a:solidFill>
                  <a:schemeClr val="bg1">
                    <a:lumMod val="65000"/>
                  </a:schemeClr>
                </a:solidFill>
                <a:latin typeface="Dosis" pitchFamily="2" charset="0"/>
                <a:ea typeface="Calibri" panose="020F0502020204030204" pitchFamily="34" charset="0"/>
                <a:cs typeface="Calibri" panose="020F0502020204030204" pitchFamily="34" charset="0"/>
              </a:rPr>
              <a:t>1.  Rituel: </a:t>
            </a:r>
          </a:p>
          <a:p>
            <a:pPr defTabSz="914445">
              <a:lnSpc>
                <a:spcPct val="150000"/>
              </a:lnSpc>
              <a:spcAft>
                <a:spcPts val="900"/>
              </a:spcAft>
              <a:defRPr/>
            </a:pPr>
            <a:r>
              <a:rPr lang="fr-FR" sz="3000" dirty="0">
                <a:solidFill>
                  <a:schemeClr val="bg1">
                    <a:lumMod val="65000"/>
                  </a:schemeClr>
                </a:solidFill>
                <a:latin typeface="Dosis" pitchFamily="2" charset="0"/>
                <a:cs typeface="Calibri" panose="020F0502020204030204" pitchFamily="34" charset="0"/>
              </a:rPr>
              <a:t>Révision des lettres - Chanson : « Les couleurs ».</a:t>
            </a:r>
          </a:p>
          <a:p>
            <a:pPr defTabSz="914445">
              <a:lnSpc>
                <a:spcPct val="150000"/>
              </a:lnSpc>
              <a:defRPr/>
            </a:pPr>
            <a:r>
              <a:rPr lang="fr-FR" sz="4200" b="1" dirty="0">
                <a:solidFill>
                  <a:srgbClr val="4BACC6">
                    <a:lumMod val="50000"/>
                  </a:srgbClr>
                </a:solidFill>
                <a:latin typeface="Dosis" pitchFamily="2" charset="0"/>
                <a:cs typeface="Calibri" panose="020F0502020204030204" pitchFamily="34" charset="0"/>
              </a:rPr>
              <a:t>2. Vocabulaire </a:t>
            </a:r>
          </a:p>
          <a:p>
            <a:pPr defTabSz="914445">
              <a:defRPr/>
            </a:pPr>
            <a:r>
              <a:rPr lang="fr-FR" sz="3000" b="1" dirty="0">
                <a:solidFill>
                  <a:srgbClr val="5C9ED1"/>
                </a:solidFill>
                <a:latin typeface="Dosis" pitchFamily="2" charset="0"/>
                <a:cs typeface="Calibri" panose="020F0502020204030204" pitchFamily="34" charset="0"/>
              </a:rPr>
              <a:t>loup  – souris  -  jus  -  tortue  - usine - bleu -  rouge – jaune – vert – noir - marron – gris – rose.</a:t>
            </a:r>
          </a:p>
          <a:p>
            <a:pPr defTabSz="914445">
              <a:lnSpc>
                <a:spcPct val="150000"/>
              </a:lnSpc>
              <a:defRPr/>
            </a:pPr>
            <a:r>
              <a:rPr lang="fr-FR" sz="4200" b="1" dirty="0">
                <a:solidFill>
                  <a:schemeClr val="bg1">
                    <a:lumMod val="65000"/>
                  </a:schemeClr>
                </a:solidFill>
                <a:latin typeface="Dosis" pitchFamily="2" charset="0"/>
                <a:cs typeface="Calibri" panose="020F0502020204030204" pitchFamily="34" charset="0"/>
              </a:rPr>
              <a:t>3. Écoute active du dialogue</a:t>
            </a:r>
            <a:endParaRPr lang="fr-FR" sz="4200" b="1" dirty="0">
              <a:solidFill>
                <a:schemeClr val="bg1">
                  <a:lumMod val="65000"/>
                </a:schemeClr>
              </a:solidFill>
              <a:latin typeface="Dosis" pitchFamily="2" charset="0"/>
              <a:ea typeface="Calibri" panose="020F0502020204030204" pitchFamily="34" charset="0"/>
              <a:cs typeface="Calibri" panose="020F0502020204030204" pitchFamily="34" charset="0"/>
            </a:endParaRPr>
          </a:p>
          <a:p>
            <a:pPr defTabSz="914445">
              <a:defRPr/>
            </a:pPr>
            <a:r>
              <a:rPr lang="fr-FR" sz="3000" dirty="0">
                <a:solidFill>
                  <a:schemeClr val="bg1">
                    <a:lumMod val="65000"/>
                  </a:schemeClr>
                </a:solidFill>
                <a:latin typeface="Dosis" pitchFamily="2" charset="0"/>
                <a:cs typeface="Calibri" panose="020F0502020204030204" pitchFamily="34" charset="0"/>
              </a:rPr>
              <a:t>Est-ce que tu … ?</a:t>
            </a:r>
          </a:p>
          <a:p>
            <a:pPr defTabSz="914445">
              <a:defRPr/>
            </a:pPr>
            <a:r>
              <a:rPr lang="fr-FR" sz="3000" dirty="0">
                <a:solidFill>
                  <a:schemeClr val="bg1">
                    <a:lumMod val="65000"/>
                  </a:schemeClr>
                </a:solidFill>
                <a:latin typeface="Dosis" pitchFamily="2" charset="0"/>
                <a:cs typeface="Calibri" panose="020F0502020204030204" pitchFamily="34" charset="0"/>
              </a:rPr>
              <a:t>Oui/Non … .</a:t>
            </a:r>
          </a:p>
        </p:txBody>
      </p:sp>
      <p:sp>
        <p:nvSpPr>
          <p:cNvPr id="9" name="Freeform 9">
            <a:extLst>
              <a:ext uri="{FF2B5EF4-FFF2-40B4-BE49-F238E27FC236}">
                <a16:creationId xmlns:a16="http://schemas.microsoft.com/office/drawing/2014/main" id="{D982CCA9-C0E9-F357-032E-3E45F9BDD416}"/>
              </a:ext>
            </a:extLst>
          </p:cNvPr>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a:extLst>
              <a:ext uri="{FF2B5EF4-FFF2-40B4-BE49-F238E27FC236}">
                <a16:creationId xmlns:a16="http://schemas.microsoft.com/office/drawing/2014/main" id="{BC2C3C62-D2F0-5D66-B003-9B29F2A6409D}"/>
              </a:ext>
            </a:extLst>
          </p:cNvPr>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pic>
        <p:nvPicPr>
          <p:cNvPr id="4" name="Image 3">
            <a:extLst>
              <a:ext uri="{FF2B5EF4-FFF2-40B4-BE49-F238E27FC236}">
                <a16:creationId xmlns:a16="http://schemas.microsoft.com/office/drawing/2014/main" id="{F9F52DD5-72FC-C01C-0E5E-9A31D0DA4209}"/>
              </a:ext>
            </a:extLst>
          </p:cNvPr>
          <p:cNvPicPr>
            <a:picLocks noChangeAspect="1"/>
          </p:cNvPicPr>
          <p:nvPr>
            <p:custDataLst>
              <p:tags r:id="rId5"/>
            </p:custDataLst>
          </p:nvPr>
        </p:nvPicPr>
        <p:blipFill>
          <a:blip r:embed="rId13">
            <a:clrChange>
              <a:clrFrom>
                <a:srgbClr val="E5E5E5"/>
              </a:clrFrom>
              <a:clrTo>
                <a:srgbClr val="E5E5E5">
                  <a:alpha val="0"/>
                </a:srgbClr>
              </a:clrTo>
            </a:clrChange>
            <a:duotone>
              <a:prstClr val="black"/>
              <a:schemeClr val="accent5">
                <a:tint val="45000"/>
                <a:satMod val="400000"/>
              </a:schemeClr>
            </a:duotone>
          </a:blip>
          <a:stretch>
            <a:fillRect/>
          </a:stretch>
        </p:blipFill>
        <p:spPr>
          <a:xfrm>
            <a:off x="700442" y="4423339"/>
            <a:ext cx="1497114" cy="762000"/>
          </a:xfrm>
          <a:prstGeom prst="rect">
            <a:avLst/>
          </a:prstGeom>
        </p:spPr>
      </p:pic>
      <p:sp>
        <p:nvSpPr>
          <p:cNvPr id="5" name="TextBox 9">
            <a:extLst>
              <a:ext uri="{FF2B5EF4-FFF2-40B4-BE49-F238E27FC236}">
                <a16:creationId xmlns:a16="http://schemas.microsoft.com/office/drawing/2014/main" id="{E8BC9D05-A17F-03E4-0B86-D41C0650A455}"/>
              </a:ext>
            </a:extLst>
          </p:cNvPr>
          <p:cNvSpPr txBox="1"/>
          <p:nvPr>
            <p:custDataLst>
              <p:tags r:id="rId6"/>
            </p:custDataLst>
          </p:nvPr>
        </p:nvSpPr>
        <p:spPr>
          <a:xfrm>
            <a:off x="-1" y="703696"/>
            <a:ext cx="13716001" cy="1115690"/>
          </a:xfrm>
          <a:prstGeom prst="rect">
            <a:avLst/>
          </a:prstGeom>
        </p:spPr>
        <p:txBody>
          <a:bodyPr wrap="square" lIns="0" tIns="0" rIns="0" bIns="0" rtlCol="0" anchor="t">
            <a:spAutoFit/>
          </a:bodyPr>
          <a:lstStyle/>
          <a:p>
            <a:pPr algn="just" defTabSz="685835">
              <a:lnSpc>
                <a:spcPts val="4199"/>
              </a:lnSpc>
              <a:defRPr/>
            </a:pPr>
            <a:endParaRPr lang="fr-FR" sz="6000" b="1" dirty="0">
              <a:solidFill>
                <a:srgbClr val="215968"/>
              </a:solidFill>
              <a:latin typeface="Dosis" pitchFamily="2" charset="0"/>
            </a:endParaRPr>
          </a:p>
          <a:p>
            <a:pPr algn="ctr" defTabSz="685835">
              <a:lnSpc>
                <a:spcPts val="4199"/>
              </a:lnSpc>
              <a:defRPr/>
            </a:pPr>
            <a:r>
              <a:rPr lang="fr-FR" sz="6000" b="1" dirty="0">
                <a:solidFill>
                  <a:srgbClr val="215968"/>
                </a:solidFill>
                <a:latin typeface="Dosis" pitchFamily="2" charset="0"/>
              </a:rPr>
              <a:t>Séance 1</a:t>
            </a:r>
          </a:p>
        </p:txBody>
      </p:sp>
    </p:spTree>
    <p:extLst>
      <p:ext uri="{BB962C8B-B14F-4D97-AF65-F5344CB8AC3E}">
        <p14:creationId xmlns:p14="http://schemas.microsoft.com/office/powerpoint/2010/main" val="4197992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33D89-E7EB-40FF-CF5A-67891382CE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C1A6AA9-C3B1-4A03-25C0-BBE980C6C813}"/>
              </a:ext>
            </a:extLst>
          </p:cNvPr>
          <p:cNvSpPr/>
          <p:nvPr>
            <p:custDataLst>
              <p:tags r:id="rId1"/>
            </p:custDataLst>
          </p:nvPr>
        </p:nvSpPr>
        <p:spPr>
          <a:xfrm>
            <a:off x="0" y="-3810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a:extLst>
              <a:ext uri="{FF2B5EF4-FFF2-40B4-BE49-F238E27FC236}">
                <a16:creationId xmlns:a16="http://schemas.microsoft.com/office/drawing/2014/main" id="{0D44030F-92D5-5155-F355-E8C7E15D60C5}"/>
              </a:ext>
            </a:extLst>
          </p:cNvPr>
          <p:cNvGrpSpPr/>
          <p:nvPr>
            <p:custDataLst>
              <p:tags r:id="rId2"/>
            </p:custDataLst>
          </p:nvPr>
        </p:nvGrpSpPr>
        <p:grpSpPr>
          <a:xfrm>
            <a:off x="381000" y="1104900"/>
            <a:ext cx="12954000" cy="8394366"/>
            <a:chOff x="0" y="0"/>
            <a:chExt cx="3895412" cy="2555175"/>
          </a:xfrm>
        </p:grpSpPr>
        <p:sp>
          <p:nvSpPr>
            <p:cNvPr id="4" name="Freeform 4">
              <a:extLst>
                <a:ext uri="{FF2B5EF4-FFF2-40B4-BE49-F238E27FC236}">
                  <a16:creationId xmlns:a16="http://schemas.microsoft.com/office/drawing/2014/main" id="{F0452C29-99B7-8199-E0D2-7FA9B3CE6D38}"/>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a:extLst>
                <a:ext uri="{FF2B5EF4-FFF2-40B4-BE49-F238E27FC236}">
                  <a16:creationId xmlns:a16="http://schemas.microsoft.com/office/drawing/2014/main" id="{B326A109-A75D-CF93-446A-F83CED64A5AC}"/>
                </a:ext>
              </a:extLst>
            </p:cNvPr>
            <p:cNvSpPr txBox="1"/>
            <p:nvPr/>
          </p:nvSpPr>
          <p:spPr>
            <a:xfrm>
              <a:off x="0" y="-47625"/>
              <a:ext cx="812800" cy="860425"/>
            </a:xfrm>
            <a:prstGeom prst="rect">
              <a:avLst/>
            </a:prstGeom>
          </p:spPr>
          <p:txBody>
            <a:bodyPr lIns="38100" tIns="38100" rIns="38100" bIns="38100" rtlCol="0" anchor="ctr"/>
            <a:lstStyle/>
            <a:p>
              <a:pPr marL="0" marR="0" lvl="0" indent="0" algn="just" defTabSz="685800" rtl="0" eaLnBrk="1" fontAlgn="auto" latinLnBrk="0" hangingPunct="1">
                <a:lnSpc>
                  <a:spcPts val="2408"/>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C1B858CF-CB87-B56A-234E-C5EEFE1D0F20}"/>
              </a:ext>
            </a:extLst>
          </p:cNvPr>
          <p:cNvSpPr/>
          <p:nvPr>
            <p:custDataLst>
              <p:tags r:id="rId3"/>
            </p:custDataLst>
          </p:nvPr>
        </p:nvSpPr>
        <p:spPr>
          <a:xfrm>
            <a:off x="594625"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a:extLst>
              <a:ext uri="{FF2B5EF4-FFF2-40B4-BE49-F238E27FC236}">
                <a16:creationId xmlns:a16="http://schemas.microsoft.com/office/drawing/2014/main" id="{650BDE26-F7F8-B9CB-3168-206425D2A581}"/>
              </a:ext>
            </a:extLst>
          </p:cNvPr>
          <p:cNvSpPr txBox="1"/>
          <p:nvPr>
            <p:custDataLst>
              <p:tags r:id="rId4"/>
            </p:custDataLst>
          </p:nvPr>
        </p:nvSpPr>
        <p:spPr>
          <a:xfrm>
            <a:off x="4971621" y="2167870"/>
            <a:ext cx="5029200" cy="512320"/>
          </a:xfrm>
          <a:prstGeom prst="rect">
            <a:avLst/>
          </a:prstGeom>
        </p:spPr>
        <p:txBody>
          <a:bodyPr wrap="square" lIns="0" tIns="0" rIns="0" bIns="0" rtlCol="0" anchor="t">
            <a:spAutoFit/>
          </a:bodyPr>
          <a:lstStyle/>
          <a:p>
            <a:pPr marL="0" marR="0" lvl="0" indent="0" algn="just" defTabSz="685800" rtl="0" eaLnBrk="1" fontAlgn="auto" latinLnBrk="0" hangingPunct="1">
              <a:lnSpc>
                <a:spcPts val="4199"/>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106585"/>
                </a:solidFill>
                <a:effectLst/>
                <a:uLnTx/>
                <a:uFillTx/>
                <a:latin typeface="Carelia"/>
                <a:ea typeface="+mn-ea"/>
                <a:cs typeface="+mn-cs"/>
              </a:rPr>
              <a:t>Objectifs de l’activité </a:t>
            </a:r>
          </a:p>
        </p:txBody>
      </p:sp>
      <p:sp>
        <p:nvSpPr>
          <p:cNvPr id="6" name="ZoneTexte 5">
            <a:extLst>
              <a:ext uri="{FF2B5EF4-FFF2-40B4-BE49-F238E27FC236}">
                <a16:creationId xmlns:a16="http://schemas.microsoft.com/office/drawing/2014/main" id="{329180C3-8241-7001-16E0-7FBD10F76BD5}"/>
              </a:ext>
            </a:extLst>
          </p:cNvPr>
          <p:cNvSpPr txBox="1"/>
          <p:nvPr>
            <p:custDataLst>
              <p:tags r:id="rId5"/>
            </p:custDataLst>
          </p:nvPr>
        </p:nvSpPr>
        <p:spPr>
          <a:xfrm>
            <a:off x="8686236" y="441300"/>
            <a:ext cx="664359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black">
                    <a:lumMod val="75000"/>
                    <a:lumOff val="25000"/>
                  </a:prstClr>
                </a:solidFill>
                <a:effectLst/>
                <a:uLnTx/>
                <a:uFillTx/>
                <a:latin typeface="Dosis"/>
                <a:ea typeface="+mn-ea"/>
                <a:cs typeface="+mn-cs"/>
              </a:rPr>
              <a:t>Pour l’enseignant</a:t>
            </a:r>
          </a:p>
        </p:txBody>
      </p:sp>
      <p:grpSp>
        <p:nvGrpSpPr>
          <p:cNvPr id="24" name="Groupe 23">
            <a:extLst>
              <a:ext uri="{FF2B5EF4-FFF2-40B4-BE49-F238E27FC236}">
                <a16:creationId xmlns:a16="http://schemas.microsoft.com/office/drawing/2014/main" id="{0F15267E-B8FE-08AE-4F3F-7E36AA92DBD4}"/>
              </a:ext>
            </a:extLst>
          </p:cNvPr>
          <p:cNvGrpSpPr/>
          <p:nvPr>
            <p:custDataLst>
              <p:tags r:id="rId6"/>
            </p:custDataLst>
          </p:nvPr>
        </p:nvGrpSpPr>
        <p:grpSpPr>
          <a:xfrm>
            <a:off x="981636" y="3572769"/>
            <a:ext cx="11752727" cy="4200876"/>
            <a:chOff x="1021947" y="3100970"/>
            <a:chExt cx="11752727" cy="3654320"/>
          </a:xfrm>
        </p:grpSpPr>
        <p:sp>
          <p:nvSpPr>
            <p:cNvPr id="25" name="Freeform 17">
              <a:extLst>
                <a:ext uri="{FF2B5EF4-FFF2-40B4-BE49-F238E27FC236}">
                  <a16:creationId xmlns:a16="http://schemas.microsoft.com/office/drawing/2014/main" id="{02D21C84-53F1-7BB4-221B-E998AA8D854A}"/>
                </a:ext>
              </a:extLst>
            </p:cNvPr>
            <p:cNvSpPr/>
            <p:nvPr/>
          </p:nvSpPr>
          <p:spPr>
            <a:xfrm rot="10800000" flipH="1">
              <a:off x="1021947" y="3100970"/>
              <a:ext cx="11752727" cy="3654320"/>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45">
                <a:defRPr/>
              </a:pPr>
              <a:endParaRPr lang="fr-MA" sz="900" dirty="0">
                <a:solidFill>
                  <a:prstClr val="black"/>
                </a:solidFill>
                <a:latin typeface="Dosis" pitchFamily="2" charset="0"/>
              </a:endParaRPr>
            </a:p>
          </p:txBody>
        </p:sp>
        <p:sp>
          <p:nvSpPr>
            <p:cNvPr id="26" name="Freeform 17">
              <a:extLst>
                <a:ext uri="{FF2B5EF4-FFF2-40B4-BE49-F238E27FC236}">
                  <a16:creationId xmlns:a16="http://schemas.microsoft.com/office/drawing/2014/main" id="{CF97475C-256F-4F9A-39B9-48493C5B2BE1}"/>
                </a:ext>
              </a:extLst>
            </p:cNvPr>
            <p:cNvSpPr/>
            <p:nvPr/>
          </p:nvSpPr>
          <p:spPr>
            <a:xfrm>
              <a:off x="1255693" y="3189998"/>
              <a:ext cx="706508" cy="3565292"/>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5">
                <a:extLst>
                  <a:ext uri="{96DAC541-7B7A-43D3-8B79-37D633B846F1}">
                    <asvg:svgBlip xmlns:asvg="http://schemas.microsoft.com/office/drawing/2016/SVG/main" r:embed="rId16"/>
                  </a:ext>
                </a:extLst>
              </a:blip>
              <a:stretch>
                <a:fillRect l="-109199" t="-6937" r="-896458" b="-829367"/>
              </a:stretch>
            </a:blipFill>
          </p:spPr>
          <p:txBody>
            <a:bodyPr/>
            <a:lstStyle/>
            <a:p>
              <a:pPr defTabSz="914445">
                <a:defRPr/>
              </a:pPr>
              <a:endParaRPr lang="fr-MA" sz="900" dirty="0">
                <a:solidFill>
                  <a:prstClr val="black"/>
                </a:solidFill>
                <a:latin typeface="Dosis" pitchFamily="2" charset="0"/>
              </a:endParaRPr>
            </a:p>
          </p:txBody>
        </p:sp>
      </p:grpSp>
      <p:pic>
        <p:nvPicPr>
          <p:cNvPr id="27" name="Image 26">
            <a:extLst>
              <a:ext uri="{FF2B5EF4-FFF2-40B4-BE49-F238E27FC236}">
                <a16:creationId xmlns:a16="http://schemas.microsoft.com/office/drawing/2014/main" id="{7B5027DB-2000-F021-9FED-7B6245E801F8}"/>
              </a:ext>
            </a:extLst>
          </p:cNvPr>
          <p:cNvPicPr>
            <a:picLocks noChangeAspect="1"/>
          </p:cNvPicPr>
          <p:nvPr>
            <p:custDataLst>
              <p:tags r:id="rId7"/>
            </p:custDataLst>
          </p:nvPr>
        </p:nvPicPr>
        <p:blipFill>
          <a:blip r:embed="rId17"/>
          <a:stretch>
            <a:fillRect/>
          </a:stretch>
        </p:blipFill>
        <p:spPr>
          <a:xfrm>
            <a:off x="1480250" y="4327858"/>
            <a:ext cx="504425" cy="549068"/>
          </a:xfrm>
          <a:prstGeom prst="rect">
            <a:avLst/>
          </a:prstGeom>
        </p:spPr>
      </p:pic>
      <p:sp>
        <p:nvSpPr>
          <p:cNvPr id="28" name="TextBox 10">
            <a:extLst>
              <a:ext uri="{FF2B5EF4-FFF2-40B4-BE49-F238E27FC236}">
                <a16:creationId xmlns:a16="http://schemas.microsoft.com/office/drawing/2014/main" id="{84DD528D-EB98-ECE4-6F2D-CB50C4FB8A3F}"/>
              </a:ext>
            </a:extLst>
          </p:cNvPr>
          <p:cNvSpPr txBox="1"/>
          <p:nvPr>
            <p:custDataLst>
              <p:tags r:id="rId8"/>
            </p:custDataLst>
          </p:nvPr>
        </p:nvSpPr>
        <p:spPr>
          <a:xfrm>
            <a:off x="2422019" y="4269267"/>
            <a:ext cx="9875000" cy="544830"/>
          </a:xfrm>
          <a:prstGeom prst="roundRect">
            <a:avLst/>
          </a:prstGeom>
          <a:noFill/>
        </p:spPr>
        <p:txBody>
          <a:bodyPr wrap="square" lIns="0" tIns="0" rIns="0" bIns="0" rtlCol="0" anchor="t">
            <a:spAutoFit/>
          </a:bodyPr>
          <a:lstStyle/>
          <a:p>
            <a:pPr defTabSz="685835">
              <a:defRPr/>
            </a:pPr>
            <a:r>
              <a:rPr lang="fr-FR" sz="3200" b="1" dirty="0">
                <a:solidFill>
                  <a:srgbClr val="1F497D"/>
                </a:solidFill>
                <a:latin typeface="Dosis" pitchFamily="2" charset="0"/>
              </a:rPr>
              <a:t>Comprendre et produire les mots du vocabulaire. </a:t>
            </a:r>
          </a:p>
        </p:txBody>
      </p:sp>
      <p:sp>
        <p:nvSpPr>
          <p:cNvPr id="29" name="TextBox 10">
            <a:extLst>
              <a:ext uri="{FF2B5EF4-FFF2-40B4-BE49-F238E27FC236}">
                <a16:creationId xmlns:a16="http://schemas.microsoft.com/office/drawing/2014/main" id="{B5BEF4F0-E29B-45FC-F13B-6B9F91CE5157}"/>
              </a:ext>
            </a:extLst>
          </p:cNvPr>
          <p:cNvSpPr txBox="1"/>
          <p:nvPr>
            <p:custDataLst>
              <p:tags r:id="rId9"/>
            </p:custDataLst>
          </p:nvPr>
        </p:nvSpPr>
        <p:spPr>
          <a:xfrm>
            <a:off x="2714625" y="5173798"/>
            <a:ext cx="8384398" cy="1340793"/>
          </a:xfrm>
          <a:prstGeom prst="roundRect">
            <a:avLst/>
          </a:prstGeom>
          <a:noFill/>
        </p:spPr>
        <p:txBody>
          <a:bodyPr wrap="square" lIns="0" tIns="0" rIns="0" bIns="0" rtlCol="0" anchor="t">
            <a:spAutoFit/>
          </a:bodyPr>
          <a:lstStyle/>
          <a:p>
            <a:pPr defTabSz="914445">
              <a:lnSpc>
                <a:spcPct val="150000"/>
              </a:lnSpc>
              <a:defRPr/>
            </a:pPr>
            <a:r>
              <a:rPr lang="fr-FR" sz="2800" b="1" dirty="0">
                <a:solidFill>
                  <a:srgbClr val="0070C0"/>
                </a:solidFill>
                <a:latin typeface="Dosis" pitchFamily="2" charset="0"/>
                <a:cs typeface="Calibri" panose="020F0502020204030204" pitchFamily="34" charset="0"/>
              </a:rPr>
              <a:t>loup  – souris  -  jus  -  tortue  - usine - bleu -  rouge – jaune – vert – noir - marron – gris – rose.</a:t>
            </a:r>
          </a:p>
        </p:txBody>
      </p:sp>
    </p:spTree>
    <p:extLst>
      <p:ext uri="{BB962C8B-B14F-4D97-AF65-F5344CB8AC3E}">
        <p14:creationId xmlns:p14="http://schemas.microsoft.com/office/powerpoint/2010/main" val="2711499736"/>
      </p:ext>
    </p:extLst>
  </p:cSld>
  <p:clrMapOvr>
    <a:masterClrMapping/>
  </p:clrMapOvr>
  <p:extLst>
    <p:ext uri="{6950BFC3-D8DA-4A85-94F7-54DA5524770B}">
      <p188:commentRel xmlns:p188="http://schemas.microsoft.com/office/powerpoint/2018/8/main" r:id="rId11"/>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7ABAD-6D4F-5884-D500-D3BA349F70E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B56996F-8A36-5ADD-F51B-8EFFF263B638}"/>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20DB4791-4225-B220-0450-4C3B5DF50391}"/>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6B354801-1089-A7A4-8214-A411E8F5FE1D}"/>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3C646B14-2B44-B7CA-F26B-5B774A5BCB17}"/>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AC8605C8-86EC-7DB7-A51B-94E4CC9CA520}"/>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38650114-05F9-655E-43A9-6A1D263C9607}"/>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6959F369-1C93-044C-17A2-6B94B91424B6}"/>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85E1326-47E4-A5D6-D03F-4EF7E43C4E5A}"/>
                    </a:ext>
                  </a:extLst>
                </p:cNvPr>
                <p:cNvSpPr/>
                <p:nvPr>
                  <p:custDataLst>
                    <p:tags r:id="rId10"/>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DED65CE5-908B-FB32-AAB5-F056B9D6EC8A}"/>
              </a:ext>
            </a:extLst>
          </p:cNvPr>
          <p:cNvSpPr/>
          <p:nvPr>
            <p:custDataLst>
              <p:tags r:id="rId3"/>
            </p:custDataLst>
          </p:nvPr>
        </p:nvSpPr>
        <p:spPr>
          <a:xfrm rot="10800000" flipH="1">
            <a:off x="759540" y="768146"/>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698DA2D2-6A9D-C73B-C833-76727114B786}"/>
              </a:ext>
            </a:extLst>
          </p:cNvPr>
          <p:cNvSpPr txBox="1"/>
          <p:nvPr>
            <p:custDataLst>
              <p:tags r:id="rId4"/>
            </p:custDataLst>
          </p:nvPr>
        </p:nvSpPr>
        <p:spPr>
          <a:xfrm>
            <a:off x="1289933" y="664759"/>
            <a:ext cx="11887200" cy="461665"/>
          </a:xfrm>
          <a:prstGeom prst="rect">
            <a:avLst/>
          </a:prstGeom>
          <a:noFill/>
        </p:spPr>
        <p:txBody>
          <a:bodyPr wrap="square" rtlCol="0">
            <a:spAutoFit/>
          </a:bodyPr>
          <a:lstStyle/>
          <a:p>
            <a:pPr marL="0" marR="0" lvl="0" indent="0" algn="l" defTabSz="1543091" rtl="0" eaLnBrk="1" fontAlgn="auto" latinLnBrk="0" hangingPunct="1">
              <a:lnSpc>
                <a:spcPct val="100000"/>
              </a:lnSpc>
              <a:spcBef>
                <a:spcPts val="0"/>
              </a:spcBef>
              <a:spcAft>
                <a:spcPts val="9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Soyez attentifs ! Nous allons apprendre les couleurs en français.  </a:t>
            </a:r>
          </a:p>
        </p:txBody>
      </p:sp>
      <p:pic>
        <p:nvPicPr>
          <p:cNvPr id="6" name="Image 5">
            <a:extLst>
              <a:ext uri="{FF2B5EF4-FFF2-40B4-BE49-F238E27FC236}">
                <a16:creationId xmlns:a16="http://schemas.microsoft.com/office/drawing/2014/main" id="{DE39558C-94AB-CA03-FA1F-8FB1A793970E}"/>
              </a:ext>
            </a:extLst>
          </p:cNvPr>
          <p:cNvPicPr>
            <a:picLocks noChangeAspect="1"/>
          </p:cNvPicPr>
          <p:nvPr>
            <p:custDataLst>
              <p:tags r:id="rId5"/>
            </p:custDataLst>
          </p:nvPr>
        </p:nvPicPr>
        <p:blipFill>
          <a:blip r:embed="rId14"/>
          <a:stretch>
            <a:fillRect/>
          </a:stretch>
        </p:blipFill>
        <p:spPr>
          <a:xfrm>
            <a:off x="4072812" y="3168311"/>
            <a:ext cx="5855106" cy="4727576"/>
          </a:xfrm>
          <a:prstGeom prst="rect">
            <a:avLst/>
          </a:prstGeom>
        </p:spPr>
      </p:pic>
      <p:graphicFrame>
        <p:nvGraphicFramePr>
          <p:cNvPr id="9" name="Tableau 8">
            <a:extLst>
              <a:ext uri="{FF2B5EF4-FFF2-40B4-BE49-F238E27FC236}">
                <a16:creationId xmlns:a16="http://schemas.microsoft.com/office/drawing/2014/main" id="{6C41D705-F852-1966-312B-BABF2E78FCFC}"/>
              </a:ext>
            </a:extLst>
          </p:cNvPr>
          <p:cNvGraphicFramePr>
            <a:graphicFrameLocks noGrp="1"/>
          </p:cNvGraphicFramePr>
          <p:nvPr>
            <p:custDataLst>
              <p:tags r:id="rId6"/>
            </p:custDataLst>
            <p:extLst>
              <p:ext uri="{D42A27DB-BD31-4B8C-83A1-F6EECF244321}">
                <p14:modId xmlns:p14="http://schemas.microsoft.com/office/powerpoint/2010/main" val="184864967"/>
              </p:ext>
            </p:ext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048860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8590B-F6CF-70CD-6E72-F5ABDBC9008B}"/>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D57E4082-F9D7-0AF5-296D-96E1BB8E53E6}"/>
              </a:ext>
            </a:extLst>
          </p:cNvPr>
          <p:cNvSpPr/>
          <p:nvPr>
            <p:custDataLst>
              <p:tags r:id="rId1"/>
            </p:custDataLst>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a:extLst>
              <a:ext uri="{FF2B5EF4-FFF2-40B4-BE49-F238E27FC236}">
                <a16:creationId xmlns:a16="http://schemas.microsoft.com/office/drawing/2014/main" id="{E1B37076-2361-6711-89A3-907EE4DD2144}"/>
              </a:ext>
            </a:extLst>
          </p:cNvPr>
          <p:cNvSpPr txBox="1"/>
          <p:nvPr>
            <p:custDataLst>
              <p:tags r:id="rId2"/>
            </p:custDataLst>
          </p:nvPr>
        </p:nvSpPr>
        <p:spPr>
          <a:xfrm>
            <a:off x="685802" y="4168131"/>
            <a:ext cx="12769469" cy="1051570"/>
          </a:xfrm>
          <a:prstGeom prst="rect">
            <a:avLst/>
          </a:prstGeom>
        </p:spPr>
        <p:txBody>
          <a:bodyPr wrap="square" lIns="0" tIns="0" rIns="0" bIns="0" rtlCol="0" anchor="t">
            <a:spAutoFit/>
          </a:bodyPr>
          <a:lstStyle/>
          <a:p>
            <a:pPr defTabSz="914445">
              <a:lnSpc>
                <a:spcPts val="8229"/>
              </a:lnSpc>
              <a:spcAft>
                <a:spcPts val="3000"/>
              </a:spcAft>
              <a:defRPr/>
            </a:pPr>
            <a:r>
              <a:rPr lang="fr-FR" sz="7200" b="1" dirty="0">
                <a:solidFill>
                  <a:srgbClr val="106585"/>
                </a:solidFill>
                <a:latin typeface="Dosis" pitchFamily="2" charset="0"/>
                <a:ea typeface="Calibri" panose="020F0502020204030204" pitchFamily="34" charset="0"/>
                <a:cs typeface="Calibri" panose="020F0502020204030204" pitchFamily="34" charset="0"/>
              </a:rPr>
              <a:t>            Orientations générales</a:t>
            </a:r>
            <a:endParaRPr lang="ar-MA" sz="7200" b="1" dirty="0">
              <a:solidFill>
                <a:srgbClr val="106585"/>
              </a:solidFill>
              <a:latin typeface="Dosis" pitchFamily="2" charset="0"/>
              <a:ea typeface="Calibri" panose="020F0502020204030204" pitchFamily="34" charset="0"/>
              <a:cs typeface="Calibri" panose="020F0502020204030204" pitchFamily="34" charset="0"/>
            </a:endParaRPr>
          </a:p>
        </p:txBody>
      </p:sp>
      <p:sp>
        <p:nvSpPr>
          <p:cNvPr id="9" name="Freeform 9">
            <a:extLst>
              <a:ext uri="{FF2B5EF4-FFF2-40B4-BE49-F238E27FC236}">
                <a16:creationId xmlns:a16="http://schemas.microsoft.com/office/drawing/2014/main" id="{8940B444-C795-AF51-E15B-D70F755F0AC4}"/>
              </a:ext>
            </a:extLst>
          </p:cNvPr>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a:extLst>
              <a:ext uri="{FF2B5EF4-FFF2-40B4-BE49-F238E27FC236}">
                <a16:creationId xmlns:a16="http://schemas.microsoft.com/office/drawing/2014/main" id="{DBD3357F-7577-9817-B590-13AEBCBCE043}"/>
              </a:ext>
            </a:extLst>
          </p:cNvPr>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sp>
        <p:nvSpPr>
          <p:cNvPr id="2" name="ZoneTexte 1">
            <a:extLst>
              <a:ext uri="{FF2B5EF4-FFF2-40B4-BE49-F238E27FC236}">
                <a16:creationId xmlns:a16="http://schemas.microsoft.com/office/drawing/2014/main" id="{02901C97-7D2E-EE20-D308-59045434FE99}"/>
              </a:ext>
            </a:extLst>
          </p:cNvPr>
          <p:cNvSpPr txBox="1"/>
          <p:nvPr>
            <p:custDataLst>
              <p:tags r:id="rId5"/>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a:t>
            </a:r>
          </a:p>
        </p:txBody>
      </p:sp>
    </p:spTree>
    <p:extLst>
      <p:ext uri="{BB962C8B-B14F-4D97-AF65-F5344CB8AC3E}">
        <p14:creationId xmlns:p14="http://schemas.microsoft.com/office/powerpoint/2010/main" val="3290116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BAC9C-10CB-281D-9E16-676DC12C4FF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275AD89-1D52-8109-66C2-9612DE119FF3}"/>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7B54AC93-6E7D-72B5-7EB4-237317977D90}"/>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BA567A65-F83A-7F68-37B1-0FC954EBC5BE}"/>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C6A5249C-2C75-A8F6-B6BF-22268FC69765}"/>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0E6EFE1B-1E49-8E5D-87DA-51B57B487ED3}"/>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70F992D3-6BAF-7D09-AEF4-C56CEADF4800}"/>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8A5FE946-D82B-8F05-6EF0-3B0C257C244B}"/>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50B50693-727C-CEB7-6110-BB0125E1CB0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993A1B7D-E522-B74A-B6C3-C8A546A2BEB3}"/>
              </a:ext>
            </a:extLst>
          </p:cNvPr>
          <p:cNvSpPr/>
          <p:nvPr>
            <p:custDataLst>
              <p:tags r:id="rId3"/>
            </p:custDataLst>
          </p:nvPr>
        </p:nvSpPr>
        <p:spPr>
          <a:xfrm rot="10800000" flipH="1">
            <a:off x="685800" y="72390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0DEAAFFA-A1F6-E29D-6DEF-E674A95CEF8C}"/>
              </a:ext>
            </a:extLst>
          </p:cNvPr>
          <p:cNvSpPr txBox="1"/>
          <p:nvPr>
            <p:custDataLst>
              <p:tags r:id="rId4"/>
            </p:custDataLst>
          </p:nvPr>
        </p:nvSpPr>
        <p:spPr>
          <a:xfrm>
            <a:off x="1275185" y="635263"/>
            <a:ext cx="11887200" cy="461665"/>
          </a:xfrm>
          <a:prstGeom prst="rect">
            <a:avLst/>
          </a:prstGeom>
          <a:noFill/>
        </p:spPr>
        <p:txBody>
          <a:bodyPr wrap="square" rtlCol="0">
            <a:spAutoFit/>
          </a:bodyPr>
          <a:lstStyle/>
          <a:p>
            <a:pPr marL="0" marR="0" lvl="0" indent="0" algn="l" defTabSz="1543091" rtl="0" eaLnBrk="1" fontAlgn="auto" latinLnBrk="0" hangingPunct="1">
              <a:lnSpc>
                <a:spcPct val="100000"/>
              </a:lnSpc>
              <a:spcBef>
                <a:spcPts val="0"/>
              </a:spcBef>
              <a:spcAft>
                <a:spcPts val="90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a:ea typeface="+mn-ea"/>
                <a:cs typeface="+mn-cs"/>
              </a:rPr>
              <a:t>C’est quelle couleur ? Dites le mot en arabe ou en français. </a:t>
            </a:r>
            <a:endPar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EA4F7481-87D0-6BCB-C4E1-88121B7127F4}"/>
              </a:ext>
            </a:extLst>
          </p:cNvPr>
          <p:cNvPicPr>
            <a:picLocks noChangeAspect="1"/>
          </p:cNvPicPr>
          <p:nvPr/>
        </p:nvPicPr>
        <p:blipFill>
          <a:blip r:embed="rId13"/>
          <a:stretch>
            <a:fillRect/>
          </a:stretch>
        </p:blipFill>
        <p:spPr>
          <a:xfrm>
            <a:off x="11038654" y="635263"/>
            <a:ext cx="1828959" cy="1268078"/>
          </a:xfrm>
          <a:prstGeom prst="rect">
            <a:avLst/>
          </a:prstGeom>
        </p:spPr>
      </p:pic>
      <p:sp>
        <p:nvSpPr>
          <p:cNvPr id="19" name="Étoile : 16 branches 18">
            <a:extLst>
              <a:ext uri="{FF2B5EF4-FFF2-40B4-BE49-F238E27FC236}">
                <a16:creationId xmlns:a16="http://schemas.microsoft.com/office/drawing/2014/main" id="{ADC440B1-17C1-77A3-BE94-128711F4E532}"/>
              </a:ext>
            </a:extLst>
          </p:cNvPr>
          <p:cNvSpPr/>
          <p:nvPr/>
        </p:nvSpPr>
        <p:spPr>
          <a:xfrm>
            <a:off x="4655394" y="3300412"/>
            <a:ext cx="4405212" cy="4511361"/>
          </a:xfrm>
          <a:prstGeom prst="star16">
            <a:avLst>
              <a:gd name="adj" fmla="val 46866"/>
            </a:avLst>
          </a:prstGeom>
          <a:solidFill>
            <a:srgbClr val="0066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srgbClr val="0066B3"/>
              </a:solidFill>
              <a:effectLst/>
              <a:uLnTx/>
              <a:uFillTx/>
              <a:latin typeface="Calibri"/>
              <a:ea typeface="+mn-ea"/>
              <a:cs typeface="+mn-cs"/>
            </a:endParaRPr>
          </a:p>
        </p:txBody>
      </p:sp>
      <p:graphicFrame>
        <p:nvGraphicFramePr>
          <p:cNvPr id="5" name="Tableau 4">
            <a:extLst>
              <a:ext uri="{FF2B5EF4-FFF2-40B4-BE49-F238E27FC236}">
                <a16:creationId xmlns:a16="http://schemas.microsoft.com/office/drawing/2014/main" id="{6D069188-4AA1-906B-1B1F-F8522637620B}"/>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14494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10F1D-1909-8A57-7EEE-1D5F8DF47B2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0F7DE2F-044D-B539-5928-8F6B11B3E485}"/>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02EA8751-9470-1D5F-EE93-E552B534DF35}"/>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10D71FE9-F5D9-1EF8-A5FB-7C88B944A1E1}"/>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D07A82BC-F4BF-1C5C-6AC1-09D46C18836A}"/>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C9753FD0-E677-1268-A520-B1448BDB3D9A}"/>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C28DDBD7-0B23-0882-89BF-BF2B5AB7668E}"/>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F3E76D19-8746-1EF1-2F07-B67C6ABF615F}"/>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3396292-9084-A016-E053-189E302B4B47}"/>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46A5AD7B-7F3A-0960-1482-09FC032CD760}"/>
              </a:ext>
            </a:extLst>
          </p:cNvPr>
          <p:cNvSpPr/>
          <p:nvPr>
            <p:custDataLst>
              <p:tags r:id="rId3"/>
            </p:custDataLst>
          </p:nvPr>
        </p:nvSpPr>
        <p:spPr>
          <a:xfrm rot="10800000" flipH="1">
            <a:off x="770954" y="704386"/>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23014D7-F429-EDF9-CD85-F43B256EA2EF}"/>
              </a:ext>
            </a:extLst>
          </p:cNvPr>
          <p:cNvSpPr txBox="1"/>
          <p:nvPr>
            <p:custDataLst>
              <p:tags r:id="rId4"/>
            </p:custDataLst>
          </p:nvPr>
        </p:nvSpPr>
        <p:spPr>
          <a:xfrm>
            <a:off x="1307079" y="582232"/>
            <a:ext cx="11887200" cy="907941"/>
          </a:xfrm>
          <a:prstGeom prst="rect">
            <a:avLst/>
          </a:prstGeom>
          <a:noFill/>
        </p:spPr>
        <p:txBody>
          <a:bodyPr wrap="square" rtlCol="0">
            <a:spAutoFit/>
          </a:bodyPr>
          <a:lstStyle/>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Le bleu. </a:t>
            </a:r>
          </a:p>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Qui veut répéter?</a:t>
            </a:r>
          </a:p>
        </p:txBody>
      </p:sp>
      <p:sp>
        <p:nvSpPr>
          <p:cNvPr id="6" name="ZoneTexte 5">
            <a:extLst>
              <a:ext uri="{FF2B5EF4-FFF2-40B4-BE49-F238E27FC236}">
                <a16:creationId xmlns:a16="http://schemas.microsoft.com/office/drawing/2014/main" id="{5A56198E-93E2-0086-044D-449DD3774E21}"/>
              </a:ext>
            </a:extLst>
          </p:cNvPr>
          <p:cNvSpPr txBox="1"/>
          <p:nvPr>
            <p:custDataLst>
              <p:tags r:id="rId5"/>
            </p:custDataLst>
          </p:nvPr>
        </p:nvSpPr>
        <p:spPr>
          <a:xfrm>
            <a:off x="6857999" y="4474086"/>
            <a:ext cx="5500689" cy="1338828"/>
          </a:xfrm>
          <a:prstGeom prst="rect">
            <a:avLst/>
          </a:prstGeom>
          <a:noFill/>
        </p:spPr>
        <p:txBody>
          <a:bodyPr wrap="square" rtlCol="0">
            <a:spAutoFit/>
          </a:body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81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 bleu</a:t>
            </a:r>
            <a:endParaRPr kumimoji="0" lang="fr-FR" sz="81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6" name="Image 15">
            <a:extLst>
              <a:ext uri="{FF2B5EF4-FFF2-40B4-BE49-F238E27FC236}">
                <a16:creationId xmlns:a16="http://schemas.microsoft.com/office/drawing/2014/main" id="{29742088-4E31-8C1B-4B1C-E2BAAA9F3162}"/>
              </a:ext>
            </a:extLst>
          </p:cNvPr>
          <p:cNvPicPr>
            <a:picLocks noChangeAspect="1"/>
          </p:cNvPicPr>
          <p:nvPr>
            <p:custDataLst>
              <p:tags r:id="rId6"/>
            </p:custDataLst>
          </p:nvPr>
        </p:nvPicPr>
        <p:blipFill>
          <a:blip r:embed="rId15">
            <a:clrChange>
              <a:clrFrom>
                <a:srgbClr val="FFFFFF"/>
              </a:clrFrom>
              <a:clrTo>
                <a:srgbClr val="FFFFFF">
                  <a:alpha val="0"/>
                </a:srgbClr>
              </a:clrTo>
            </a:clrChange>
          </a:blip>
          <a:stretch>
            <a:fillRect/>
          </a:stretch>
        </p:blipFill>
        <p:spPr>
          <a:xfrm>
            <a:off x="11798559" y="543874"/>
            <a:ext cx="1427019" cy="1575467"/>
          </a:xfrm>
          <a:prstGeom prst="rect">
            <a:avLst/>
          </a:prstGeom>
        </p:spPr>
      </p:pic>
      <p:sp>
        <p:nvSpPr>
          <p:cNvPr id="9" name="Étoile : 16 branches 8">
            <a:extLst>
              <a:ext uri="{FF2B5EF4-FFF2-40B4-BE49-F238E27FC236}">
                <a16:creationId xmlns:a16="http://schemas.microsoft.com/office/drawing/2014/main" id="{B6285B37-4BCB-DB20-87C5-0E46A85ADFE6}"/>
              </a:ext>
            </a:extLst>
          </p:cNvPr>
          <p:cNvSpPr/>
          <p:nvPr/>
        </p:nvSpPr>
        <p:spPr>
          <a:xfrm>
            <a:off x="1934791" y="3450431"/>
            <a:ext cx="3331319" cy="3386138"/>
          </a:xfrm>
          <a:prstGeom prst="star16">
            <a:avLst>
              <a:gd name="adj" fmla="val 46866"/>
            </a:avLst>
          </a:prstGeom>
          <a:solidFill>
            <a:srgbClr val="0066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5" name="Tableau 4">
            <a:extLst>
              <a:ext uri="{FF2B5EF4-FFF2-40B4-BE49-F238E27FC236}">
                <a16:creationId xmlns:a16="http://schemas.microsoft.com/office/drawing/2014/main" id="{2778BCBD-2A8E-F1C1-C6CF-D76020F0E17E}"/>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737561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A2981-5C7A-2CDE-9460-94389A1D096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71D0E20-5D5E-EE1C-40A5-48F6CC9559E8}"/>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F2BD217-3487-DA2F-1CBF-ADE4D39AFEEA}"/>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8FCC9761-21FF-2345-C24F-EB31F576C190}"/>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72DB8C5F-4DC0-FCC6-65E7-09ACEC7D0B5B}"/>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03C0EDF3-E878-CA48-5BC5-4CBFC81B71AD}"/>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3553CE95-09C4-F8CC-1253-0B567600B72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F766E8EB-7C2F-10E2-368D-6A40183DA553}"/>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11BA076-393E-FE97-6916-3E5531616A17}"/>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B32316EE-E616-1E64-2BE6-FFFFD7E74B9C}"/>
              </a:ext>
            </a:extLst>
          </p:cNvPr>
          <p:cNvSpPr/>
          <p:nvPr>
            <p:custDataLst>
              <p:tags r:id="rId3"/>
            </p:custDataLst>
          </p:nvPr>
        </p:nvSpPr>
        <p:spPr>
          <a:xfrm rot="10800000" flipH="1">
            <a:off x="685800" y="72390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9463B33-FE32-89FA-2B1D-76B67D15D9D0}"/>
              </a:ext>
            </a:extLst>
          </p:cNvPr>
          <p:cNvSpPr txBox="1"/>
          <p:nvPr>
            <p:custDataLst>
              <p:tags r:id="rId4"/>
            </p:custDataLst>
          </p:nvPr>
        </p:nvSpPr>
        <p:spPr>
          <a:xfrm>
            <a:off x="1275185" y="635263"/>
            <a:ext cx="11887200" cy="461665"/>
          </a:xfrm>
          <a:prstGeom prst="rect">
            <a:avLst/>
          </a:prstGeom>
          <a:noFill/>
        </p:spPr>
        <p:txBody>
          <a:bodyPr wrap="square" rtlCol="0">
            <a:spAutoFit/>
          </a:bodyPr>
          <a:lstStyle/>
          <a:p>
            <a:pPr marL="0" marR="0" lvl="0" indent="0" algn="l" defTabSz="1543091" rtl="0" eaLnBrk="1" fontAlgn="auto" latinLnBrk="0" hangingPunct="1">
              <a:lnSpc>
                <a:spcPct val="100000"/>
              </a:lnSpc>
              <a:spcBef>
                <a:spcPts val="0"/>
              </a:spcBef>
              <a:spcAft>
                <a:spcPts val="90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a:ea typeface="+mn-ea"/>
                <a:cs typeface="+mn-cs"/>
              </a:rPr>
              <a:t>C’est quelle couleur ? Dites le mot en arabe ou en français. </a:t>
            </a:r>
            <a:endPar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13C7E6D5-E2D4-96C1-A4A6-6E5725FED14B}"/>
              </a:ext>
            </a:extLst>
          </p:cNvPr>
          <p:cNvPicPr>
            <a:picLocks noChangeAspect="1"/>
          </p:cNvPicPr>
          <p:nvPr/>
        </p:nvPicPr>
        <p:blipFill>
          <a:blip r:embed="rId13"/>
          <a:stretch>
            <a:fillRect/>
          </a:stretch>
        </p:blipFill>
        <p:spPr>
          <a:xfrm>
            <a:off x="11038654" y="635263"/>
            <a:ext cx="1828959" cy="1268078"/>
          </a:xfrm>
          <a:prstGeom prst="rect">
            <a:avLst/>
          </a:prstGeom>
        </p:spPr>
      </p:pic>
      <p:sp>
        <p:nvSpPr>
          <p:cNvPr id="19" name="Étoile : 16 branches 18">
            <a:extLst>
              <a:ext uri="{FF2B5EF4-FFF2-40B4-BE49-F238E27FC236}">
                <a16:creationId xmlns:a16="http://schemas.microsoft.com/office/drawing/2014/main" id="{B5F41091-DEF0-3949-B31F-FB77F689802A}"/>
              </a:ext>
            </a:extLst>
          </p:cNvPr>
          <p:cNvSpPr/>
          <p:nvPr/>
        </p:nvSpPr>
        <p:spPr>
          <a:xfrm>
            <a:off x="4655394" y="3300412"/>
            <a:ext cx="4405212" cy="4511361"/>
          </a:xfrm>
          <a:prstGeom prst="star16">
            <a:avLst>
              <a:gd name="adj" fmla="val 46866"/>
            </a:avLst>
          </a:prstGeom>
          <a:solidFill>
            <a:srgbClr val="ED1D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srgbClr val="0066B3"/>
              </a:solidFill>
              <a:effectLst/>
              <a:uLnTx/>
              <a:uFillTx/>
              <a:latin typeface="Calibri"/>
              <a:ea typeface="+mn-ea"/>
              <a:cs typeface="+mn-cs"/>
            </a:endParaRPr>
          </a:p>
        </p:txBody>
      </p:sp>
      <p:graphicFrame>
        <p:nvGraphicFramePr>
          <p:cNvPr id="5" name="Tableau 4">
            <a:extLst>
              <a:ext uri="{FF2B5EF4-FFF2-40B4-BE49-F238E27FC236}">
                <a16:creationId xmlns:a16="http://schemas.microsoft.com/office/drawing/2014/main" id="{A43F6519-E689-4B8C-6C25-998452620A16}"/>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6541765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8D4CD-6AF3-A8ED-E86E-ACF22A01FB2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EF448DF-2B0C-8CDB-D476-DCF7E2D80E04}"/>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8FD22507-ABF6-8701-2D50-3EB515C16AED}"/>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92CB531B-4C0F-AF19-3B32-835561BA1E84}"/>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D6C23995-66FA-4945-086A-94961422A0A1}"/>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A3C064AB-D421-4781-2693-BE3E7F00C7BD}"/>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1B926442-8163-2854-0F03-5D4AAEB0FE27}"/>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590082E3-9BD8-A97E-F123-5E2D5C297FAB}"/>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B9F20EF2-525F-11A7-291A-F438508A8556}"/>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F207E951-71DE-775F-5AC1-7A78976554C5}"/>
              </a:ext>
            </a:extLst>
          </p:cNvPr>
          <p:cNvSpPr/>
          <p:nvPr>
            <p:custDataLst>
              <p:tags r:id="rId3"/>
            </p:custDataLst>
          </p:nvPr>
        </p:nvSpPr>
        <p:spPr>
          <a:xfrm rot="10800000" flipH="1">
            <a:off x="770954" y="704386"/>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A2249C1-DCC1-DD6C-784A-4C12EFFC5D26}"/>
              </a:ext>
            </a:extLst>
          </p:cNvPr>
          <p:cNvSpPr txBox="1"/>
          <p:nvPr>
            <p:custDataLst>
              <p:tags r:id="rId4"/>
            </p:custDataLst>
          </p:nvPr>
        </p:nvSpPr>
        <p:spPr>
          <a:xfrm>
            <a:off x="1307079" y="582232"/>
            <a:ext cx="11887200" cy="907941"/>
          </a:xfrm>
          <a:prstGeom prst="rect">
            <a:avLst/>
          </a:prstGeom>
          <a:noFill/>
        </p:spPr>
        <p:txBody>
          <a:bodyPr wrap="square" rtlCol="0">
            <a:spAutoFit/>
          </a:bodyPr>
          <a:lstStyle/>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Le rouge. </a:t>
            </a:r>
          </a:p>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Qui veut répéter?</a:t>
            </a:r>
          </a:p>
        </p:txBody>
      </p:sp>
      <p:sp>
        <p:nvSpPr>
          <p:cNvPr id="6" name="ZoneTexte 5">
            <a:extLst>
              <a:ext uri="{FF2B5EF4-FFF2-40B4-BE49-F238E27FC236}">
                <a16:creationId xmlns:a16="http://schemas.microsoft.com/office/drawing/2014/main" id="{DC25FAD2-4444-05FF-2831-9D183C3C3412}"/>
              </a:ext>
            </a:extLst>
          </p:cNvPr>
          <p:cNvSpPr txBox="1"/>
          <p:nvPr>
            <p:custDataLst>
              <p:tags r:id="rId5"/>
            </p:custDataLst>
          </p:nvPr>
        </p:nvSpPr>
        <p:spPr>
          <a:xfrm>
            <a:off x="6857999" y="4474086"/>
            <a:ext cx="5500689" cy="1338828"/>
          </a:xfrm>
          <a:prstGeom prst="rect">
            <a:avLst/>
          </a:prstGeom>
          <a:noFill/>
        </p:spPr>
        <p:txBody>
          <a:bodyPr wrap="square" rtlCol="0">
            <a:spAutoFit/>
          </a:body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81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 rouge</a:t>
            </a:r>
            <a:endParaRPr kumimoji="0" lang="fr-FR" sz="81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6" name="Image 15">
            <a:extLst>
              <a:ext uri="{FF2B5EF4-FFF2-40B4-BE49-F238E27FC236}">
                <a16:creationId xmlns:a16="http://schemas.microsoft.com/office/drawing/2014/main" id="{39287663-44A1-C470-55B1-AAE7A531CBF7}"/>
              </a:ext>
            </a:extLst>
          </p:cNvPr>
          <p:cNvPicPr>
            <a:picLocks noChangeAspect="1"/>
          </p:cNvPicPr>
          <p:nvPr>
            <p:custDataLst>
              <p:tags r:id="rId6"/>
            </p:custDataLst>
          </p:nvPr>
        </p:nvPicPr>
        <p:blipFill>
          <a:blip r:embed="rId15">
            <a:clrChange>
              <a:clrFrom>
                <a:srgbClr val="FFFFFF"/>
              </a:clrFrom>
              <a:clrTo>
                <a:srgbClr val="FFFFFF">
                  <a:alpha val="0"/>
                </a:srgbClr>
              </a:clrTo>
            </a:clrChange>
          </a:blip>
          <a:stretch>
            <a:fillRect/>
          </a:stretch>
        </p:blipFill>
        <p:spPr>
          <a:xfrm>
            <a:off x="11798559" y="543874"/>
            <a:ext cx="1427019" cy="1575467"/>
          </a:xfrm>
          <a:prstGeom prst="rect">
            <a:avLst/>
          </a:prstGeom>
        </p:spPr>
      </p:pic>
      <p:sp>
        <p:nvSpPr>
          <p:cNvPr id="9" name="Étoile : 16 branches 8">
            <a:extLst>
              <a:ext uri="{FF2B5EF4-FFF2-40B4-BE49-F238E27FC236}">
                <a16:creationId xmlns:a16="http://schemas.microsoft.com/office/drawing/2014/main" id="{E79BFC5C-807E-BD38-58AD-8D74F5F656C2}"/>
              </a:ext>
            </a:extLst>
          </p:cNvPr>
          <p:cNvSpPr/>
          <p:nvPr/>
        </p:nvSpPr>
        <p:spPr>
          <a:xfrm>
            <a:off x="1934791" y="3450431"/>
            <a:ext cx="3331319" cy="3386138"/>
          </a:xfrm>
          <a:prstGeom prst="star16">
            <a:avLst>
              <a:gd name="adj" fmla="val 46866"/>
            </a:avLst>
          </a:prstGeom>
          <a:solidFill>
            <a:srgbClr val="ED1D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12" name="Tableau 11">
            <a:extLst>
              <a:ext uri="{FF2B5EF4-FFF2-40B4-BE49-F238E27FC236}">
                <a16:creationId xmlns:a16="http://schemas.microsoft.com/office/drawing/2014/main" id="{43A974EE-D8DB-38A0-150D-4ADB77ED2602}"/>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583380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C427A-6C8C-0F08-8F70-40D205A74FA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0433E9-9B2F-3A5C-4EE1-32AB7385FF32}"/>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EA537627-D17A-C97E-B7B2-AD5423AB763D}"/>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1832C315-9E4E-05A4-C51A-1E94F078256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6C6B45E7-E386-53CC-9E1C-EE1545D1AAA0}"/>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B8F75A34-61D7-6EA1-D175-DC30419A782B}"/>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36E9038B-EAFE-52A4-C513-8F9EE21C6416}"/>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AE5D6FB-CE17-CB42-62C4-73179FFCF6BA}"/>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1221BFA2-5632-0FEC-D81E-D59B21B49D46}"/>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173C2BD3-B8E0-8980-E7FD-3B708CEADFDE}"/>
              </a:ext>
            </a:extLst>
          </p:cNvPr>
          <p:cNvSpPr/>
          <p:nvPr>
            <p:custDataLst>
              <p:tags r:id="rId3"/>
            </p:custDataLst>
          </p:nvPr>
        </p:nvSpPr>
        <p:spPr>
          <a:xfrm rot="10800000" flipH="1">
            <a:off x="685800" y="72390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0BFE0472-AF2C-37F1-645D-6ACE2A061D71}"/>
              </a:ext>
            </a:extLst>
          </p:cNvPr>
          <p:cNvSpPr txBox="1"/>
          <p:nvPr>
            <p:custDataLst>
              <p:tags r:id="rId4"/>
            </p:custDataLst>
          </p:nvPr>
        </p:nvSpPr>
        <p:spPr>
          <a:xfrm>
            <a:off x="1275185" y="635263"/>
            <a:ext cx="11887200" cy="461665"/>
          </a:xfrm>
          <a:prstGeom prst="rect">
            <a:avLst/>
          </a:prstGeom>
          <a:noFill/>
        </p:spPr>
        <p:txBody>
          <a:bodyPr wrap="square" rtlCol="0">
            <a:spAutoFit/>
          </a:bodyPr>
          <a:lstStyle/>
          <a:p>
            <a:pPr marL="0" marR="0" lvl="0" indent="0" algn="l" defTabSz="1543091" rtl="0" eaLnBrk="1" fontAlgn="auto" latinLnBrk="0" hangingPunct="1">
              <a:lnSpc>
                <a:spcPct val="100000"/>
              </a:lnSpc>
              <a:spcBef>
                <a:spcPts val="0"/>
              </a:spcBef>
              <a:spcAft>
                <a:spcPts val="90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a:ea typeface="+mn-ea"/>
                <a:cs typeface="+mn-cs"/>
              </a:rPr>
              <a:t>C’est quelle couleur ? Dites le mot en arabe ou en français. </a:t>
            </a:r>
            <a:endPar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9EADFED9-6D3D-8780-5ADA-A826DC6B8F71}"/>
              </a:ext>
            </a:extLst>
          </p:cNvPr>
          <p:cNvPicPr>
            <a:picLocks noChangeAspect="1"/>
          </p:cNvPicPr>
          <p:nvPr/>
        </p:nvPicPr>
        <p:blipFill>
          <a:blip r:embed="rId13"/>
          <a:stretch>
            <a:fillRect/>
          </a:stretch>
        </p:blipFill>
        <p:spPr>
          <a:xfrm>
            <a:off x="11038654" y="635263"/>
            <a:ext cx="1828959" cy="1268078"/>
          </a:xfrm>
          <a:prstGeom prst="rect">
            <a:avLst/>
          </a:prstGeom>
        </p:spPr>
      </p:pic>
      <p:sp>
        <p:nvSpPr>
          <p:cNvPr id="19" name="Étoile : 16 branches 18">
            <a:extLst>
              <a:ext uri="{FF2B5EF4-FFF2-40B4-BE49-F238E27FC236}">
                <a16:creationId xmlns:a16="http://schemas.microsoft.com/office/drawing/2014/main" id="{A33AB38F-5DFC-BF7D-16F2-9FBA0215021E}"/>
              </a:ext>
            </a:extLst>
          </p:cNvPr>
          <p:cNvSpPr/>
          <p:nvPr/>
        </p:nvSpPr>
        <p:spPr>
          <a:xfrm>
            <a:off x="4655394" y="3300412"/>
            <a:ext cx="4405212" cy="4511361"/>
          </a:xfrm>
          <a:prstGeom prst="star16">
            <a:avLst>
              <a:gd name="adj" fmla="val 46866"/>
            </a:avLst>
          </a:prstGeom>
          <a:solidFill>
            <a:srgbClr val="0096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srgbClr val="0066B3"/>
              </a:solidFill>
              <a:effectLst/>
              <a:uLnTx/>
              <a:uFillTx/>
              <a:latin typeface="Calibri"/>
              <a:ea typeface="+mn-ea"/>
              <a:cs typeface="+mn-cs"/>
            </a:endParaRPr>
          </a:p>
        </p:txBody>
      </p:sp>
      <p:graphicFrame>
        <p:nvGraphicFramePr>
          <p:cNvPr id="5" name="Tableau 4">
            <a:extLst>
              <a:ext uri="{FF2B5EF4-FFF2-40B4-BE49-F238E27FC236}">
                <a16:creationId xmlns:a16="http://schemas.microsoft.com/office/drawing/2014/main" id="{822C879D-EC99-4C28-BF4C-87FB09AD2932}"/>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5700074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5BA0A-3494-4955-1FBD-07AA8201FAF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65ED8AF-B719-9784-C7ED-B51025A6F4D7}"/>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9E556B4D-2DE6-2E18-53F7-1824E52251B0}"/>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C0B57BA5-A01A-C751-7E04-B3AC441CA311}"/>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AC38E1F4-ACA3-654E-391D-385F1EA71ECA}"/>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82D3CB12-AD56-15F8-B15F-4FC60AFCEBDC}"/>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646EA049-0E74-8964-4871-9C7CC94936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D1E90FF9-B1E2-5B71-0F9E-35FA574F8890}"/>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B396DD6F-5ACF-5D9B-D0C0-A4CFF7A48DE3}"/>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92027EF2-6B14-51ED-5BEC-5F2B847CFFB0}"/>
              </a:ext>
            </a:extLst>
          </p:cNvPr>
          <p:cNvSpPr/>
          <p:nvPr>
            <p:custDataLst>
              <p:tags r:id="rId3"/>
            </p:custDataLst>
          </p:nvPr>
        </p:nvSpPr>
        <p:spPr>
          <a:xfrm rot="10800000" flipH="1">
            <a:off x="770954" y="704386"/>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A42968C-0DC7-A4EC-51CA-B71052D90340}"/>
              </a:ext>
            </a:extLst>
          </p:cNvPr>
          <p:cNvSpPr txBox="1"/>
          <p:nvPr>
            <p:custDataLst>
              <p:tags r:id="rId4"/>
            </p:custDataLst>
          </p:nvPr>
        </p:nvSpPr>
        <p:spPr>
          <a:xfrm>
            <a:off x="1307079" y="582232"/>
            <a:ext cx="11887200" cy="907941"/>
          </a:xfrm>
          <a:prstGeom prst="rect">
            <a:avLst/>
          </a:prstGeom>
          <a:noFill/>
        </p:spPr>
        <p:txBody>
          <a:bodyPr wrap="square" rtlCol="0">
            <a:spAutoFit/>
          </a:bodyPr>
          <a:lstStyle/>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Le vert. </a:t>
            </a:r>
          </a:p>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Qui veut répéter?</a:t>
            </a:r>
          </a:p>
        </p:txBody>
      </p:sp>
      <p:sp>
        <p:nvSpPr>
          <p:cNvPr id="6" name="ZoneTexte 5">
            <a:extLst>
              <a:ext uri="{FF2B5EF4-FFF2-40B4-BE49-F238E27FC236}">
                <a16:creationId xmlns:a16="http://schemas.microsoft.com/office/drawing/2014/main" id="{9B9D2E58-B6B4-6211-5D5A-3ED40AE90F12}"/>
              </a:ext>
            </a:extLst>
          </p:cNvPr>
          <p:cNvSpPr txBox="1"/>
          <p:nvPr>
            <p:custDataLst>
              <p:tags r:id="rId5"/>
            </p:custDataLst>
          </p:nvPr>
        </p:nvSpPr>
        <p:spPr>
          <a:xfrm>
            <a:off x="6857999" y="4474086"/>
            <a:ext cx="5500689" cy="1338828"/>
          </a:xfrm>
          <a:prstGeom prst="rect">
            <a:avLst/>
          </a:prstGeom>
          <a:noFill/>
        </p:spPr>
        <p:txBody>
          <a:bodyPr wrap="square" rtlCol="0">
            <a:spAutoFit/>
          </a:body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81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 vert </a:t>
            </a:r>
            <a:endParaRPr kumimoji="0" lang="fr-FR" sz="81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6" name="Image 15">
            <a:extLst>
              <a:ext uri="{FF2B5EF4-FFF2-40B4-BE49-F238E27FC236}">
                <a16:creationId xmlns:a16="http://schemas.microsoft.com/office/drawing/2014/main" id="{E8CFDFDA-5065-2E9A-E755-6A141109B38E}"/>
              </a:ext>
            </a:extLst>
          </p:cNvPr>
          <p:cNvPicPr>
            <a:picLocks noChangeAspect="1"/>
          </p:cNvPicPr>
          <p:nvPr>
            <p:custDataLst>
              <p:tags r:id="rId6"/>
            </p:custDataLst>
          </p:nvPr>
        </p:nvPicPr>
        <p:blipFill>
          <a:blip r:embed="rId15">
            <a:clrChange>
              <a:clrFrom>
                <a:srgbClr val="FFFFFF"/>
              </a:clrFrom>
              <a:clrTo>
                <a:srgbClr val="FFFFFF">
                  <a:alpha val="0"/>
                </a:srgbClr>
              </a:clrTo>
            </a:clrChange>
          </a:blip>
          <a:stretch>
            <a:fillRect/>
          </a:stretch>
        </p:blipFill>
        <p:spPr>
          <a:xfrm>
            <a:off x="11798559" y="543874"/>
            <a:ext cx="1427019" cy="1575467"/>
          </a:xfrm>
          <a:prstGeom prst="rect">
            <a:avLst/>
          </a:prstGeom>
        </p:spPr>
      </p:pic>
      <p:sp>
        <p:nvSpPr>
          <p:cNvPr id="9" name="Étoile : 16 branches 8">
            <a:extLst>
              <a:ext uri="{FF2B5EF4-FFF2-40B4-BE49-F238E27FC236}">
                <a16:creationId xmlns:a16="http://schemas.microsoft.com/office/drawing/2014/main" id="{0A21B5E4-EAA3-9CED-23F0-F3DA7A53D7F1}"/>
              </a:ext>
            </a:extLst>
          </p:cNvPr>
          <p:cNvSpPr/>
          <p:nvPr/>
        </p:nvSpPr>
        <p:spPr>
          <a:xfrm>
            <a:off x="1934791" y="3450431"/>
            <a:ext cx="3331319" cy="3386138"/>
          </a:xfrm>
          <a:prstGeom prst="star16">
            <a:avLst>
              <a:gd name="adj" fmla="val 46866"/>
            </a:avLst>
          </a:prstGeom>
          <a:solidFill>
            <a:srgbClr val="0096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12" name="Tableau 11">
            <a:extLst>
              <a:ext uri="{FF2B5EF4-FFF2-40B4-BE49-F238E27FC236}">
                <a16:creationId xmlns:a16="http://schemas.microsoft.com/office/drawing/2014/main" id="{DADC0866-CA46-7A3B-6F59-534B8D98A2EC}"/>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7563258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9B048-5EB4-6082-C4BE-B3830F05975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BA27B4-F4A0-4943-97B6-8D6718701FD5}"/>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B37F8434-CDD1-A5EC-F831-18D23CB568D4}"/>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1D182581-16C7-8B33-2041-BE7F83C0C77E}"/>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8FC1C84D-75B0-EC87-FC68-16E8659133CC}"/>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3FB49053-2795-5322-DE87-7224DA9CB322}"/>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A89DAA1B-F085-1E64-BFC5-D9201CD5F12F}"/>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18EDDC9E-3AEA-7253-0CA6-7D9C46DBF145}"/>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E7289897-BA55-427E-B774-FA1F7AF8698C}"/>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64295CE4-C0C5-2507-D73D-9627859598AF}"/>
              </a:ext>
            </a:extLst>
          </p:cNvPr>
          <p:cNvSpPr/>
          <p:nvPr>
            <p:custDataLst>
              <p:tags r:id="rId3"/>
            </p:custDataLst>
          </p:nvPr>
        </p:nvSpPr>
        <p:spPr>
          <a:xfrm rot="10800000" flipH="1">
            <a:off x="685800" y="72390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1CADDA1E-9C66-53A0-F31B-F8181517F3DF}"/>
              </a:ext>
            </a:extLst>
          </p:cNvPr>
          <p:cNvSpPr txBox="1"/>
          <p:nvPr>
            <p:custDataLst>
              <p:tags r:id="rId4"/>
            </p:custDataLst>
          </p:nvPr>
        </p:nvSpPr>
        <p:spPr>
          <a:xfrm>
            <a:off x="1275185" y="635263"/>
            <a:ext cx="11887200" cy="461665"/>
          </a:xfrm>
          <a:prstGeom prst="rect">
            <a:avLst/>
          </a:prstGeom>
          <a:noFill/>
        </p:spPr>
        <p:txBody>
          <a:bodyPr wrap="square" rtlCol="0">
            <a:spAutoFit/>
          </a:bodyPr>
          <a:lstStyle/>
          <a:p>
            <a:pPr marL="0" marR="0" lvl="0" indent="0" algn="l" defTabSz="1543091" rtl="0" eaLnBrk="1" fontAlgn="auto" latinLnBrk="0" hangingPunct="1">
              <a:lnSpc>
                <a:spcPct val="100000"/>
              </a:lnSpc>
              <a:spcBef>
                <a:spcPts val="0"/>
              </a:spcBef>
              <a:spcAft>
                <a:spcPts val="90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a:ea typeface="+mn-ea"/>
                <a:cs typeface="+mn-cs"/>
              </a:rPr>
              <a:t>C’est quelle couleur ? Dites le mot en arabe ou en français. </a:t>
            </a:r>
            <a:endPar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68702F19-548A-A18B-EE1E-E47C531C031F}"/>
              </a:ext>
            </a:extLst>
          </p:cNvPr>
          <p:cNvPicPr>
            <a:picLocks noChangeAspect="1"/>
          </p:cNvPicPr>
          <p:nvPr/>
        </p:nvPicPr>
        <p:blipFill>
          <a:blip r:embed="rId13"/>
          <a:stretch>
            <a:fillRect/>
          </a:stretch>
        </p:blipFill>
        <p:spPr>
          <a:xfrm>
            <a:off x="11038654" y="635263"/>
            <a:ext cx="1828959" cy="1268078"/>
          </a:xfrm>
          <a:prstGeom prst="rect">
            <a:avLst/>
          </a:prstGeom>
        </p:spPr>
      </p:pic>
      <p:sp>
        <p:nvSpPr>
          <p:cNvPr id="19" name="Étoile : 16 branches 18">
            <a:extLst>
              <a:ext uri="{FF2B5EF4-FFF2-40B4-BE49-F238E27FC236}">
                <a16:creationId xmlns:a16="http://schemas.microsoft.com/office/drawing/2014/main" id="{7D341F45-FDE5-8F2F-F774-7285406B456F}"/>
              </a:ext>
            </a:extLst>
          </p:cNvPr>
          <p:cNvSpPr/>
          <p:nvPr/>
        </p:nvSpPr>
        <p:spPr>
          <a:xfrm>
            <a:off x="4655394" y="3300412"/>
            <a:ext cx="4405212" cy="4511361"/>
          </a:xfrm>
          <a:prstGeom prst="star16">
            <a:avLst>
              <a:gd name="adj" fmla="val 46866"/>
            </a:avLst>
          </a:prstGeom>
          <a:solidFill>
            <a:srgbClr val="FEF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srgbClr val="0066B3"/>
              </a:solidFill>
              <a:effectLst/>
              <a:uLnTx/>
              <a:uFillTx/>
              <a:latin typeface="Calibri"/>
              <a:ea typeface="+mn-ea"/>
              <a:cs typeface="+mn-cs"/>
            </a:endParaRPr>
          </a:p>
        </p:txBody>
      </p:sp>
      <p:graphicFrame>
        <p:nvGraphicFramePr>
          <p:cNvPr id="5" name="Tableau 4">
            <a:extLst>
              <a:ext uri="{FF2B5EF4-FFF2-40B4-BE49-F238E27FC236}">
                <a16:creationId xmlns:a16="http://schemas.microsoft.com/office/drawing/2014/main" id="{B0EAC1D8-9AFB-910F-A149-35EDB2D18A53}"/>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1245769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805AA-B025-060C-A3AE-711639B70D4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C67DE11-474E-7B5F-25A2-C8F962618D8F}"/>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8DB7F10E-E762-9DC4-3B4A-B8D08D0BEDB2}"/>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EFC8AA97-9EF1-3AE4-4D79-ED3D1E4B1FE9}"/>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501AE7C2-7414-67D4-1ED7-3D7AB5F28117}"/>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E93FED1E-B5D6-0937-53D6-A1450F5DBEBC}"/>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0F350DF0-FBEB-5C2B-57C1-ADA30C9092AA}"/>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3015410B-2471-7901-19A0-92C0926CD0B8}"/>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E3E6BBCB-B6E4-517D-02A4-895126C75A74}"/>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EBFAF4DE-E576-99D4-DE8C-029AD4F09460}"/>
              </a:ext>
            </a:extLst>
          </p:cNvPr>
          <p:cNvSpPr/>
          <p:nvPr>
            <p:custDataLst>
              <p:tags r:id="rId3"/>
            </p:custDataLst>
          </p:nvPr>
        </p:nvSpPr>
        <p:spPr>
          <a:xfrm rot="10800000" flipH="1">
            <a:off x="770954" y="704386"/>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AEE5C310-1E67-6779-B256-383B8C044AC9}"/>
              </a:ext>
            </a:extLst>
          </p:cNvPr>
          <p:cNvSpPr txBox="1"/>
          <p:nvPr>
            <p:custDataLst>
              <p:tags r:id="rId4"/>
            </p:custDataLst>
          </p:nvPr>
        </p:nvSpPr>
        <p:spPr>
          <a:xfrm>
            <a:off x="1307079" y="582232"/>
            <a:ext cx="11887200" cy="907941"/>
          </a:xfrm>
          <a:prstGeom prst="rect">
            <a:avLst/>
          </a:prstGeom>
          <a:noFill/>
        </p:spPr>
        <p:txBody>
          <a:bodyPr wrap="square" rtlCol="0">
            <a:spAutoFit/>
          </a:bodyPr>
          <a:lstStyle/>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Le jaune. </a:t>
            </a:r>
          </a:p>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Qui veut répéter?</a:t>
            </a:r>
          </a:p>
        </p:txBody>
      </p:sp>
      <p:sp>
        <p:nvSpPr>
          <p:cNvPr id="6" name="ZoneTexte 5">
            <a:extLst>
              <a:ext uri="{FF2B5EF4-FFF2-40B4-BE49-F238E27FC236}">
                <a16:creationId xmlns:a16="http://schemas.microsoft.com/office/drawing/2014/main" id="{A09AC30B-84CA-54CC-9223-8FA2A13244B8}"/>
              </a:ext>
            </a:extLst>
          </p:cNvPr>
          <p:cNvSpPr txBox="1"/>
          <p:nvPr>
            <p:custDataLst>
              <p:tags r:id="rId5"/>
            </p:custDataLst>
          </p:nvPr>
        </p:nvSpPr>
        <p:spPr>
          <a:xfrm>
            <a:off x="6857999" y="4474086"/>
            <a:ext cx="5500689" cy="1338828"/>
          </a:xfrm>
          <a:prstGeom prst="rect">
            <a:avLst/>
          </a:prstGeom>
          <a:noFill/>
        </p:spPr>
        <p:txBody>
          <a:bodyPr wrap="square" rtlCol="0">
            <a:spAutoFit/>
          </a:body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81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 jaune</a:t>
            </a:r>
            <a:endParaRPr kumimoji="0" lang="fr-FR" sz="81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6" name="Image 15">
            <a:extLst>
              <a:ext uri="{FF2B5EF4-FFF2-40B4-BE49-F238E27FC236}">
                <a16:creationId xmlns:a16="http://schemas.microsoft.com/office/drawing/2014/main" id="{93BCEEFD-521C-ED6C-3C0D-868E45585440}"/>
              </a:ext>
            </a:extLst>
          </p:cNvPr>
          <p:cNvPicPr>
            <a:picLocks noChangeAspect="1"/>
          </p:cNvPicPr>
          <p:nvPr>
            <p:custDataLst>
              <p:tags r:id="rId6"/>
            </p:custDataLst>
          </p:nvPr>
        </p:nvPicPr>
        <p:blipFill>
          <a:blip r:embed="rId15">
            <a:clrChange>
              <a:clrFrom>
                <a:srgbClr val="FFFFFF"/>
              </a:clrFrom>
              <a:clrTo>
                <a:srgbClr val="FFFFFF">
                  <a:alpha val="0"/>
                </a:srgbClr>
              </a:clrTo>
            </a:clrChange>
          </a:blip>
          <a:stretch>
            <a:fillRect/>
          </a:stretch>
        </p:blipFill>
        <p:spPr>
          <a:xfrm>
            <a:off x="11798559" y="543874"/>
            <a:ext cx="1427019" cy="1575467"/>
          </a:xfrm>
          <a:prstGeom prst="rect">
            <a:avLst/>
          </a:prstGeom>
        </p:spPr>
      </p:pic>
      <p:sp>
        <p:nvSpPr>
          <p:cNvPr id="9" name="Étoile : 16 branches 8">
            <a:extLst>
              <a:ext uri="{FF2B5EF4-FFF2-40B4-BE49-F238E27FC236}">
                <a16:creationId xmlns:a16="http://schemas.microsoft.com/office/drawing/2014/main" id="{87B1D4B4-96A6-052C-16D7-ACFFDEDA76C4}"/>
              </a:ext>
            </a:extLst>
          </p:cNvPr>
          <p:cNvSpPr/>
          <p:nvPr/>
        </p:nvSpPr>
        <p:spPr>
          <a:xfrm>
            <a:off x="1934791" y="3450431"/>
            <a:ext cx="3331319" cy="3386138"/>
          </a:xfrm>
          <a:prstGeom prst="star16">
            <a:avLst>
              <a:gd name="adj" fmla="val 46866"/>
            </a:avLst>
          </a:prstGeom>
          <a:solidFill>
            <a:srgbClr val="FEF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12" name="Tableau 11">
            <a:extLst>
              <a:ext uri="{FF2B5EF4-FFF2-40B4-BE49-F238E27FC236}">
                <a16:creationId xmlns:a16="http://schemas.microsoft.com/office/drawing/2014/main" id="{097B7413-27A2-7B72-188B-651DE5B8036D}"/>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1201870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9F3A8-9755-11B7-F280-53B054210F5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32383F8-DAE5-5D2E-461E-8D2B4917FFA2}"/>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E477E593-9452-07BB-EC7A-D9D2DA561C27}"/>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72554C9B-1A0C-A4E9-F848-6EFBAF63DF98}"/>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6F85183C-9195-BED8-0070-A854E600E18F}"/>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2AF938F7-B661-2CA7-0DDB-444BCFBC2614}"/>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18B13125-472B-6E80-CCDC-F47510601677}"/>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F90FDCFC-360F-901A-6940-BDEADEB00BFC}"/>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808185B-A5D1-F424-9F6E-10422CC4D83A}"/>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D84F9C5E-C03C-0012-06AC-22EC6BCDDE82}"/>
              </a:ext>
            </a:extLst>
          </p:cNvPr>
          <p:cNvSpPr/>
          <p:nvPr>
            <p:custDataLst>
              <p:tags r:id="rId3"/>
            </p:custDataLst>
          </p:nvPr>
        </p:nvSpPr>
        <p:spPr>
          <a:xfrm rot="10800000" flipH="1">
            <a:off x="685800" y="72390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CD22C99-7998-601D-8389-4B6913667B67}"/>
              </a:ext>
            </a:extLst>
          </p:cNvPr>
          <p:cNvSpPr txBox="1"/>
          <p:nvPr>
            <p:custDataLst>
              <p:tags r:id="rId4"/>
            </p:custDataLst>
          </p:nvPr>
        </p:nvSpPr>
        <p:spPr>
          <a:xfrm>
            <a:off x="1275185" y="635263"/>
            <a:ext cx="11887200" cy="461665"/>
          </a:xfrm>
          <a:prstGeom prst="rect">
            <a:avLst/>
          </a:prstGeom>
          <a:noFill/>
        </p:spPr>
        <p:txBody>
          <a:bodyPr wrap="square" rtlCol="0">
            <a:spAutoFit/>
          </a:bodyPr>
          <a:lstStyle/>
          <a:p>
            <a:pPr marL="0" marR="0" lvl="0" indent="0" algn="l" defTabSz="1543091" rtl="0" eaLnBrk="1" fontAlgn="auto" latinLnBrk="0" hangingPunct="1">
              <a:lnSpc>
                <a:spcPct val="100000"/>
              </a:lnSpc>
              <a:spcBef>
                <a:spcPts val="0"/>
              </a:spcBef>
              <a:spcAft>
                <a:spcPts val="90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a:ea typeface="+mn-ea"/>
                <a:cs typeface="+mn-cs"/>
              </a:rPr>
              <a:t>C’est quelle couleur ? Dites le mot en arabe ou en français. </a:t>
            </a:r>
            <a:endPar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810E9546-D399-6D2B-FE0D-0A767BBF752D}"/>
              </a:ext>
            </a:extLst>
          </p:cNvPr>
          <p:cNvPicPr>
            <a:picLocks noChangeAspect="1"/>
          </p:cNvPicPr>
          <p:nvPr/>
        </p:nvPicPr>
        <p:blipFill>
          <a:blip r:embed="rId13"/>
          <a:stretch>
            <a:fillRect/>
          </a:stretch>
        </p:blipFill>
        <p:spPr>
          <a:xfrm>
            <a:off x="11038654" y="635263"/>
            <a:ext cx="1828959" cy="1268078"/>
          </a:xfrm>
          <a:prstGeom prst="rect">
            <a:avLst/>
          </a:prstGeom>
        </p:spPr>
      </p:pic>
      <p:sp>
        <p:nvSpPr>
          <p:cNvPr id="19" name="Étoile : 16 branches 18">
            <a:extLst>
              <a:ext uri="{FF2B5EF4-FFF2-40B4-BE49-F238E27FC236}">
                <a16:creationId xmlns:a16="http://schemas.microsoft.com/office/drawing/2014/main" id="{E0A62656-A85C-1C35-71DE-D042A898C6C5}"/>
              </a:ext>
            </a:extLst>
          </p:cNvPr>
          <p:cNvSpPr/>
          <p:nvPr/>
        </p:nvSpPr>
        <p:spPr>
          <a:xfrm>
            <a:off x="4655394" y="3300412"/>
            <a:ext cx="4405212" cy="4511361"/>
          </a:xfrm>
          <a:prstGeom prst="star16">
            <a:avLst>
              <a:gd name="adj" fmla="val 46866"/>
            </a:avLst>
          </a:prstGeom>
          <a:solidFill>
            <a:srgbClr val="FF6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srgbClr val="0066B3"/>
              </a:solidFill>
              <a:effectLst/>
              <a:uLnTx/>
              <a:uFillTx/>
              <a:latin typeface="Calibri"/>
              <a:ea typeface="+mn-ea"/>
              <a:cs typeface="+mn-cs"/>
            </a:endParaRPr>
          </a:p>
        </p:txBody>
      </p:sp>
      <p:graphicFrame>
        <p:nvGraphicFramePr>
          <p:cNvPr id="5" name="Tableau 4">
            <a:extLst>
              <a:ext uri="{FF2B5EF4-FFF2-40B4-BE49-F238E27FC236}">
                <a16:creationId xmlns:a16="http://schemas.microsoft.com/office/drawing/2014/main" id="{C05CA223-85D3-A5F0-C409-DE10977C597D}"/>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927486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15963-A96A-BA3C-53F2-B50BF8A6B0F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D9FED7A-E9E3-AA4D-630A-A013140C0EA6}"/>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87175209-0076-FBA3-8A95-0B4A439E8581}"/>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F3B29B8E-413C-D39C-46B7-52546A6B57E1}"/>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9CF53F0A-1E11-BDB7-E7D6-207245704979}"/>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24D1DA1E-49C1-234E-D3E3-DEE00E15B64B}"/>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4F911647-D585-D16E-7DA1-50BD99300EB2}"/>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2091D651-ED18-AB46-8893-6C82DBB4D4DC}"/>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9B5AEAD7-C924-8A2A-360D-61F18576EE95}"/>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453BCCCF-FE76-3617-C98D-6CC9AB4B42A4}"/>
              </a:ext>
            </a:extLst>
          </p:cNvPr>
          <p:cNvSpPr/>
          <p:nvPr>
            <p:custDataLst>
              <p:tags r:id="rId3"/>
            </p:custDataLst>
          </p:nvPr>
        </p:nvSpPr>
        <p:spPr>
          <a:xfrm rot="10800000" flipH="1">
            <a:off x="770954" y="704386"/>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4A7D935-1E18-2529-A1F5-AC0D1E9F3D4C}"/>
              </a:ext>
            </a:extLst>
          </p:cNvPr>
          <p:cNvSpPr txBox="1"/>
          <p:nvPr>
            <p:custDataLst>
              <p:tags r:id="rId4"/>
            </p:custDataLst>
          </p:nvPr>
        </p:nvSpPr>
        <p:spPr>
          <a:xfrm>
            <a:off x="1307079" y="582232"/>
            <a:ext cx="11887200" cy="907941"/>
          </a:xfrm>
          <a:prstGeom prst="rect">
            <a:avLst/>
          </a:prstGeom>
          <a:noFill/>
        </p:spPr>
        <p:txBody>
          <a:bodyPr wrap="square" rtlCol="0">
            <a:spAutoFit/>
          </a:bodyPr>
          <a:lstStyle/>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Le rose. </a:t>
            </a:r>
          </a:p>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Qui veut répéter?</a:t>
            </a:r>
          </a:p>
        </p:txBody>
      </p:sp>
      <p:sp>
        <p:nvSpPr>
          <p:cNvPr id="6" name="ZoneTexte 5">
            <a:extLst>
              <a:ext uri="{FF2B5EF4-FFF2-40B4-BE49-F238E27FC236}">
                <a16:creationId xmlns:a16="http://schemas.microsoft.com/office/drawing/2014/main" id="{8284DEF1-97FE-0F6C-AC1B-54535F5B1FCD}"/>
              </a:ext>
            </a:extLst>
          </p:cNvPr>
          <p:cNvSpPr txBox="1"/>
          <p:nvPr>
            <p:custDataLst>
              <p:tags r:id="rId5"/>
            </p:custDataLst>
          </p:nvPr>
        </p:nvSpPr>
        <p:spPr>
          <a:xfrm>
            <a:off x="6857999" y="4474086"/>
            <a:ext cx="5500689" cy="1338828"/>
          </a:xfrm>
          <a:prstGeom prst="rect">
            <a:avLst/>
          </a:prstGeom>
          <a:noFill/>
        </p:spPr>
        <p:txBody>
          <a:bodyPr wrap="square" rtlCol="0">
            <a:spAutoFit/>
          </a:body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81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 rose</a:t>
            </a:r>
            <a:endParaRPr kumimoji="0" lang="fr-FR" sz="81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6" name="Image 15">
            <a:extLst>
              <a:ext uri="{FF2B5EF4-FFF2-40B4-BE49-F238E27FC236}">
                <a16:creationId xmlns:a16="http://schemas.microsoft.com/office/drawing/2014/main" id="{2B891CD9-450D-D5C9-4E51-05A41DCE3138}"/>
              </a:ext>
            </a:extLst>
          </p:cNvPr>
          <p:cNvPicPr>
            <a:picLocks noChangeAspect="1"/>
          </p:cNvPicPr>
          <p:nvPr>
            <p:custDataLst>
              <p:tags r:id="rId6"/>
            </p:custDataLst>
          </p:nvPr>
        </p:nvPicPr>
        <p:blipFill>
          <a:blip r:embed="rId15">
            <a:clrChange>
              <a:clrFrom>
                <a:srgbClr val="FFFFFF"/>
              </a:clrFrom>
              <a:clrTo>
                <a:srgbClr val="FFFFFF">
                  <a:alpha val="0"/>
                </a:srgbClr>
              </a:clrTo>
            </a:clrChange>
          </a:blip>
          <a:stretch>
            <a:fillRect/>
          </a:stretch>
        </p:blipFill>
        <p:spPr>
          <a:xfrm>
            <a:off x="11798559" y="543874"/>
            <a:ext cx="1427019" cy="1575467"/>
          </a:xfrm>
          <a:prstGeom prst="rect">
            <a:avLst/>
          </a:prstGeom>
        </p:spPr>
      </p:pic>
      <p:sp>
        <p:nvSpPr>
          <p:cNvPr id="9" name="Étoile : 16 branches 8">
            <a:extLst>
              <a:ext uri="{FF2B5EF4-FFF2-40B4-BE49-F238E27FC236}">
                <a16:creationId xmlns:a16="http://schemas.microsoft.com/office/drawing/2014/main" id="{474E02DD-BA9D-0E13-4440-B981E6A30888}"/>
              </a:ext>
            </a:extLst>
          </p:cNvPr>
          <p:cNvSpPr/>
          <p:nvPr/>
        </p:nvSpPr>
        <p:spPr>
          <a:xfrm>
            <a:off x="1934791" y="3450431"/>
            <a:ext cx="3331319" cy="3386138"/>
          </a:xfrm>
          <a:prstGeom prst="star16">
            <a:avLst>
              <a:gd name="adj" fmla="val 46866"/>
            </a:avLst>
          </a:prstGeom>
          <a:solidFill>
            <a:srgbClr val="FF6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12" name="Tableau 11">
            <a:extLst>
              <a:ext uri="{FF2B5EF4-FFF2-40B4-BE49-F238E27FC236}">
                <a16:creationId xmlns:a16="http://schemas.microsoft.com/office/drawing/2014/main" id="{E1DE900F-FB7E-9091-8E89-E40CFEAB4E91}"/>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155031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3485"/>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6"/>
            <a:stretch>
              <a:fillRect t="-5555" b="-5555"/>
            </a:stretch>
          </a:blipFill>
        </p:spPr>
        <p:txBody>
          <a:bodyPr/>
          <a:lstStyle/>
          <a:p>
            <a:pPr algn="just" defTabSz="685835"/>
            <a:endParaRPr lang="fr-MA" sz="1350" dirty="0">
              <a:solidFill>
                <a:prstClr val="black"/>
              </a:solidFill>
              <a:latin typeface="Dosis" pitchFamily="2" charset="0"/>
            </a:endParaRPr>
          </a:p>
        </p:txBody>
      </p:sp>
      <p:grpSp>
        <p:nvGrpSpPr>
          <p:cNvPr id="3" name="Group 3"/>
          <p:cNvGrpSpPr/>
          <p:nvPr>
            <p:custDataLst>
              <p:tags r:id="rId2"/>
            </p:custDataLst>
          </p:nvPr>
        </p:nvGrpSpPr>
        <p:grpSpPr>
          <a:xfrm>
            <a:off x="381000" y="1104900"/>
            <a:ext cx="12954000" cy="839436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0" tIns="38100" rIns="38100" bIns="38100" rtlCol="0" anchor="ctr"/>
            <a:lstStyle/>
            <a:p>
              <a:pPr algn="just" defTabSz="685835">
                <a:lnSpc>
                  <a:spcPts val="2408"/>
                </a:lnSpc>
              </a:pPr>
              <a:endParaRPr sz="1350" dirty="0">
                <a:solidFill>
                  <a:prstClr val="black"/>
                </a:solidFill>
                <a:latin typeface="Dosis" pitchFamily="2" charset="0"/>
              </a:endParaRPr>
            </a:p>
          </p:txBody>
        </p:sp>
      </p:grpSp>
      <p:sp>
        <p:nvSpPr>
          <p:cNvPr id="7" name="Freeform 7"/>
          <p:cNvSpPr/>
          <p:nvPr>
            <p:custDataLst>
              <p:tags r:id="rId3"/>
            </p:custDataLst>
          </p:nvPr>
        </p:nvSpPr>
        <p:spPr>
          <a:xfrm>
            <a:off x="594626"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algn="just" defTabSz="685835"/>
            <a:endParaRPr lang="fr-MA" sz="1350" dirty="0">
              <a:solidFill>
                <a:prstClr val="black"/>
              </a:solidFill>
              <a:latin typeface="Dosis" pitchFamily="2" charset="0"/>
            </a:endParaRPr>
          </a:p>
        </p:txBody>
      </p:sp>
      <p:sp>
        <p:nvSpPr>
          <p:cNvPr id="9" name="TextBox 9"/>
          <p:cNvSpPr txBox="1"/>
          <p:nvPr>
            <p:custDataLst>
              <p:tags r:id="rId4"/>
            </p:custDataLst>
          </p:nvPr>
        </p:nvSpPr>
        <p:spPr>
          <a:xfrm>
            <a:off x="3276600" y="2476501"/>
            <a:ext cx="8019621" cy="512320"/>
          </a:xfrm>
          <a:prstGeom prst="rect">
            <a:avLst/>
          </a:prstGeom>
        </p:spPr>
        <p:txBody>
          <a:bodyPr wrap="square" lIns="0" tIns="0" rIns="0" bIns="0" rtlCol="0" anchor="t">
            <a:spAutoFit/>
          </a:bodyPr>
          <a:lstStyle/>
          <a:p>
            <a:pPr algn="just" defTabSz="685835">
              <a:lnSpc>
                <a:spcPts val="4199"/>
              </a:lnSpc>
            </a:pPr>
            <a:r>
              <a:rPr lang="fr-FR" sz="3200" b="1" dirty="0">
                <a:solidFill>
                  <a:srgbClr val="106585"/>
                </a:solidFill>
                <a:latin typeface="Dosis" pitchFamily="2" charset="0"/>
              </a:rPr>
              <a:t>Conventions pour l’usage des supports</a:t>
            </a:r>
          </a:p>
        </p:txBody>
      </p:sp>
      <p:sp>
        <p:nvSpPr>
          <p:cNvPr id="6" name="ZoneTexte 5">
            <a:extLst>
              <a:ext uri="{FF2B5EF4-FFF2-40B4-BE49-F238E27FC236}">
                <a16:creationId xmlns:a16="http://schemas.microsoft.com/office/drawing/2014/main" id="{74050696-8E39-F1CF-ABF8-86FF935959D5}"/>
              </a:ext>
            </a:extLst>
          </p:cNvPr>
          <p:cNvSpPr txBox="1"/>
          <p:nvPr>
            <p:custDataLst>
              <p:tags r:id="rId5"/>
            </p:custDataLst>
          </p:nvPr>
        </p:nvSpPr>
        <p:spPr>
          <a:xfrm>
            <a:off x="8229601" y="528735"/>
            <a:ext cx="6643595" cy="400110"/>
          </a:xfrm>
          <a:prstGeom prst="rect">
            <a:avLst/>
          </a:prstGeom>
          <a:noFill/>
        </p:spPr>
        <p:txBody>
          <a:bodyPr wrap="square" rtlCol="0">
            <a:spAutoFit/>
          </a:bodyPr>
          <a:lstStyle/>
          <a:p>
            <a:pPr algn="ctr" defTabSz="914445"/>
            <a:r>
              <a:rPr lang="fr-MA" sz="2000" i="1" dirty="0">
                <a:solidFill>
                  <a:prstClr val="black">
                    <a:lumMod val="75000"/>
                    <a:lumOff val="25000"/>
                  </a:prstClr>
                </a:solidFill>
                <a:latin typeface="Calibri"/>
              </a:rPr>
              <a:t>Pour l’enseignant</a:t>
            </a:r>
          </a:p>
        </p:txBody>
      </p:sp>
      <p:sp>
        <p:nvSpPr>
          <p:cNvPr id="11" name="Freeform 7">
            <a:extLst>
              <a:ext uri="{FF2B5EF4-FFF2-40B4-BE49-F238E27FC236}">
                <a16:creationId xmlns:a16="http://schemas.microsoft.com/office/drawing/2014/main" id="{7289EC27-7BBE-1564-F14F-8F211F9440ED}"/>
              </a:ext>
            </a:extLst>
          </p:cNvPr>
          <p:cNvSpPr/>
          <p:nvPr>
            <p:custDataLst>
              <p:tags r:id="rId6"/>
            </p:custDataLst>
          </p:nvPr>
        </p:nvSpPr>
        <p:spPr>
          <a:xfrm>
            <a:off x="1776932" y="3666801"/>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algn="just" defTabSz="685835"/>
            <a:endParaRPr lang="fr-MA" sz="1350" dirty="0">
              <a:solidFill>
                <a:prstClr val="black"/>
              </a:solidFill>
              <a:latin typeface="Dosis" pitchFamily="2" charset="0"/>
            </a:endParaRPr>
          </a:p>
        </p:txBody>
      </p:sp>
      <p:pic>
        <p:nvPicPr>
          <p:cNvPr id="13" name="Image 12">
            <a:extLst>
              <a:ext uri="{FF2B5EF4-FFF2-40B4-BE49-F238E27FC236}">
                <a16:creationId xmlns:a16="http://schemas.microsoft.com/office/drawing/2014/main" id="{02180162-B144-7FD4-BB9F-A0EAFFD8A3D0}"/>
              </a:ext>
            </a:extLst>
          </p:cNvPr>
          <p:cNvPicPr>
            <a:picLocks noChangeAspect="1"/>
          </p:cNvPicPr>
          <p:nvPr>
            <p:custDataLst>
              <p:tags r:id="rId7"/>
            </p:custDataLst>
          </p:nvPr>
        </p:nvPicPr>
        <p:blipFill>
          <a:blip r:embed="rId19">
            <a:clrChange>
              <a:clrFrom>
                <a:srgbClr val="E5E5E5"/>
              </a:clrFrom>
              <a:clrTo>
                <a:srgbClr val="E5E5E5">
                  <a:alpha val="0"/>
                </a:srgbClr>
              </a:clrTo>
            </a:clrChange>
          </a:blip>
          <a:stretch>
            <a:fillRect/>
          </a:stretch>
        </p:blipFill>
        <p:spPr>
          <a:xfrm>
            <a:off x="3066524" y="3762221"/>
            <a:ext cx="1374914" cy="762000"/>
          </a:xfrm>
          <a:prstGeom prst="rect">
            <a:avLst/>
          </a:prstGeom>
        </p:spPr>
      </p:pic>
      <p:sp>
        <p:nvSpPr>
          <p:cNvPr id="14" name="ZoneTexte 13">
            <a:extLst>
              <a:ext uri="{FF2B5EF4-FFF2-40B4-BE49-F238E27FC236}">
                <a16:creationId xmlns:a16="http://schemas.microsoft.com/office/drawing/2014/main" id="{5B715999-34C4-2141-4830-610FF1FFFA47}"/>
              </a:ext>
            </a:extLst>
          </p:cNvPr>
          <p:cNvSpPr txBox="1"/>
          <p:nvPr>
            <p:custDataLst>
              <p:tags r:id="rId8"/>
            </p:custDataLst>
          </p:nvPr>
        </p:nvSpPr>
        <p:spPr>
          <a:xfrm>
            <a:off x="4606084" y="3955716"/>
            <a:ext cx="5416073" cy="523348"/>
          </a:xfrm>
          <a:prstGeom prst="rect">
            <a:avLst/>
          </a:prstGeom>
          <a:noFill/>
        </p:spPr>
        <p:txBody>
          <a:bodyPr wrap="square" rtlCol="0">
            <a:spAutoFit/>
          </a:bodyPr>
          <a:lstStyle/>
          <a:p>
            <a:pPr defTabSz="914445"/>
            <a:r>
              <a:rPr lang="fr-FR" sz="2801" b="1" dirty="0">
                <a:solidFill>
                  <a:srgbClr val="1F497D">
                    <a:lumMod val="50000"/>
                  </a:srgbClr>
                </a:solidFill>
                <a:latin typeface="Dosis" pitchFamily="2" charset="0"/>
              </a:rPr>
              <a:t>Pages réservées à l’enseignant</a:t>
            </a:r>
          </a:p>
        </p:txBody>
      </p:sp>
      <p:pic>
        <p:nvPicPr>
          <p:cNvPr id="16" name="Image 15">
            <a:extLst>
              <a:ext uri="{FF2B5EF4-FFF2-40B4-BE49-F238E27FC236}">
                <a16:creationId xmlns:a16="http://schemas.microsoft.com/office/drawing/2014/main" id="{3F8696B5-768D-1B28-07DD-B75235E312F3}"/>
              </a:ext>
            </a:extLst>
          </p:cNvPr>
          <p:cNvPicPr>
            <a:picLocks noChangeAspect="1"/>
          </p:cNvPicPr>
          <p:nvPr>
            <p:custDataLst>
              <p:tags r:id="rId9"/>
            </p:custDataLst>
          </p:nvPr>
        </p:nvPicPr>
        <p:blipFill>
          <a:blip r:embed="rId19">
            <a:clrChange>
              <a:clrFrom>
                <a:srgbClr val="E5E5E5"/>
              </a:clrFrom>
              <a:clrTo>
                <a:srgbClr val="E5E5E5">
                  <a:alpha val="0"/>
                </a:srgbClr>
              </a:clrTo>
            </a:clrChange>
          </a:blip>
          <a:stretch>
            <a:fillRect/>
          </a:stretch>
        </p:blipFill>
        <p:spPr>
          <a:xfrm>
            <a:off x="3066524" y="5351607"/>
            <a:ext cx="1374914" cy="762000"/>
          </a:xfrm>
          <a:prstGeom prst="rect">
            <a:avLst/>
          </a:prstGeom>
        </p:spPr>
      </p:pic>
      <p:sp>
        <p:nvSpPr>
          <p:cNvPr id="17" name="ZoneTexte 16">
            <a:extLst>
              <a:ext uri="{FF2B5EF4-FFF2-40B4-BE49-F238E27FC236}">
                <a16:creationId xmlns:a16="http://schemas.microsoft.com/office/drawing/2014/main" id="{210E672A-213D-5DC3-723E-374E00223365}"/>
              </a:ext>
            </a:extLst>
          </p:cNvPr>
          <p:cNvSpPr txBox="1"/>
          <p:nvPr>
            <p:custDataLst>
              <p:tags r:id="rId10"/>
            </p:custDataLst>
          </p:nvPr>
        </p:nvSpPr>
        <p:spPr>
          <a:xfrm>
            <a:off x="4606083" y="5545103"/>
            <a:ext cx="8401995" cy="523348"/>
          </a:xfrm>
          <a:prstGeom prst="rect">
            <a:avLst/>
          </a:prstGeom>
          <a:noFill/>
        </p:spPr>
        <p:txBody>
          <a:bodyPr wrap="square" rtlCol="0">
            <a:spAutoFit/>
          </a:bodyPr>
          <a:lstStyle/>
          <a:p>
            <a:pPr defTabSz="914445"/>
            <a:r>
              <a:rPr lang="fr-FR" sz="2801" b="1" dirty="0">
                <a:solidFill>
                  <a:srgbClr val="1F497D">
                    <a:lumMod val="50000"/>
                  </a:srgbClr>
                </a:solidFill>
                <a:latin typeface="Dosis" pitchFamily="2" charset="0"/>
              </a:rPr>
              <a:t>Explications et consignes à dire aux élèves</a:t>
            </a:r>
          </a:p>
        </p:txBody>
      </p:sp>
      <p:sp>
        <p:nvSpPr>
          <p:cNvPr id="21" name="Freeform 8">
            <a:extLst>
              <a:ext uri="{FF2B5EF4-FFF2-40B4-BE49-F238E27FC236}">
                <a16:creationId xmlns:a16="http://schemas.microsoft.com/office/drawing/2014/main" id="{953CC148-4B93-BBCE-4E28-D9EC27DDD162}"/>
              </a:ext>
            </a:extLst>
          </p:cNvPr>
          <p:cNvSpPr/>
          <p:nvPr>
            <p:custDataLst>
              <p:tags r:id="rId11"/>
            </p:custDataLst>
          </p:nvPr>
        </p:nvSpPr>
        <p:spPr>
          <a:xfrm rot="10800000" flipH="1">
            <a:off x="1910312" y="5545103"/>
            <a:ext cx="929375" cy="627953"/>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defTabSz="914445"/>
            <a:endParaRPr lang="fr-MA" sz="1350" b="1" dirty="0">
              <a:solidFill>
                <a:prstClr val="white">
                  <a:lumMod val="50000"/>
                </a:prstClr>
              </a:solidFill>
              <a:latin typeface="Dosis" pitchFamily="2" charset="0"/>
            </a:endParaRPr>
          </a:p>
        </p:txBody>
      </p:sp>
      <p:pic>
        <p:nvPicPr>
          <p:cNvPr id="24" name="Image 23">
            <a:extLst>
              <a:ext uri="{FF2B5EF4-FFF2-40B4-BE49-F238E27FC236}">
                <a16:creationId xmlns:a16="http://schemas.microsoft.com/office/drawing/2014/main" id="{023503FF-8B75-175E-D636-720EC89779C2}"/>
              </a:ext>
            </a:extLst>
          </p:cNvPr>
          <p:cNvPicPr>
            <a:picLocks noChangeAspect="1"/>
          </p:cNvPicPr>
          <p:nvPr>
            <p:custDataLst>
              <p:tags r:id="rId12"/>
            </p:custDataLst>
          </p:nvPr>
        </p:nvPicPr>
        <p:blipFill>
          <a:blip r:embed="rId19">
            <a:clrChange>
              <a:clrFrom>
                <a:srgbClr val="E5E5E5"/>
              </a:clrFrom>
              <a:clrTo>
                <a:srgbClr val="E5E5E5">
                  <a:alpha val="0"/>
                </a:srgbClr>
              </a:clrTo>
            </a:clrChange>
          </a:blip>
          <a:stretch>
            <a:fillRect/>
          </a:stretch>
        </p:blipFill>
        <p:spPr>
          <a:xfrm>
            <a:off x="3276601" y="7033208"/>
            <a:ext cx="1374914" cy="762000"/>
          </a:xfrm>
          <a:prstGeom prst="rect">
            <a:avLst/>
          </a:prstGeom>
        </p:spPr>
      </p:pic>
      <p:sp>
        <p:nvSpPr>
          <p:cNvPr id="25" name="ZoneTexte 24">
            <a:extLst>
              <a:ext uri="{FF2B5EF4-FFF2-40B4-BE49-F238E27FC236}">
                <a16:creationId xmlns:a16="http://schemas.microsoft.com/office/drawing/2014/main" id="{5E1446DD-0BB2-867F-17EC-2511CA95D91E}"/>
              </a:ext>
            </a:extLst>
          </p:cNvPr>
          <p:cNvSpPr txBox="1"/>
          <p:nvPr>
            <p:custDataLst>
              <p:tags r:id="rId13"/>
            </p:custDataLst>
          </p:nvPr>
        </p:nvSpPr>
        <p:spPr>
          <a:xfrm>
            <a:off x="4713291" y="7169141"/>
            <a:ext cx="8019621" cy="523348"/>
          </a:xfrm>
          <a:prstGeom prst="rect">
            <a:avLst/>
          </a:prstGeom>
          <a:noFill/>
        </p:spPr>
        <p:txBody>
          <a:bodyPr wrap="square" rtlCol="0">
            <a:spAutoFit/>
          </a:bodyPr>
          <a:lstStyle/>
          <a:p>
            <a:pPr defTabSz="914445"/>
            <a:r>
              <a:rPr lang="fr-FR" sz="2801" b="1" dirty="0">
                <a:solidFill>
                  <a:srgbClr val="1F497D">
                    <a:lumMod val="50000"/>
                  </a:srgbClr>
                </a:solidFill>
                <a:latin typeface="Dosis" pitchFamily="2" charset="0"/>
              </a:rPr>
              <a:t>Audio enregistré (déclenchement automatique)</a:t>
            </a:r>
          </a:p>
        </p:txBody>
      </p:sp>
      <p:pic>
        <p:nvPicPr>
          <p:cNvPr id="12" name="Image 11">
            <a:extLst>
              <a:ext uri="{FF2B5EF4-FFF2-40B4-BE49-F238E27FC236}">
                <a16:creationId xmlns:a16="http://schemas.microsoft.com/office/drawing/2014/main" id="{02ABBF97-DB21-AAF2-60D3-362648DC1197}"/>
              </a:ext>
            </a:extLst>
          </p:cNvPr>
          <p:cNvPicPr>
            <a:picLocks noChangeAspect="1"/>
          </p:cNvPicPr>
          <p:nvPr>
            <p:custDataLst>
              <p:tags r:id="rId14"/>
            </p:custDataLst>
          </p:nvPr>
        </p:nvPicPr>
        <p:blipFill>
          <a:blip r:embed="rId22"/>
          <a:stretch>
            <a:fillRect/>
          </a:stretch>
        </p:blipFill>
        <p:spPr>
          <a:xfrm>
            <a:off x="1718466" y="6989980"/>
            <a:ext cx="1543266" cy="1171739"/>
          </a:xfrm>
          <a:prstGeom prst="rect">
            <a:avLst/>
          </a:prstGeom>
        </p:spPr>
      </p:pic>
    </p:spTree>
    <p:extLst>
      <p:ext uri="{BB962C8B-B14F-4D97-AF65-F5344CB8AC3E}">
        <p14:creationId xmlns:p14="http://schemas.microsoft.com/office/powerpoint/2010/main" val="3456183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66C34-344A-AF5B-190B-BB6AD8D5874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632C3A0-6CA2-71D2-4441-850A78860003}"/>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985F8A8C-ABC4-C40B-EAB1-DF4C7DEDB3B5}"/>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EC1FAC00-0BBC-C3F9-60C9-910B0FE6812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DE9EFF03-C4AF-5213-4926-C61E0A1397A2}"/>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31D1B121-8E2C-6E1C-36DB-A6EF9B8CC42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FC692E05-3CDD-9CB6-6446-5D873989745B}"/>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8C31C861-88F8-5472-7A88-55CFC829A378}"/>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8A8CA794-EB27-EEBD-244A-41E8C33D8782}"/>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E6D22D0C-118A-8E0C-8161-885D2AF95D76}"/>
              </a:ext>
            </a:extLst>
          </p:cNvPr>
          <p:cNvSpPr/>
          <p:nvPr>
            <p:custDataLst>
              <p:tags r:id="rId3"/>
            </p:custDataLst>
          </p:nvPr>
        </p:nvSpPr>
        <p:spPr>
          <a:xfrm rot="10800000" flipH="1">
            <a:off x="685800" y="72390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38A51396-42DF-D7AA-C893-891D1925ED89}"/>
              </a:ext>
            </a:extLst>
          </p:cNvPr>
          <p:cNvSpPr txBox="1"/>
          <p:nvPr>
            <p:custDataLst>
              <p:tags r:id="rId4"/>
            </p:custDataLst>
          </p:nvPr>
        </p:nvSpPr>
        <p:spPr>
          <a:xfrm>
            <a:off x="1275185" y="635263"/>
            <a:ext cx="11887200" cy="461665"/>
          </a:xfrm>
          <a:prstGeom prst="rect">
            <a:avLst/>
          </a:prstGeom>
          <a:noFill/>
        </p:spPr>
        <p:txBody>
          <a:bodyPr wrap="square" rtlCol="0">
            <a:spAutoFit/>
          </a:bodyPr>
          <a:lstStyle/>
          <a:p>
            <a:pPr marL="0" marR="0" lvl="0" indent="0" algn="l" defTabSz="1543091" rtl="0" eaLnBrk="1" fontAlgn="auto" latinLnBrk="0" hangingPunct="1">
              <a:lnSpc>
                <a:spcPct val="100000"/>
              </a:lnSpc>
              <a:spcBef>
                <a:spcPts val="0"/>
              </a:spcBef>
              <a:spcAft>
                <a:spcPts val="90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a:ea typeface="+mn-ea"/>
                <a:cs typeface="+mn-cs"/>
              </a:rPr>
              <a:t>C’est quelle couleur ? Dites le mot en arabe ou en français. </a:t>
            </a:r>
            <a:endPar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3A92153C-3FDD-2C36-0D5F-6398E67215C0}"/>
              </a:ext>
            </a:extLst>
          </p:cNvPr>
          <p:cNvPicPr>
            <a:picLocks noChangeAspect="1"/>
          </p:cNvPicPr>
          <p:nvPr/>
        </p:nvPicPr>
        <p:blipFill>
          <a:blip r:embed="rId13"/>
          <a:stretch>
            <a:fillRect/>
          </a:stretch>
        </p:blipFill>
        <p:spPr>
          <a:xfrm>
            <a:off x="11038654" y="635263"/>
            <a:ext cx="1828959" cy="1268078"/>
          </a:xfrm>
          <a:prstGeom prst="rect">
            <a:avLst/>
          </a:prstGeom>
        </p:spPr>
      </p:pic>
      <p:sp>
        <p:nvSpPr>
          <p:cNvPr id="19" name="Étoile : 16 branches 18">
            <a:extLst>
              <a:ext uri="{FF2B5EF4-FFF2-40B4-BE49-F238E27FC236}">
                <a16:creationId xmlns:a16="http://schemas.microsoft.com/office/drawing/2014/main" id="{50D70E36-6F58-31CB-0A2C-1B70E55E13EF}"/>
              </a:ext>
            </a:extLst>
          </p:cNvPr>
          <p:cNvSpPr/>
          <p:nvPr/>
        </p:nvSpPr>
        <p:spPr>
          <a:xfrm>
            <a:off x="4655394" y="3300412"/>
            <a:ext cx="4405212" cy="4511361"/>
          </a:xfrm>
          <a:prstGeom prst="star16">
            <a:avLst>
              <a:gd name="adj" fmla="val 46866"/>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srgbClr val="0066B3"/>
              </a:solidFill>
              <a:effectLst/>
              <a:uLnTx/>
              <a:uFillTx/>
              <a:latin typeface="Calibri"/>
              <a:ea typeface="+mn-ea"/>
              <a:cs typeface="+mn-cs"/>
            </a:endParaRPr>
          </a:p>
        </p:txBody>
      </p:sp>
      <p:graphicFrame>
        <p:nvGraphicFramePr>
          <p:cNvPr id="5" name="Tableau 4">
            <a:extLst>
              <a:ext uri="{FF2B5EF4-FFF2-40B4-BE49-F238E27FC236}">
                <a16:creationId xmlns:a16="http://schemas.microsoft.com/office/drawing/2014/main" id="{F0F83E24-6E0F-0F39-0BE6-21CC1D4E3E32}"/>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940881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77EAF-89FB-D1D7-FF6C-C10C3137315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B92E32F-7CA7-9F90-95D4-49405E8F4F31}"/>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95955288-A967-384A-4FD5-70557C26D01E}"/>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1800D969-3F97-23F1-99F6-7D165AC6E6AE}"/>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53A7EFAD-519C-907D-A960-D4DF2C41345B}"/>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BC26261A-32B8-8263-C2C4-72026B87D6F0}"/>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6276B1CB-D360-3DC1-9831-D15EFF68D630}"/>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CCAE1A60-988D-9B89-A011-F734DAB4194F}"/>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C639D6B9-3A10-8F55-D76D-680599186A14}"/>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91F673C8-6D16-F8BA-A935-E62F131C2153}"/>
              </a:ext>
            </a:extLst>
          </p:cNvPr>
          <p:cNvSpPr/>
          <p:nvPr>
            <p:custDataLst>
              <p:tags r:id="rId3"/>
            </p:custDataLst>
          </p:nvPr>
        </p:nvSpPr>
        <p:spPr>
          <a:xfrm rot="10800000" flipH="1">
            <a:off x="770954" y="704386"/>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B54D0EF-3979-BBCD-B54D-B452C830B668}"/>
              </a:ext>
            </a:extLst>
          </p:cNvPr>
          <p:cNvSpPr txBox="1"/>
          <p:nvPr>
            <p:custDataLst>
              <p:tags r:id="rId4"/>
            </p:custDataLst>
          </p:nvPr>
        </p:nvSpPr>
        <p:spPr>
          <a:xfrm>
            <a:off x="1307079" y="582232"/>
            <a:ext cx="11887200" cy="907941"/>
          </a:xfrm>
          <a:prstGeom prst="rect">
            <a:avLst/>
          </a:prstGeom>
          <a:noFill/>
        </p:spPr>
        <p:txBody>
          <a:bodyPr wrap="square" rtlCol="0">
            <a:spAutoFit/>
          </a:bodyPr>
          <a:lstStyle/>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Le gris. </a:t>
            </a:r>
          </a:p>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Qui veut répéter?</a:t>
            </a:r>
          </a:p>
        </p:txBody>
      </p:sp>
      <p:sp>
        <p:nvSpPr>
          <p:cNvPr id="6" name="ZoneTexte 5">
            <a:extLst>
              <a:ext uri="{FF2B5EF4-FFF2-40B4-BE49-F238E27FC236}">
                <a16:creationId xmlns:a16="http://schemas.microsoft.com/office/drawing/2014/main" id="{58E3B7F2-B23C-72AF-1EEF-8250A8AF9E74}"/>
              </a:ext>
            </a:extLst>
          </p:cNvPr>
          <p:cNvSpPr txBox="1"/>
          <p:nvPr>
            <p:custDataLst>
              <p:tags r:id="rId5"/>
            </p:custDataLst>
          </p:nvPr>
        </p:nvSpPr>
        <p:spPr>
          <a:xfrm>
            <a:off x="6857999" y="4474086"/>
            <a:ext cx="5500689" cy="1338828"/>
          </a:xfrm>
          <a:prstGeom prst="rect">
            <a:avLst/>
          </a:prstGeom>
          <a:noFill/>
        </p:spPr>
        <p:txBody>
          <a:bodyPr wrap="square" rtlCol="0">
            <a:spAutoFit/>
          </a:body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81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 gris</a:t>
            </a:r>
            <a:endParaRPr kumimoji="0" lang="fr-FR" sz="81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6" name="Image 15">
            <a:extLst>
              <a:ext uri="{FF2B5EF4-FFF2-40B4-BE49-F238E27FC236}">
                <a16:creationId xmlns:a16="http://schemas.microsoft.com/office/drawing/2014/main" id="{E236FF05-131B-F272-1B4E-C6BB183BC72E}"/>
              </a:ext>
            </a:extLst>
          </p:cNvPr>
          <p:cNvPicPr>
            <a:picLocks noChangeAspect="1"/>
          </p:cNvPicPr>
          <p:nvPr>
            <p:custDataLst>
              <p:tags r:id="rId6"/>
            </p:custDataLst>
          </p:nvPr>
        </p:nvPicPr>
        <p:blipFill>
          <a:blip r:embed="rId15">
            <a:clrChange>
              <a:clrFrom>
                <a:srgbClr val="FFFFFF"/>
              </a:clrFrom>
              <a:clrTo>
                <a:srgbClr val="FFFFFF">
                  <a:alpha val="0"/>
                </a:srgbClr>
              </a:clrTo>
            </a:clrChange>
          </a:blip>
          <a:stretch>
            <a:fillRect/>
          </a:stretch>
        </p:blipFill>
        <p:spPr>
          <a:xfrm>
            <a:off x="11798559" y="543874"/>
            <a:ext cx="1427019" cy="1575467"/>
          </a:xfrm>
          <a:prstGeom prst="rect">
            <a:avLst/>
          </a:prstGeom>
        </p:spPr>
      </p:pic>
      <p:sp>
        <p:nvSpPr>
          <p:cNvPr id="9" name="Étoile : 16 branches 8">
            <a:extLst>
              <a:ext uri="{FF2B5EF4-FFF2-40B4-BE49-F238E27FC236}">
                <a16:creationId xmlns:a16="http://schemas.microsoft.com/office/drawing/2014/main" id="{8D12DF95-24F3-3F7F-0DA7-848B3A0C0152}"/>
              </a:ext>
            </a:extLst>
          </p:cNvPr>
          <p:cNvSpPr/>
          <p:nvPr/>
        </p:nvSpPr>
        <p:spPr>
          <a:xfrm>
            <a:off x="1934791" y="3450431"/>
            <a:ext cx="3331319" cy="3386138"/>
          </a:xfrm>
          <a:prstGeom prst="star16">
            <a:avLst>
              <a:gd name="adj" fmla="val 46866"/>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12" name="Tableau 11">
            <a:extLst>
              <a:ext uri="{FF2B5EF4-FFF2-40B4-BE49-F238E27FC236}">
                <a16:creationId xmlns:a16="http://schemas.microsoft.com/office/drawing/2014/main" id="{831240D1-F534-5F06-5268-066F79E0E887}"/>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2114127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16B8E-C625-E4A6-09FF-FBC6B1C7E11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1525A70-1600-AB20-E70C-BB79921E845F}"/>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BFB9C574-D243-0C13-6F37-92F076958373}"/>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3A06D503-8212-7585-1C49-DFC204A8646A}"/>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57DBDE6B-4CA5-ED74-8FCF-53D315FEDE99}"/>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9676571A-B1BE-D84E-4F07-3D12DBE721C1}"/>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963F8877-2AB8-C4D2-2A44-36020D25C302}"/>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14E35A3-4805-E157-D1CB-04B336F3E66C}"/>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6A32AD50-D139-C702-CEED-D6D1749F257B}"/>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F65B5509-278C-2FDA-2307-4DACCA1FF5E9}"/>
              </a:ext>
            </a:extLst>
          </p:cNvPr>
          <p:cNvSpPr/>
          <p:nvPr>
            <p:custDataLst>
              <p:tags r:id="rId3"/>
            </p:custDataLst>
          </p:nvPr>
        </p:nvSpPr>
        <p:spPr>
          <a:xfrm rot="10800000" flipH="1">
            <a:off x="685800" y="72390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001F7AD3-CF00-30AC-780B-04C8F7DB7E8F}"/>
              </a:ext>
            </a:extLst>
          </p:cNvPr>
          <p:cNvSpPr txBox="1"/>
          <p:nvPr>
            <p:custDataLst>
              <p:tags r:id="rId4"/>
            </p:custDataLst>
          </p:nvPr>
        </p:nvSpPr>
        <p:spPr>
          <a:xfrm>
            <a:off x="1275185" y="635263"/>
            <a:ext cx="11887200" cy="461665"/>
          </a:xfrm>
          <a:prstGeom prst="rect">
            <a:avLst/>
          </a:prstGeom>
          <a:noFill/>
        </p:spPr>
        <p:txBody>
          <a:bodyPr wrap="square" rtlCol="0">
            <a:spAutoFit/>
          </a:bodyPr>
          <a:lstStyle/>
          <a:p>
            <a:pPr marL="0" marR="0" lvl="0" indent="0" algn="l" defTabSz="1543091" rtl="0" eaLnBrk="1" fontAlgn="auto" latinLnBrk="0" hangingPunct="1">
              <a:lnSpc>
                <a:spcPct val="100000"/>
              </a:lnSpc>
              <a:spcBef>
                <a:spcPts val="0"/>
              </a:spcBef>
              <a:spcAft>
                <a:spcPts val="90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a:ea typeface="+mn-ea"/>
                <a:cs typeface="+mn-cs"/>
              </a:rPr>
              <a:t>C’est quelle couleur ? Dites le mot en arabe ou en français. </a:t>
            </a:r>
            <a:endPar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43A96C24-FDD8-87EF-7F5D-8C2B065D7244}"/>
              </a:ext>
            </a:extLst>
          </p:cNvPr>
          <p:cNvPicPr>
            <a:picLocks noChangeAspect="1"/>
          </p:cNvPicPr>
          <p:nvPr/>
        </p:nvPicPr>
        <p:blipFill>
          <a:blip r:embed="rId13"/>
          <a:stretch>
            <a:fillRect/>
          </a:stretch>
        </p:blipFill>
        <p:spPr>
          <a:xfrm>
            <a:off x="11038654" y="635263"/>
            <a:ext cx="1828959" cy="1268078"/>
          </a:xfrm>
          <a:prstGeom prst="rect">
            <a:avLst/>
          </a:prstGeom>
        </p:spPr>
      </p:pic>
      <p:sp>
        <p:nvSpPr>
          <p:cNvPr id="19" name="Étoile : 16 branches 18">
            <a:extLst>
              <a:ext uri="{FF2B5EF4-FFF2-40B4-BE49-F238E27FC236}">
                <a16:creationId xmlns:a16="http://schemas.microsoft.com/office/drawing/2014/main" id="{F53B4029-2D2A-1544-7CC0-06F24EE85D50}"/>
              </a:ext>
            </a:extLst>
          </p:cNvPr>
          <p:cNvSpPr/>
          <p:nvPr/>
        </p:nvSpPr>
        <p:spPr>
          <a:xfrm>
            <a:off x="4655394" y="3300412"/>
            <a:ext cx="4405212" cy="4511361"/>
          </a:xfrm>
          <a:prstGeom prst="star16">
            <a:avLst>
              <a:gd name="adj" fmla="val 46866"/>
            </a:avLst>
          </a:prstGeom>
          <a:solidFill>
            <a:srgbClr val="8D5E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srgbClr val="0066B3"/>
              </a:solidFill>
              <a:effectLst/>
              <a:uLnTx/>
              <a:uFillTx/>
              <a:latin typeface="Calibri"/>
              <a:ea typeface="+mn-ea"/>
              <a:cs typeface="+mn-cs"/>
            </a:endParaRPr>
          </a:p>
        </p:txBody>
      </p:sp>
      <p:graphicFrame>
        <p:nvGraphicFramePr>
          <p:cNvPr id="5" name="Tableau 4">
            <a:extLst>
              <a:ext uri="{FF2B5EF4-FFF2-40B4-BE49-F238E27FC236}">
                <a16:creationId xmlns:a16="http://schemas.microsoft.com/office/drawing/2014/main" id="{22F03814-A580-4B9A-C2F1-2ABFC2D7E51F}"/>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257752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74094-6DC7-024E-8C28-A927104C21A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74FFD96-5304-69F9-B12D-662973A37B74}"/>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5DDF5306-5478-E5E6-4795-067E6531B818}"/>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5428D9E0-629C-3AD0-0BE6-C9E7BB5735BE}"/>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9EC61C58-5956-9B9C-6501-4B464BC4DA6D}"/>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5F05D4F6-C07C-5EF0-F665-B90D313028D4}"/>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09B601A9-E4E2-0F93-44F6-F6223773A650}"/>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B5A82CC6-8039-740B-228F-2A28D1F612B2}"/>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65E1EA90-184A-BEE8-469D-78C5470FF3E8}"/>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F58B7E98-C613-12CB-865D-000B88735B48}"/>
              </a:ext>
            </a:extLst>
          </p:cNvPr>
          <p:cNvSpPr/>
          <p:nvPr>
            <p:custDataLst>
              <p:tags r:id="rId3"/>
            </p:custDataLst>
          </p:nvPr>
        </p:nvSpPr>
        <p:spPr>
          <a:xfrm rot="10800000" flipH="1">
            <a:off x="770954" y="704386"/>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5726A6A8-53EB-8781-57A1-6FCFA8BEE6EB}"/>
              </a:ext>
            </a:extLst>
          </p:cNvPr>
          <p:cNvSpPr txBox="1"/>
          <p:nvPr>
            <p:custDataLst>
              <p:tags r:id="rId4"/>
            </p:custDataLst>
          </p:nvPr>
        </p:nvSpPr>
        <p:spPr>
          <a:xfrm>
            <a:off x="1307079" y="582232"/>
            <a:ext cx="11887200" cy="907941"/>
          </a:xfrm>
          <a:prstGeom prst="rect">
            <a:avLst/>
          </a:prstGeom>
          <a:noFill/>
        </p:spPr>
        <p:txBody>
          <a:bodyPr wrap="square" rtlCol="0">
            <a:spAutoFit/>
          </a:bodyPr>
          <a:lstStyle/>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Le marron. </a:t>
            </a:r>
          </a:p>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Qui veut répéter?</a:t>
            </a:r>
          </a:p>
        </p:txBody>
      </p:sp>
      <p:sp>
        <p:nvSpPr>
          <p:cNvPr id="6" name="ZoneTexte 5">
            <a:extLst>
              <a:ext uri="{FF2B5EF4-FFF2-40B4-BE49-F238E27FC236}">
                <a16:creationId xmlns:a16="http://schemas.microsoft.com/office/drawing/2014/main" id="{6EC88974-D1CF-A9E9-8D12-D36C4EDE0BCF}"/>
              </a:ext>
            </a:extLst>
          </p:cNvPr>
          <p:cNvSpPr txBox="1"/>
          <p:nvPr>
            <p:custDataLst>
              <p:tags r:id="rId5"/>
            </p:custDataLst>
          </p:nvPr>
        </p:nvSpPr>
        <p:spPr>
          <a:xfrm>
            <a:off x="6857999" y="4474086"/>
            <a:ext cx="5500689" cy="1338828"/>
          </a:xfrm>
          <a:prstGeom prst="rect">
            <a:avLst/>
          </a:prstGeom>
          <a:noFill/>
        </p:spPr>
        <p:txBody>
          <a:bodyPr wrap="square" rtlCol="0">
            <a:spAutoFit/>
          </a:body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81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 marron</a:t>
            </a:r>
            <a:endParaRPr kumimoji="0" lang="fr-FR" sz="81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6" name="Image 15">
            <a:extLst>
              <a:ext uri="{FF2B5EF4-FFF2-40B4-BE49-F238E27FC236}">
                <a16:creationId xmlns:a16="http://schemas.microsoft.com/office/drawing/2014/main" id="{E5270F92-5B0E-FD7D-05FA-BB2D615C34C1}"/>
              </a:ext>
            </a:extLst>
          </p:cNvPr>
          <p:cNvPicPr>
            <a:picLocks noChangeAspect="1"/>
          </p:cNvPicPr>
          <p:nvPr>
            <p:custDataLst>
              <p:tags r:id="rId6"/>
            </p:custDataLst>
          </p:nvPr>
        </p:nvPicPr>
        <p:blipFill>
          <a:blip r:embed="rId15">
            <a:clrChange>
              <a:clrFrom>
                <a:srgbClr val="FFFFFF"/>
              </a:clrFrom>
              <a:clrTo>
                <a:srgbClr val="FFFFFF">
                  <a:alpha val="0"/>
                </a:srgbClr>
              </a:clrTo>
            </a:clrChange>
          </a:blip>
          <a:stretch>
            <a:fillRect/>
          </a:stretch>
        </p:blipFill>
        <p:spPr>
          <a:xfrm>
            <a:off x="11798559" y="543874"/>
            <a:ext cx="1427019" cy="1575467"/>
          </a:xfrm>
          <a:prstGeom prst="rect">
            <a:avLst/>
          </a:prstGeom>
        </p:spPr>
      </p:pic>
      <p:sp>
        <p:nvSpPr>
          <p:cNvPr id="9" name="Étoile : 16 branches 8">
            <a:extLst>
              <a:ext uri="{FF2B5EF4-FFF2-40B4-BE49-F238E27FC236}">
                <a16:creationId xmlns:a16="http://schemas.microsoft.com/office/drawing/2014/main" id="{65BCDCEC-95BA-33C5-011D-7C95B21697A8}"/>
              </a:ext>
            </a:extLst>
          </p:cNvPr>
          <p:cNvSpPr/>
          <p:nvPr/>
        </p:nvSpPr>
        <p:spPr>
          <a:xfrm>
            <a:off x="1934791" y="3450431"/>
            <a:ext cx="3331319" cy="3386138"/>
          </a:xfrm>
          <a:prstGeom prst="star16">
            <a:avLst>
              <a:gd name="adj" fmla="val 46866"/>
            </a:avLst>
          </a:prstGeom>
          <a:solidFill>
            <a:srgbClr val="8D5E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12" name="Tableau 11">
            <a:extLst>
              <a:ext uri="{FF2B5EF4-FFF2-40B4-BE49-F238E27FC236}">
                <a16:creationId xmlns:a16="http://schemas.microsoft.com/office/drawing/2014/main" id="{B8231C25-6D19-C879-65A6-45184BA0C45C}"/>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397365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00734-F351-0261-3C8F-A1017D181B6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8F994C9-3A61-AC13-B92E-A3740C3433E2}"/>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BF388514-B13D-B664-1721-76557AD55F12}"/>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C56E984C-7F72-97B4-1927-6703CAF7E4BC}"/>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14122E88-85DF-A099-5032-4F54DD63AB9B}"/>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10422C04-3F26-1280-3BB9-9E465E43E006}"/>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68F02051-3DC4-38D4-A50D-A4728BC8B84A}"/>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AC8897FB-91E8-8ADF-20C0-6EED1A726F13}"/>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B47A74C-B7E9-54B7-EA78-7212D8BB399D}"/>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FC19898F-58D6-C047-CD37-40164EA02D0E}"/>
              </a:ext>
            </a:extLst>
          </p:cNvPr>
          <p:cNvSpPr/>
          <p:nvPr>
            <p:custDataLst>
              <p:tags r:id="rId3"/>
            </p:custDataLst>
          </p:nvPr>
        </p:nvSpPr>
        <p:spPr>
          <a:xfrm rot="10800000" flipH="1">
            <a:off x="685800" y="72390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9B885A0E-C3C5-7340-2474-6173611EE027}"/>
              </a:ext>
            </a:extLst>
          </p:cNvPr>
          <p:cNvSpPr txBox="1"/>
          <p:nvPr>
            <p:custDataLst>
              <p:tags r:id="rId4"/>
            </p:custDataLst>
          </p:nvPr>
        </p:nvSpPr>
        <p:spPr>
          <a:xfrm>
            <a:off x="1275185" y="635263"/>
            <a:ext cx="11887200" cy="461665"/>
          </a:xfrm>
          <a:prstGeom prst="rect">
            <a:avLst/>
          </a:prstGeom>
          <a:noFill/>
        </p:spPr>
        <p:txBody>
          <a:bodyPr wrap="square" rtlCol="0">
            <a:spAutoFit/>
          </a:bodyPr>
          <a:lstStyle/>
          <a:p>
            <a:pPr marL="0" marR="0" lvl="0" indent="0" algn="l" defTabSz="1543091" rtl="0" eaLnBrk="1" fontAlgn="auto" latinLnBrk="0" hangingPunct="1">
              <a:lnSpc>
                <a:spcPct val="100000"/>
              </a:lnSpc>
              <a:spcBef>
                <a:spcPts val="0"/>
              </a:spcBef>
              <a:spcAft>
                <a:spcPts val="90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a:ea typeface="+mn-ea"/>
                <a:cs typeface="+mn-cs"/>
              </a:rPr>
              <a:t>C’est quelle couleur ? Dites le mot en arabe ou en français. </a:t>
            </a:r>
            <a:endPar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8D61D165-87CB-2727-B230-C06BC1B9358E}"/>
              </a:ext>
            </a:extLst>
          </p:cNvPr>
          <p:cNvPicPr>
            <a:picLocks noChangeAspect="1"/>
          </p:cNvPicPr>
          <p:nvPr/>
        </p:nvPicPr>
        <p:blipFill>
          <a:blip r:embed="rId13"/>
          <a:stretch>
            <a:fillRect/>
          </a:stretch>
        </p:blipFill>
        <p:spPr>
          <a:xfrm>
            <a:off x="11038654" y="635263"/>
            <a:ext cx="1828959" cy="1268078"/>
          </a:xfrm>
          <a:prstGeom prst="rect">
            <a:avLst/>
          </a:prstGeom>
        </p:spPr>
      </p:pic>
      <p:sp>
        <p:nvSpPr>
          <p:cNvPr id="19" name="Étoile : 16 branches 18">
            <a:extLst>
              <a:ext uri="{FF2B5EF4-FFF2-40B4-BE49-F238E27FC236}">
                <a16:creationId xmlns:a16="http://schemas.microsoft.com/office/drawing/2014/main" id="{A762AAC3-750C-0371-7660-32896F610D35}"/>
              </a:ext>
            </a:extLst>
          </p:cNvPr>
          <p:cNvSpPr/>
          <p:nvPr/>
        </p:nvSpPr>
        <p:spPr>
          <a:xfrm>
            <a:off x="4655394" y="3300412"/>
            <a:ext cx="4405212" cy="4511361"/>
          </a:xfrm>
          <a:prstGeom prst="star16">
            <a:avLst>
              <a:gd name="adj" fmla="val 46866"/>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srgbClr val="0066B3"/>
              </a:solidFill>
              <a:effectLst/>
              <a:uLnTx/>
              <a:uFillTx/>
              <a:latin typeface="Calibri"/>
              <a:ea typeface="+mn-ea"/>
              <a:cs typeface="+mn-cs"/>
            </a:endParaRPr>
          </a:p>
        </p:txBody>
      </p:sp>
      <p:graphicFrame>
        <p:nvGraphicFramePr>
          <p:cNvPr id="5" name="Tableau 4">
            <a:extLst>
              <a:ext uri="{FF2B5EF4-FFF2-40B4-BE49-F238E27FC236}">
                <a16:creationId xmlns:a16="http://schemas.microsoft.com/office/drawing/2014/main" id="{1AFE4B91-8BE0-9E3E-9396-FFC07CA3457A}"/>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05073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1D09D-4B1F-D23E-3128-C46031C07C6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9B28024-0A3F-1EBD-BB76-FD3FA2A8F480}"/>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95098D51-F148-3C11-3D69-6DDC221F757B}"/>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BF970FAF-0580-C4D7-51F9-9CCA08E2D774}"/>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55536A09-7AA0-F8C7-4F76-CF517CD68374}"/>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03425A09-652F-F578-6528-8B199B0C06DF}"/>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B36F9AF9-4BDE-54F2-3F90-BED1CDF13EB4}"/>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44EB08-89CF-85C2-C06D-0D1A93E7D705}"/>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07F039F-0D29-07EF-BFF0-7D33596DFFDB}"/>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0B77969A-4CEE-C7A7-EC07-F8F45A023B0A}"/>
              </a:ext>
            </a:extLst>
          </p:cNvPr>
          <p:cNvSpPr/>
          <p:nvPr>
            <p:custDataLst>
              <p:tags r:id="rId3"/>
            </p:custDataLst>
          </p:nvPr>
        </p:nvSpPr>
        <p:spPr>
          <a:xfrm rot="10800000" flipH="1">
            <a:off x="770954" y="704386"/>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060CB8B2-30A3-5165-1DFC-6A0E303BF5A5}"/>
              </a:ext>
            </a:extLst>
          </p:cNvPr>
          <p:cNvSpPr txBox="1"/>
          <p:nvPr>
            <p:custDataLst>
              <p:tags r:id="rId4"/>
            </p:custDataLst>
          </p:nvPr>
        </p:nvSpPr>
        <p:spPr>
          <a:xfrm>
            <a:off x="1307079" y="582232"/>
            <a:ext cx="11887200" cy="907941"/>
          </a:xfrm>
          <a:prstGeom prst="rect">
            <a:avLst/>
          </a:prstGeom>
          <a:noFill/>
        </p:spPr>
        <p:txBody>
          <a:bodyPr wrap="square" rtlCol="0">
            <a:spAutoFit/>
          </a:bodyPr>
          <a:lstStyle/>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Le noir. </a:t>
            </a:r>
          </a:p>
          <a:p>
            <a:pPr marL="0" marR="0" lvl="0" indent="0" algn="l" defTabSz="1543013"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Qui veut répéter?</a:t>
            </a:r>
          </a:p>
        </p:txBody>
      </p:sp>
      <p:sp>
        <p:nvSpPr>
          <p:cNvPr id="6" name="ZoneTexte 5">
            <a:extLst>
              <a:ext uri="{FF2B5EF4-FFF2-40B4-BE49-F238E27FC236}">
                <a16:creationId xmlns:a16="http://schemas.microsoft.com/office/drawing/2014/main" id="{8BC75C54-8F33-EA15-7767-A17D7CA138AB}"/>
              </a:ext>
            </a:extLst>
          </p:cNvPr>
          <p:cNvSpPr txBox="1"/>
          <p:nvPr>
            <p:custDataLst>
              <p:tags r:id="rId5"/>
            </p:custDataLst>
          </p:nvPr>
        </p:nvSpPr>
        <p:spPr>
          <a:xfrm>
            <a:off x="6857999" y="4474086"/>
            <a:ext cx="5500689" cy="1338828"/>
          </a:xfrm>
          <a:prstGeom prst="rect">
            <a:avLst/>
          </a:prstGeom>
          <a:noFill/>
        </p:spPr>
        <p:txBody>
          <a:bodyPr wrap="square" rtlCol="0">
            <a:spAutoFit/>
          </a:body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81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le noir</a:t>
            </a:r>
            <a:endParaRPr kumimoji="0" lang="fr-FR" sz="81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6" name="Image 15">
            <a:extLst>
              <a:ext uri="{FF2B5EF4-FFF2-40B4-BE49-F238E27FC236}">
                <a16:creationId xmlns:a16="http://schemas.microsoft.com/office/drawing/2014/main" id="{6A21A463-5B94-7A76-00F7-B5E78372BD7D}"/>
              </a:ext>
            </a:extLst>
          </p:cNvPr>
          <p:cNvPicPr>
            <a:picLocks noChangeAspect="1"/>
          </p:cNvPicPr>
          <p:nvPr>
            <p:custDataLst>
              <p:tags r:id="rId6"/>
            </p:custDataLst>
          </p:nvPr>
        </p:nvPicPr>
        <p:blipFill>
          <a:blip r:embed="rId15">
            <a:clrChange>
              <a:clrFrom>
                <a:srgbClr val="FFFFFF"/>
              </a:clrFrom>
              <a:clrTo>
                <a:srgbClr val="FFFFFF">
                  <a:alpha val="0"/>
                </a:srgbClr>
              </a:clrTo>
            </a:clrChange>
          </a:blip>
          <a:stretch>
            <a:fillRect/>
          </a:stretch>
        </p:blipFill>
        <p:spPr>
          <a:xfrm>
            <a:off x="11798559" y="543874"/>
            <a:ext cx="1427019" cy="1575467"/>
          </a:xfrm>
          <a:prstGeom prst="rect">
            <a:avLst/>
          </a:prstGeom>
        </p:spPr>
      </p:pic>
      <p:sp>
        <p:nvSpPr>
          <p:cNvPr id="9" name="Étoile : 16 branches 8">
            <a:extLst>
              <a:ext uri="{FF2B5EF4-FFF2-40B4-BE49-F238E27FC236}">
                <a16:creationId xmlns:a16="http://schemas.microsoft.com/office/drawing/2014/main" id="{CC512393-5B07-2293-6EBA-46E48FB0B04D}"/>
              </a:ext>
            </a:extLst>
          </p:cNvPr>
          <p:cNvSpPr/>
          <p:nvPr/>
        </p:nvSpPr>
        <p:spPr>
          <a:xfrm>
            <a:off x="1934791" y="3450431"/>
            <a:ext cx="3331319" cy="3386138"/>
          </a:xfrm>
          <a:prstGeom prst="star16">
            <a:avLst>
              <a:gd name="adj" fmla="val 46866"/>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MA" sz="27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12" name="Tableau 11">
            <a:extLst>
              <a:ext uri="{FF2B5EF4-FFF2-40B4-BE49-F238E27FC236}">
                <a16:creationId xmlns:a16="http://schemas.microsoft.com/office/drawing/2014/main" id="{684C0149-DC28-B24F-4F7D-E278D130C87F}"/>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3003459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6BA0F-DB87-3134-CB9B-5F1DFC1198C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F6C51C3-94DD-AFBD-AEAA-239D41B8F60F}"/>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FBC4FCF2-1532-4DBB-6E65-4D236297562F}"/>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08B9470E-A522-2703-0974-722F75DD0197}"/>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7E2776DD-A960-BDFB-9C85-22A0E884EC23}"/>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14BC5088-CFA5-953B-8B93-4B1EA7799A51}"/>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72AE7905-DF6C-DE2D-6DFD-A29E624B28FB}"/>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0EB5581F-B138-33A0-5F6F-A7B5A1D9CFEF}"/>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012C51EC-B9D0-FEAA-2AF1-CB5BEF3E470E}"/>
                    </a:ext>
                  </a:extLst>
                </p:cNvPr>
                <p:cNvSpPr/>
                <p:nvPr>
                  <p:custDataLst>
                    <p:tags r:id="rId10"/>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7A60C922-5AEF-597D-6D9D-31C34EE1ACF9}"/>
              </a:ext>
            </a:extLst>
          </p:cNvPr>
          <p:cNvSpPr/>
          <p:nvPr>
            <p:custDataLst>
              <p:tags r:id="rId3"/>
            </p:custDataLst>
          </p:nvPr>
        </p:nvSpPr>
        <p:spPr>
          <a:xfrm rot="10800000" flipH="1">
            <a:off x="759540" y="768146"/>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8C3D550C-FA6E-9AAA-D288-8605D5CB1654}"/>
              </a:ext>
            </a:extLst>
          </p:cNvPr>
          <p:cNvSpPr txBox="1"/>
          <p:nvPr>
            <p:custDataLst>
              <p:tags r:id="rId4"/>
            </p:custDataLst>
          </p:nvPr>
        </p:nvSpPr>
        <p:spPr>
          <a:xfrm>
            <a:off x="1289933" y="664759"/>
            <a:ext cx="11887200" cy="461665"/>
          </a:xfrm>
          <a:prstGeom prst="rect">
            <a:avLst/>
          </a:prstGeom>
          <a:noFill/>
        </p:spPr>
        <p:txBody>
          <a:bodyPr wrap="square" rtlCol="0">
            <a:spAutoFit/>
          </a:bodyPr>
          <a:lstStyle/>
          <a:p>
            <a:pPr lvl="0" defTabSz="1543091">
              <a:spcAft>
                <a:spcPts val="900"/>
              </a:spcAf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Maintenant, </a:t>
            </a:r>
            <a:r>
              <a:rPr lang="fr-FR" sz="2400" b="1" dirty="0">
                <a:solidFill>
                  <a:prstClr val="white">
                    <a:lumMod val="65000"/>
                  </a:prstClr>
                </a:solidFill>
                <a:latin typeface="Calibri"/>
              </a:rPr>
              <a:t>n</a:t>
            </a:r>
            <a:r>
              <a:rPr kumimoji="0" lang="fr-FR" sz="2400" b="1" i="0" u="none" strike="noStrike" kern="1200" cap="none" spc="0" normalizeH="0" baseline="0" noProof="0" dirty="0" err="1">
                <a:ln>
                  <a:noFill/>
                </a:ln>
                <a:solidFill>
                  <a:prstClr val="white">
                    <a:lumMod val="65000"/>
                  </a:prstClr>
                </a:solidFill>
                <a:effectLst/>
                <a:uLnTx/>
                <a:uFillTx/>
                <a:latin typeface="Calibri"/>
                <a:ea typeface="+mn-ea"/>
                <a:cs typeface="+mn-cs"/>
              </a:rPr>
              <a:t>ous</a:t>
            </a: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 allons apprendre de nouveaux mots en français. </a:t>
            </a:r>
            <a:r>
              <a:rPr lang="fr-FR" sz="2400" b="1" dirty="0">
                <a:solidFill>
                  <a:prstClr val="white">
                    <a:lumMod val="65000"/>
                  </a:prstClr>
                </a:solidFill>
              </a:rPr>
              <a:t>Soyez attentifs ! </a:t>
            </a:r>
            <a:endPar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207DF544-0D07-4FA6-9A89-65B089785054}"/>
              </a:ext>
            </a:extLst>
          </p:cNvPr>
          <p:cNvPicPr>
            <a:picLocks noChangeAspect="1"/>
          </p:cNvPicPr>
          <p:nvPr>
            <p:custDataLst>
              <p:tags r:id="rId5"/>
            </p:custDataLst>
          </p:nvPr>
        </p:nvPicPr>
        <p:blipFill>
          <a:blip r:embed="rId14"/>
          <a:stretch>
            <a:fillRect/>
          </a:stretch>
        </p:blipFill>
        <p:spPr>
          <a:xfrm>
            <a:off x="4072812" y="3168311"/>
            <a:ext cx="5855106" cy="4727576"/>
          </a:xfrm>
          <a:prstGeom prst="rect">
            <a:avLst/>
          </a:prstGeom>
        </p:spPr>
      </p:pic>
      <p:graphicFrame>
        <p:nvGraphicFramePr>
          <p:cNvPr id="9" name="Tableau 8">
            <a:extLst>
              <a:ext uri="{FF2B5EF4-FFF2-40B4-BE49-F238E27FC236}">
                <a16:creationId xmlns:a16="http://schemas.microsoft.com/office/drawing/2014/main" id="{883CD9EB-75DD-0E4A-5482-857B134B559A}"/>
              </a:ext>
            </a:extLst>
          </p:cNvPr>
          <p:cNvGraphicFramePr>
            <a:graphicFrameLocks noGrp="1"/>
          </p:cNvGraphicFramePr>
          <p:nvPr>
            <p:custDataLst>
              <p:tags r:id="rId6"/>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9504796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14C2E-6352-FBB9-5B71-9DEF69C6E18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2DC6917-2085-8A14-46CA-528239B5DFDB}"/>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44D04B46-B087-D731-A721-32D8C021AFEB}"/>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D914C56E-025D-0F9F-68FC-1DB1827A8AF8}"/>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6B74E908-0446-5E7C-ABDE-733CFCA8DABE}"/>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3FDEFA9C-6462-7D98-95AA-FCAA311126C6}"/>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F517B7D-12E3-0571-D0D8-AC8072571306}"/>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AE3504A4-47A1-1F67-39BD-021328C494E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C843A2B9-261B-04A6-3BEC-D05BFD8BC61A}"/>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CE3DEE1F-BE1A-CA89-F94E-90282F872812}"/>
              </a:ext>
            </a:extLst>
          </p:cNvPr>
          <p:cNvSpPr/>
          <p:nvPr>
            <p:custDataLst>
              <p:tags r:id="rId3"/>
            </p:custDataLst>
          </p:nvPr>
        </p:nvSpPr>
        <p:spPr>
          <a:xfrm rot="10800000" flipH="1">
            <a:off x="681191" y="858583"/>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16" name="ZoneTexte 15">
            <a:extLst>
              <a:ext uri="{FF2B5EF4-FFF2-40B4-BE49-F238E27FC236}">
                <a16:creationId xmlns:a16="http://schemas.microsoft.com/office/drawing/2014/main" id="{4126601D-139F-8A7E-F778-C7E5336F23A3}"/>
              </a:ext>
            </a:extLst>
          </p:cNvPr>
          <p:cNvSpPr txBox="1"/>
          <p:nvPr>
            <p:custDataLst>
              <p:tags r:id="rId4"/>
            </p:custDataLst>
          </p:nvPr>
        </p:nvSpPr>
        <p:spPr>
          <a:xfrm>
            <a:off x="1175259" y="755234"/>
            <a:ext cx="11887200" cy="461665"/>
          </a:xfrm>
          <a:prstGeom prst="rect">
            <a:avLst/>
          </a:prstGeom>
          <a:noFill/>
        </p:spPr>
        <p:txBody>
          <a:bodyPr wrap="square" rtlCol="0">
            <a:spAutoFit/>
          </a:bodyPr>
          <a:lstStyle/>
          <a:p>
            <a:pPr defTabSz="1543091">
              <a:spcAft>
                <a:spcPts val="900"/>
              </a:spcAft>
              <a:defRPr/>
            </a:pPr>
            <a:r>
              <a:rPr lang="fr-FR" sz="2400" b="1" dirty="0">
                <a:solidFill>
                  <a:srgbClr val="A6A6A6"/>
                </a:solidFill>
                <a:latin typeface="Calibri"/>
              </a:rPr>
              <a:t>C’est quoi ? Dites le mot en arabe. </a:t>
            </a:r>
            <a:endParaRPr lang="fr-FR" sz="2400" b="1" dirty="0">
              <a:solidFill>
                <a:prstClr val="white">
                  <a:lumMod val="65000"/>
                </a:prstClr>
              </a:solidFill>
              <a:latin typeface="Calibri"/>
            </a:endParaRPr>
          </a:p>
        </p:txBody>
      </p:sp>
      <p:pic>
        <p:nvPicPr>
          <p:cNvPr id="5" name="Image 4">
            <a:extLst>
              <a:ext uri="{FF2B5EF4-FFF2-40B4-BE49-F238E27FC236}">
                <a16:creationId xmlns:a16="http://schemas.microsoft.com/office/drawing/2014/main" id="{05998CCD-E435-02DC-864F-817F44FED0E1}"/>
              </a:ext>
            </a:extLst>
          </p:cNvPr>
          <p:cNvPicPr>
            <a:picLocks noChangeAspect="1"/>
          </p:cNvPicPr>
          <p:nvPr/>
        </p:nvPicPr>
        <p:blipFill>
          <a:blip r:embed="rId13"/>
          <a:stretch>
            <a:fillRect/>
          </a:stretch>
        </p:blipFill>
        <p:spPr>
          <a:xfrm>
            <a:off x="11096624" y="559935"/>
            <a:ext cx="1746251" cy="1235154"/>
          </a:xfrm>
          <a:prstGeom prst="rect">
            <a:avLst/>
          </a:prstGeom>
        </p:spPr>
      </p:pic>
      <p:graphicFrame>
        <p:nvGraphicFramePr>
          <p:cNvPr id="6" name="Tableau 5">
            <a:extLst>
              <a:ext uri="{FF2B5EF4-FFF2-40B4-BE49-F238E27FC236}">
                <a16:creationId xmlns:a16="http://schemas.microsoft.com/office/drawing/2014/main" id="{27A422C8-E2B7-ECD7-39DB-8428E2987454}"/>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2E7159D0-35BC-7F00-5C17-7933FC358B8E}"/>
              </a:ext>
            </a:extLst>
          </p:cNvPr>
          <p:cNvPicPr>
            <a:picLocks noChangeAspect="1"/>
          </p:cNvPicPr>
          <p:nvPr/>
        </p:nvPicPr>
        <p:blipFill>
          <a:blip r:embed="rId14"/>
          <a:stretch>
            <a:fillRect/>
          </a:stretch>
        </p:blipFill>
        <p:spPr>
          <a:xfrm>
            <a:off x="4892568" y="3185221"/>
            <a:ext cx="3960963" cy="3916557"/>
          </a:xfrm>
          <a:prstGeom prst="rect">
            <a:avLst/>
          </a:prstGeom>
        </p:spPr>
      </p:pic>
    </p:spTree>
    <p:extLst>
      <p:ext uri="{BB962C8B-B14F-4D97-AF65-F5344CB8AC3E}">
        <p14:creationId xmlns:p14="http://schemas.microsoft.com/office/powerpoint/2010/main" val="28790177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F9750-43E3-F110-BE8D-AEA783F7BDB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F02603E-C214-0AE8-64A8-7AAA5E49726D}"/>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50ADC9F1-C565-833F-DE05-A43A9B133903}"/>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DAFBD002-C5F9-695D-A27A-CDB809F9B4E1}"/>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E620D391-AC45-9B25-6891-A00B9B9E4B61}"/>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DFCBC88B-C841-B91F-6DA9-4F61D54FDECE}"/>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B9EBD2FC-88F0-9ACC-76A8-98734E5BDC2B}"/>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0691D5BA-05D2-8437-9372-0C314BD5533D}"/>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5970B8C0-DDDF-B0D9-8C4C-05877697C782}"/>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31101583-5E12-9B42-CEEB-FA48553B77B2}"/>
              </a:ext>
            </a:extLst>
          </p:cNvPr>
          <p:cNvSpPr/>
          <p:nvPr>
            <p:custDataLst>
              <p:tags r:id="rId3"/>
            </p:custDataLst>
          </p:nvPr>
        </p:nvSpPr>
        <p:spPr>
          <a:xfrm rot="10800000" flipH="1">
            <a:off x="665837" y="686869"/>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F94C2501-8904-1881-2D98-BB78A9BB0559}"/>
              </a:ext>
            </a:extLst>
          </p:cNvPr>
          <p:cNvSpPr txBox="1"/>
          <p:nvPr>
            <p:custDataLst>
              <p:tags r:id="rId4"/>
            </p:custDataLst>
          </p:nvPr>
        </p:nvSpPr>
        <p:spPr>
          <a:xfrm>
            <a:off x="1157718" y="585974"/>
            <a:ext cx="11887200" cy="895117"/>
          </a:xfrm>
          <a:prstGeom prst="rect">
            <a:avLst/>
          </a:prstGeom>
          <a:noFill/>
        </p:spPr>
        <p:txBody>
          <a:bodyPr wrap="square" rtlCol="0">
            <a:spAutoFit/>
          </a:bodyPr>
          <a:lstStyle/>
          <a:p>
            <a:pPr defTabSz="1543013">
              <a:spcAft>
                <a:spcPts val="450"/>
              </a:spcAft>
              <a:defRPr/>
            </a:pPr>
            <a:r>
              <a:rPr lang="fr-FR" sz="2400" b="1" dirty="0">
                <a:solidFill>
                  <a:prstClr val="white">
                    <a:lumMod val="65000"/>
                  </a:prstClr>
                </a:solidFill>
                <a:latin typeface="Calibri"/>
              </a:rPr>
              <a:t>Un loup.</a:t>
            </a:r>
          </a:p>
          <a:p>
            <a:pPr defTabSz="1543013">
              <a:spcAft>
                <a:spcPts val="900"/>
              </a:spcAft>
              <a:defRPr/>
            </a:pPr>
            <a:r>
              <a:rPr lang="fr-FR" sz="2400" b="1" dirty="0">
                <a:solidFill>
                  <a:prstClr val="white">
                    <a:lumMod val="65000"/>
                  </a:prstClr>
                </a:solidFill>
                <a:latin typeface="Calibri"/>
              </a:rPr>
              <a:t>Qui veut répéter?</a:t>
            </a:r>
          </a:p>
        </p:txBody>
      </p:sp>
      <p:sp>
        <p:nvSpPr>
          <p:cNvPr id="6" name="ZoneTexte 5">
            <a:extLst>
              <a:ext uri="{FF2B5EF4-FFF2-40B4-BE49-F238E27FC236}">
                <a16:creationId xmlns:a16="http://schemas.microsoft.com/office/drawing/2014/main" id="{F881D2D2-B8FC-9787-3D5F-B65E2219B8E6}"/>
              </a:ext>
            </a:extLst>
          </p:cNvPr>
          <p:cNvSpPr txBox="1"/>
          <p:nvPr>
            <p:custDataLst>
              <p:tags r:id="rId5"/>
            </p:custDataLst>
          </p:nvPr>
        </p:nvSpPr>
        <p:spPr>
          <a:xfrm>
            <a:off x="6858000" y="4335586"/>
            <a:ext cx="5718096" cy="1615827"/>
          </a:xfrm>
          <a:prstGeom prst="rect">
            <a:avLst/>
          </a:prstGeom>
          <a:noFill/>
        </p:spPr>
        <p:txBody>
          <a:bodyPr wrap="square" rtlCol="0">
            <a:spAutoFit/>
          </a:bodyPr>
          <a:lstStyle/>
          <a:p>
            <a:pPr algn="ctr" defTabSz="1371635">
              <a:defRPr/>
            </a:pPr>
            <a:r>
              <a:rPr lang="fr-FR" sz="9000" b="1" dirty="0">
                <a:solidFill>
                  <a:srgbClr val="4BACC6">
                    <a:lumMod val="50000"/>
                  </a:srgbClr>
                </a:solidFill>
                <a:latin typeface="Dosis" pitchFamily="2" charset="0"/>
              </a:rPr>
              <a:t>un l</a:t>
            </a:r>
            <a:r>
              <a:rPr lang="fr-FR" sz="9000" b="1" dirty="0">
                <a:solidFill>
                  <a:schemeClr val="accent6">
                    <a:lumMod val="75000"/>
                  </a:schemeClr>
                </a:solidFill>
                <a:latin typeface="Dosis" pitchFamily="2" charset="0"/>
              </a:rPr>
              <a:t>ou</a:t>
            </a:r>
            <a:r>
              <a:rPr lang="fr-FR" sz="9000" b="1" dirty="0">
                <a:solidFill>
                  <a:srgbClr val="4BACC6">
                    <a:lumMod val="50000"/>
                  </a:srgbClr>
                </a:solidFill>
                <a:latin typeface="Dosis" pitchFamily="2" charset="0"/>
              </a:rPr>
              <a:t>p</a:t>
            </a:r>
            <a:r>
              <a:rPr lang="fr-FR" sz="9900" b="1" dirty="0">
                <a:solidFill>
                  <a:prstClr val="black"/>
                </a:solidFill>
                <a:latin typeface="Dosis" pitchFamily="2" charset="0"/>
              </a:rPr>
              <a:t> </a:t>
            </a:r>
          </a:p>
        </p:txBody>
      </p:sp>
      <p:pic>
        <p:nvPicPr>
          <p:cNvPr id="5" name="Image 4">
            <a:extLst>
              <a:ext uri="{FF2B5EF4-FFF2-40B4-BE49-F238E27FC236}">
                <a16:creationId xmlns:a16="http://schemas.microsoft.com/office/drawing/2014/main" id="{8FAB8CEA-1CE1-F008-DF63-8BA6FCEE432B}"/>
              </a:ext>
            </a:extLst>
          </p:cNvPr>
          <p:cNvPicPr>
            <a:picLocks noChangeAspect="1"/>
          </p:cNvPicPr>
          <p:nvPr>
            <p:custDataLst>
              <p:tags r:id="rId6"/>
            </p:custDataLst>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graphicFrame>
        <p:nvGraphicFramePr>
          <p:cNvPr id="9" name="Tableau 8">
            <a:extLst>
              <a:ext uri="{FF2B5EF4-FFF2-40B4-BE49-F238E27FC236}">
                <a16:creationId xmlns:a16="http://schemas.microsoft.com/office/drawing/2014/main" id="{E391A2D5-D753-A1CA-BE56-6D635C5FF0A7}"/>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478032AA-7D36-8199-8D46-3C18513A6E6B}"/>
              </a:ext>
            </a:extLst>
          </p:cNvPr>
          <p:cNvPicPr>
            <a:picLocks noChangeAspect="1"/>
          </p:cNvPicPr>
          <p:nvPr/>
        </p:nvPicPr>
        <p:blipFill>
          <a:blip r:embed="rId17"/>
          <a:stretch>
            <a:fillRect/>
          </a:stretch>
        </p:blipFill>
        <p:spPr>
          <a:xfrm>
            <a:off x="2214081" y="3772671"/>
            <a:ext cx="2772740" cy="2741655"/>
          </a:xfrm>
          <a:prstGeom prst="rect">
            <a:avLst/>
          </a:prstGeom>
        </p:spPr>
      </p:pic>
    </p:spTree>
    <p:extLst>
      <p:ext uri="{BB962C8B-B14F-4D97-AF65-F5344CB8AC3E}">
        <p14:creationId xmlns:p14="http://schemas.microsoft.com/office/powerpoint/2010/main" val="281358790"/>
      </p:ext>
    </p:extLst>
  </p:cSld>
  <p:clrMapOvr>
    <a:masterClrMapping/>
  </p:clrMapOvr>
  <p:extLst>
    <p:ext uri="{6950BFC3-D8DA-4A85-94F7-54DA5524770B}">
      <p188:commentRel xmlns:p188="http://schemas.microsoft.com/office/powerpoint/2018/8/main" r:id="rId13"/>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0F28F-30F4-5231-63DC-916616BA9D6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E9B02D9-4B23-9CA8-F5E2-A56E94F0D513}"/>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8437F19E-DFF8-F56C-0B1E-16C1428AD75C}"/>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1C100698-BF95-8FD2-1C1B-513FD492EF2F}"/>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DFF5CE07-74B9-1EE7-9880-2ED68AE88C2F}"/>
                </a:ext>
              </a:extLst>
            </p:cNvPr>
            <p:cNvGrpSpPr/>
            <p:nvPr/>
          </p:nvGrpSpPr>
          <p:grpSpPr>
            <a:xfrm>
              <a:off x="228600" y="259752"/>
              <a:ext cx="8686800" cy="6338496"/>
              <a:chOff x="183903" y="177800"/>
              <a:chExt cx="8776195" cy="6499909"/>
            </a:xfrm>
          </p:grpSpPr>
          <p:sp>
            <p:nvSpPr>
              <p:cNvPr id="8" name="Rectangle : coins arrondis 7">
                <a:extLst>
                  <a:ext uri="{FF2B5EF4-FFF2-40B4-BE49-F238E27FC236}">
                    <a16:creationId xmlns:a16="http://schemas.microsoft.com/office/drawing/2014/main" id="{A158A45E-7681-697D-7B85-29F415FCF058}"/>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55E09E82-01BD-BCB3-BA9D-2E4A2693FB4F}"/>
                  </a:ext>
                </a:extLst>
              </p:cNvPr>
              <p:cNvGrpSpPr/>
              <p:nvPr/>
            </p:nvGrpSpPr>
            <p:grpSpPr>
              <a:xfrm>
                <a:off x="189178" y="180292"/>
                <a:ext cx="8766670" cy="810309"/>
                <a:chOff x="186253" y="180292"/>
                <a:chExt cx="8769597" cy="810309"/>
              </a:xfrm>
            </p:grpSpPr>
            <p:sp>
              <p:nvSpPr>
                <p:cNvPr id="23" name="Rectangle : coins arrondis 22">
                  <a:extLst>
                    <a:ext uri="{FF2B5EF4-FFF2-40B4-BE49-F238E27FC236}">
                      <a16:creationId xmlns:a16="http://schemas.microsoft.com/office/drawing/2014/main" id="{DBF78429-B482-37B2-5AF6-5F18570265BE}"/>
                    </a:ext>
                  </a:extLst>
                </p:cNvPr>
                <p:cNvSpPr/>
                <p:nvPr>
                  <p:custDataLst>
                    <p:tags r:id="rId8"/>
                  </p:custDataLst>
                </p:nvPr>
              </p:nvSpPr>
              <p:spPr>
                <a:xfrm>
                  <a:off x="186253"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453B97B3-B091-4287-904D-A7AE7F5E1BB9}"/>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6584883-63A3-8C2D-21CC-416AAE4BFB94}"/>
              </a:ext>
            </a:extLst>
          </p:cNvPr>
          <p:cNvSpPr/>
          <p:nvPr>
            <p:custDataLst>
              <p:tags r:id="rId3"/>
            </p:custDataLst>
          </p:nvPr>
        </p:nvSpPr>
        <p:spPr>
          <a:xfrm rot="10800000" flipH="1">
            <a:off x="681191" y="858583"/>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16" name="ZoneTexte 15">
            <a:extLst>
              <a:ext uri="{FF2B5EF4-FFF2-40B4-BE49-F238E27FC236}">
                <a16:creationId xmlns:a16="http://schemas.microsoft.com/office/drawing/2014/main" id="{8631CC9A-5348-9720-9670-E90CD03D0948}"/>
              </a:ext>
            </a:extLst>
          </p:cNvPr>
          <p:cNvSpPr txBox="1"/>
          <p:nvPr>
            <p:custDataLst>
              <p:tags r:id="rId4"/>
            </p:custDataLst>
          </p:nvPr>
        </p:nvSpPr>
        <p:spPr>
          <a:xfrm>
            <a:off x="1175259" y="755234"/>
            <a:ext cx="11887200" cy="461665"/>
          </a:xfrm>
          <a:prstGeom prst="rect">
            <a:avLst/>
          </a:prstGeom>
          <a:noFill/>
        </p:spPr>
        <p:txBody>
          <a:bodyPr wrap="square" rtlCol="0">
            <a:spAutoFit/>
          </a:bodyPr>
          <a:lstStyle/>
          <a:p>
            <a:pPr defTabSz="1543091">
              <a:spcAft>
                <a:spcPts val="900"/>
              </a:spcAft>
              <a:defRPr/>
            </a:pPr>
            <a:r>
              <a:rPr lang="fr-FR" sz="2400" b="1" dirty="0">
                <a:solidFill>
                  <a:srgbClr val="A6A6A6"/>
                </a:solidFill>
                <a:latin typeface="Calibri"/>
              </a:rPr>
              <a:t>C’est quoi ? Dites le mot en arabe. </a:t>
            </a:r>
            <a:endParaRPr lang="fr-FR" sz="2400" b="1" dirty="0">
              <a:solidFill>
                <a:prstClr val="white">
                  <a:lumMod val="65000"/>
                </a:prstClr>
              </a:solidFill>
              <a:latin typeface="Calibri"/>
            </a:endParaRPr>
          </a:p>
        </p:txBody>
      </p:sp>
      <p:grpSp>
        <p:nvGrpSpPr>
          <p:cNvPr id="5" name="Groupe 4">
            <a:extLst>
              <a:ext uri="{FF2B5EF4-FFF2-40B4-BE49-F238E27FC236}">
                <a16:creationId xmlns:a16="http://schemas.microsoft.com/office/drawing/2014/main" id="{237D3BAB-F297-2352-DA2C-A54C199FAE71}"/>
              </a:ext>
            </a:extLst>
          </p:cNvPr>
          <p:cNvGrpSpPr/>
          <p:nvPr/>
        </p:nvGrpSpPr>
        <p:grpSpPr>
          <a:xfrm>
            <a:off x="11238232" y="636358"/>
            <a:ext cx="1796578" cy="1106599"/>
            <a:chOff x="7152968" y="2374490"/>
            <a:chExt cx="1961535" cy="1238864"/>
          </a:xfrm>
        </p:grpSpPr>
        <p:sp>
          <p:nvSpPr>
            <p:cNvPr id="6" name="Bulle narrative : ronde 5">
              <a:extLst>
                <a:ext uri="{FF2B5EF4-FFF2-40B4-BE49-F238E27FC236}">
                  <a16:creationId xmlns:a16="http://schemas.microsoft.com/office/drawing/2014/main" id="{7F5154BE-90B7-3DD5-4944-FF1DF4C388B4}"/>
                </a:ext>
              </a:extLst>
            </p:cNvPr>
            <p:cNvSpPr/>
            <p:nvPr/>
          </p:nvSpPr>
          <p:spPr>
            <a:xfrm>
              <a:off x="7152968" y="2374490"/>
              <a:ext cx="1961535" cy="1224116"/>
            </a:xfrm>
            <a:prstGeom prst="wedgeEllipseCallout">
              <a:avLst/>
            </a:prstGeom>
            <a:solidFill>
              <a:schemeClr val="accent1">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090914C5-09EF-E467-7222-65F586279B57}"/>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7340077" y="2415547"/>
              <a:ext cx="1553200" cy="1197807"/>
            </a:xfrm>
            <a:prstGeom prst="rect">
              <a:avLst/>
            </a:prstGeom>
          </p:spPr>
        </p:pic>
      </p:grpSp>
      <p:graphicFrame>
        <p:nvGraphicFramePr>
          <p:cNvPr id="7" name="Tableau 6">
            <a:extLst>
              <a:ext uri="{FF2B5EF4-FFF2-40B4-BE49-F238E27FC236}">
                <a16:creationId xmlns:a16="http://schemas.microsoft.com/office/drawing/2014/main" id="{B9E528E1-D4D2-3D22-A17A-D8148E4FA17D}"/>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7DA3C41F-05AC-50EC-1C81-A4A24586043A}"/>
              </a:ext>
            </a:extLst>
          </p:cNvPr>
          <p:cNvPicPr>
            <a:picLocks noChangeAspect="1"/>
          </p:cNvPicPr>
          <p:nvPr/>
        </p:nvPicPr>
        <p:blipFill>
          <a:blip r:embed="rId14"/>
          <a:stretch>
            <a:fillRect/>
          </a:stretch>
        </p:blipFill>
        <p:spPr>
          <a:xfrm>
            <a:off x="4617418" y="3497359"/>
            <a:ext cx="4481164" cy="3292282"/>
          </a:xfrm>
          <a:prstGeom prst="rect">
            <a:avLst/>
          </a:prstGeom>
        </p:spPr>
      </p:pic>
    </p:spTree>
    <p:extLst>
      <p:ext uri="{BB962C8B-B14F-4D97-AF65-F5344CB8AC3E}">
        <p14:creationId xmlns:p14="http://schemas.microsoft.com/office/powerpoint/2010/main" val="1458451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8286"/>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marL="0" marR="0" lvl="0" indent="0" algn="just"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381000" y="1104900"/>
            <a:ext cx="12954000" cy="8394366"/>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38100" tIns="38100" rIns="38100" bIns="38100" rtlCol="0" anchor="ctr"/>
            <a:lstStyle/>
            <a:p>
              <a:pPr marL="0" marR="0" lvl="0" indent="0" algn="just" defTabSz="685835" rtl="0" eaLnBrk="1" fontAlgn="auto" latinLnBrk="0" hangingPunct="1">
                <a:lnSpc>
                  <a:spcPts val="2408"/>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594626"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marL="0" marR="0" lvl="0" indent="0" algn="just"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3399060" y="1865441"/>
            <a:ext cx="7271961" cy="496290"/>
          </a:xfrm>
          <a:prstGeom prst="rect">
            <a:avLst/>
          </a:prstGeom>
        </p:spPr>
        <p:txBody>
          <a:bodyPr wrap="square" lIns="0" tIns="0" rIns="0" bIns="0" rtlCol="0" anchor="t">
            <a:spAutoFit/>
          </a:bodyPr>
          <a:lstStyle/>
          <a:p>
            <a:pPr marL="0" marR="0" lvl="0" indent="0" algn="just" defTabSz="685835" rtl="0" eaLnBrk="1" fontAlgn="auto" latinLnBrk="0" hangingPunct="1">
              <a:lnSpc>
                <a:spcPts val="4199"/>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106585"/>
                </a:solidFill>
                <a:effectLst/>
                <a:uLnTx/>
                <a:uFillTx/>
                <a:latin typeface="Dosis" pitchFamily="2" charset="0"/>
                <a:ea typeface="+mn-ea"/>
                <a:cs typeface="+mn-cs"/>
              </a:rPr>
              <a:t>Pictogrammes pour la gestion de la leçon.  </a:t>
            </a:r>
          </a:p>
        </p:txBody>
      </p:sp>
      <p:sp>
        <p:nvSpPr>
          <p:cNvPr id="6" name="ZoneTexte 5">
            <a:extLst>
              <a:ext uri="{FF2B5EF4-FFF2-40B4-BE49-F238E27FC236}">
                <a16:creationId xmlns:a16="http://schemas.microsoft.com/office/drawing/2014/main" id="{3D3FF3D4-5F97-F646-3844-63C78EA24D12}"/>
              </a:ext>
            </a:extLst>
          </p:cNvPr>
          <p:cNvSpPr txBox="1"/>
          <p:nvPr>
            <p:custDataLst>
              <p:tags r:id="rId5"/>
            </p:custDataLst>
          </p:nvPr>
        </p:nvSpPr>
        <p:spPr>
          <a:xfrm>
            <a:off x="8229601" y="528735"/>
            <a:ext cx="6643595" cy="40011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6"/>
            </p:custDataLst>
          </p:nvPr>
        </p:nvSpPr>
        <p:spPr>
          <a:xfrm>
            <a:off x="58491" y="4756182"/>
            <a:ext cx="3796896" cy="92333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1" i="0" u="none" strike="noStrike" kern="1200" cap="none" spc="0" normalizeH="0" baseline="0" noProof="0" dirty="0">
                <a:ln>
                  <a:noFill/>
                </a:ln>
                <a:solidFill>
                  <a:srgbClr val="5C9ED1"/>
                </a:solidFill>
                <a:effectLst/>
                <a:uLnTx/>
                <a:uFillTx/>
                <a:latin typeface="Dosis" pitchFamily="2" charset="0"/>
                <a:ea typeface="+mn-ea"/>
                <a:cs typeface="+mn-cs"/>
              </a:rPr>
              <a:t>Modelage. </a:t>
            </a:r>
          </a:p>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0" i="0" u="none" strike="noStrike" kern="1200" cap="none" spc="0" normalizeH="0" baseline="0" noProof="0" dirty="0">
                <a:ln>
                  <a:noFill/>
                </a:ln>
                <a:solidFill>
                  <a:srgbClr val="1F497D">
                    <a:lumMod val="50000"/>
                  </a:srgbClr>
                </a:solidFill>
                <a:effectLst/>
                <a:uLnTx/>
                <a:uFillTx/>
                <a:latin typeface="Dosis" pitchFamily="2" charset="0"/>
                <a:ea typeface="+mn-ea"/>
                <a:cs typeface="+mn-cs"/>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2000" y="2954900"/>
            <a:ext cx="1636031" cy="1631801"/>
          </a:xfrm>
          <a:prstGeom prst="rect">
            <a:avLst/>
          </a:prstGeom>
        </p:spPr>
      </p:pic>
      <p:pic>
        <p:nvPicPr>
          <p:cNvPr id="13" name="Image 12">
            <a:extLst>
              <a:ext uri="{FF2B5EF4-FFF2-40B4-BE49-F238E27FC236}">
                <a16:creationId xmlns:a16="http://schemas.microsoft.com/office/drawing/2014/main" id="{05BB7C58-97F4-D723-60E8-49521E84193F}"/>
              </a:ext>
            </a:extLst>
          </p:cNvPr>
          <p:cNvPicPr>
            <a:picLocks noChangeAspect="1"/>
          </p:cNvPicPr>
          <p:nvPr>
            <p:custDataLst>
              <p:tags r:id="rId8"/>
            </p:custDataLst>
          </p:nvPr>
        </p:nvPicPr>
        <p:blipFill>
          <a:blip r:embed="rId27">
            <a:clrChange>
              <a:clrFrom>
                <a:srgbClr val="FFFFFF"/>
              </a:clrFrom>
              <a:clrTo>
                <a:srgbClr val="FFFFFF">
                  <a:alpha val="0"/>
                </a:srgbClr>
              </a:clrTo>
            </a:clrChange>
          </a:blip>
          <a:srcRect l="8300" t="15392" r="7546" b="7116"/>
          <a:stretch/>
        </p:blipFill>
        <p:spPr>
          <a:xfrm>
            <a:off x="4116140" y="2982989"/>
            <a:ext cx="2566257" cy="1711679"/>
          </a:xfrm>
          <a:prstGeom prst="rect">
            <a:avLst/>
          </a:prstGeom>
        </p:spPr>
      </p:pic>
      <p:sp>
        <p:nvSpPr>
          <p:cNvPr id="15" name="ZoneTexte 14">
            <a:extLst>
              <a:ext uri="{FF2B5EF4-FFF2-40B4-BE49-F238E27FC236}">
                <a16:creationId xmlns:a16="http://schemas.microsoft.com/office/drawing/2014/main" id="{9EC96FEE-CB37-D47D-DC7D-94A02B44A065}"/>
              </a:ext>
            </a:extLst>
          </p:cNvPr>
          <p:cNvSpPr txBox="1"/>
          <p:nvPr>
            <p:custDataLst>
              <p:tags r:id="rId9"/>
            </p:custDataLst>
          </p:nvPr>
        </p:nvSpPr>
        <p:spPr>
          <a:xfrm>
            <a:off x="3592846" y="4828793"/>
            <a:ext cx="3304035" cy="1338828"/>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1" i="0" u="none" strike="noStrike" kern="1200" cap="none" spc="0" normalizeH="0" baseline="0" noProof="0" dirty="0">
                <a:ln>
                  <a:noFill/>
                </a:ln>
                <a:solidFill>
                  <a:srgbClr val="5C9ED1"/>
                </a:solidFill>
                <a:effectLst/>
                <a:uLnTx/>
                <a:uFillTx/>
                <a:latin typeface="Dosis" pitchFamily="2" charset="0"/>
                <a:ea typeface="+mn-ea"/>
                <a:cs typeface="+mn-cs"/>
              </a:rPr>
              <a:t>Questions directes.</a:t>
            </a:r>
          </a:p>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0" i="0" u="none" strike="noStrike" kern="1200" cap="none" spc="0" normalizeH="0" baseline="0" noProof="0" dirty="0">
                <a:ln>
                  <a:noFill/>
                </a:ln>
                <a:solidFill>
                  <a:srgbClr val="1F497D">
                    <a:lumMod val="50000"/>
                  </a:srgbClr>
                </a:solidFill>
                <a:effectLst/>
                <a:uLnTx/>
                <a:uFillTx/>
                <a:latin typeface="Dosis" pitchFamily="2" charset="0"/>
                <a:ea typeface="+mn-ea"/>
                <a:cs typeface="+mn-cs"/>
              </a:rPr>
              <a:t>L’enseignant désigne des élèves.</a:t>
            </a:r>
          </a:p>
        </p:txBody>
      </p:sp>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10"/>
            </p:custDataLst>
          </p:nvPr>
        </p:nvPicPr>
        <p:blipFill>
          <a:blip r:embed="rId28">
            <a:clrChange>
              <a:clrFrom>
                <a:srgbClr val="FFFFFF"/>
              </a:clrFrom>
              <a:clrTo>
                <a:srgbClr val="FFFFFF">
                  <a:alpha val="0"/>
                </a:srgbClr>
              </a:clrTo>
            </a:clrChange>
          </a:blip>
          <a:stretch>
            <a:fillRect/>
          </a:stretch>
        </p:blipFill>
        <p:spPr>
          <a:xfrm>
            <a:off x="10586454" y="2977902"/>
            <a:ext cx="1747521" cy="1466991"/>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11"/>
            </p:custDataLst>
          </p:nvPr>
        </p:nvSpPr>
        <p:spPr>
          <a:xfrm>
            <a:off x="9379758" y="4770770"/>
            <a:ext cx="4308568" cy="92333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1" i="0" u="none" strike="noStrike" kern="1200" cap="none" spc="0" normalizeH="0" baseline="0" noProof="0" dirty="0">
                <a:ln>
                  <a:noFill/>
                </a:ln>
                <a:solidFill>
                  <a:srgbClr val="5C9ED1"/>
                </a:solidFill>
                <a:effectLst/>
                <a:uLnTx/>
                <a:uFillTx/>
                <a:latin typeface="Dosis" pitchFamily="2" charset="0"/>
                <a:ea typeface="+mn-ea"/>
                <a:cs typeface="+mn-cs"/>
              </a:rPr>
              <a:t>Répétition chorale.</a:t>
            </a:r>
          </a:p>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0" i="0" u="none" strike="noStrike" kern="1200" cap="none" spc="0" normalizeH="0" baseline="0" noProof="0" dirty="0">
                <a:ln>
                  <a:noFill/>
                </a:ln>
                <a:solidFill>
                  <a:srgbClr val="1F497D">
                    <a:lumMod val="50000"/>
                  </a:srgbClr>
                </a:solidFill>
                <a:effectLst/>
                <a:uLnTx/>
                <a:uFillTx/>
                <a:latin typeface="Dosis" pitchFamily="2" charset="0"/>
                <a:ea typeface="+mn-ea"/>
                <a:cs typeface="+mn-cs"/>
              </a:rPr>
              <a:t>Toute la classe participe.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12"/>
            </p:custDataLst>
          </p:nvPr>
        </p:nvPicPr>
        <p:blipFill>
          <a:blip r:embed="rId29"/>
          <a:stretch>
            <a:fillRect/>
          </a:stretch>
        </p:blipFill>
        <p:spPr>
          <a:xfrm>
            <a:off x="4320256" y="6354876"/>
            <a:ext cx="1849217" cy="1142676"/>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3"/>
            </p:custDataLst>
          </p:nvPr>
        </p:nvSpPr>
        <p:spPr>
          <a:xfrm>
            <a:off x="3377366" y="7796685"/>
            <a:ext cx="3915452" cy="92333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1" i="0" u="none" strike="noStrike" kern="1200" cap="none" spc="0" normalizeH="0" baseline="0" noProof="0" dirty="0">
                <a:ln>
                  <a:noFill/>
                </a:ln>
                <a:solidFill>
                  <a:srgbClr val="5C9ED1"/>
                </a:solidFill>
                <a:effectLst/>
                <a:uLnTx/>
                <a:uFillTx/>
                <a:latin typeface="Dosis" pitchFamily="2" charset="0"/>
                <a:ea typeface="+mn-ea"/>
                <a:cs typeface="+mn-cs"/>
              </a:rPr>
              <a:t>Passage au tableau. </a:t>
            </a:r>
          </a:p>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0" i="0" u="none" strike="noStrike" kern="1200" cap="none" spc="0" normalizeH="0" baseline="0" noProof="0" dirty="0">
                <a:ln>
                  <a:noFill/>
                </a:ln>
                <a:solidFill>
                  <a:srgbClr val="1F497D">
                    <a:lumMod val="50000"/>
                  </a:srgbClr>
                </a:solidFill>
                <a:effectLst/>
                <a:uLnTx/>
                <a:uFillTx/>
                <a:latin typeface="Dosis" pitchFamily="2" charset="0"/>
                <a:ea typeface="+mn-ea"/>
                <a:cs typeface="+mn-cs"/>
              </a:rPr>
              <a:t>Un élève réalise la tâche. </a:t>
            </a:r>
          </a:p>
        </p:txBody>
      </p:sp>
      <p:pic>
        <p:nvPicPr>
          <p:cNvPr id="10" name="Image 9">
            <a:extLst>
              <a:ext uri="{FF2B5EF4-FFF2-40B4-BE49-F238E27FC236}">
                <a16:creationId xmlns:a16="http://schemas.microsoft.com/office/drawing/2014/main" id="{91BAC82B-025C-D00A-B7BA-2FDECC2C4E40}"/>
              </a:ext>
            </a:extLst>
          </p:cNvPr>
          <p:cNvPicPr>
            <a:picLocks noChangeAspect="1"/>
          </p:cNvPicPr>
          <p:nvPr>
            <p:custDataLst>
              <p:tags r:id="rId14"/>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9313" y="6218106"/>
            <a:ext cx="1412672" cy="1337688"/>
          </a:xfrm>
          <a:prstGeom prst="rect">
            <a:avLst/>
          </a:prstGeom>
        </p:spPr>
      </p:pic>
      <p:sp>
        <p:nvSpPr>
          <p:cNvPr id="11" name="ZoneTexte 10">
            <a:extLst>
              <a:ext uri="{FF2B5EF4-FFF2-40B4-BE49-F238E27FC236}">
                <a16:creationId xmlns:a16="http://schemas.microsoft.com/office/drawing/2014/main" id="{BC7C708A-7CF6-ABB8-7BF8-C9174CC9466A}"/>
              </a:ext>
            </a:extLst>
          </p:cNvPr>
          <p:cNvSpPr txBox="1"/>
          <p:nvPr>
            <p:custDataLst>
              <p:tags r:id="rId15"/>
            </p:custDataLst>
          </p:nvPr>
        </p:nvSpPr>
        <p:spPr>
          <a:xfrm>
            <a:off x="104402" y="7824352"/>
            <a:ext cx="3549562" cy="5078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1" i="0" u="none" strike="noStrike" kern="1200" cap="none" spc="0" normalizeH="0" baseline="0" noProof="0" dirty="0">
                <a:ln>
                  <a:noFill/>
                </a:ln>
                <a:solidFill>
                  <a:srgbClr val="5C9ED1"/>
                </a:solidFill>
                <a:effectLst/>
                <a:uLnTx/>
                <a:uFillTx/>
                <a:latin typeface="Dosis" pitchFamily="2" charset="0"/>
                <a:ea typeface="+mn-ea"/>
                <a:cs typeface="+mn-cs"/>
              </a:rPr>
              <a:t>Lecture silencieuse.</a:t>
            </a:r>
          </a:p>
        </p:txBody>
      </p:sp>
      <p:pic>
        <p:nvPicPr>
          <p:cNvPr id="12" name="Image 11">
            <a:extLst>
              <a:ext uri="{FF2B5EF4-FFF2-40B4-BE49-F238E27FC236}">
                <a16:creationId xmlns:a16="http://schemas.microsoft.com/office/drawing/2014/main" id="{A30520AD-873E-13AF-FDF7-426FBF1C62A8}"/>
              </a:ext>
            </a:extLst>
          </p:cNvPr>
          <p:cNvPicPr>
            <a:picLocks noChangeAspect="1"/>
          </p:cNvPicPr>
          <p:nvPr>
            <p:custDataLst>
              <p:tags r:id="rId16"/>
            </p:custDataLst>
          </p:nvPr>
        </p:nvPicPr>
        <p:blipFill>
          <a:blip r:embed="rId3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20225" y="6234380"/>
            <a:ext cx="1846817" cy="1291715"/>
          </a:xfrm>
          <a:prstGeom prst="rect">
            <a:avLst/>
          </a:prstGeom>
        </p:spPr>
      </p:pic>
      <p:sp>
        <p:nvSpPr>
          <p:cNvPr id="17" name="ZoneTexte 16">
            <a:extLst>
              <a:ext uri="{FF2B5EF4-FFF2-40B4-BE49-F238E27FC236}">
                <a16:creationId xmlns:a16="http://schemas.microsoft.com/office/drawing/2014/main" id="{FC81664E-77EA-659F-4F1A-E015F091A3C5}"/>
              </a:ext>
            </a:extLst>
          </p:cNvPr>
          <p:cNvSpPr txBox="1"/>
          <p:nvPr>
            <p:custDataLst>
              <p:tags r:id="rId17"/>
            </p:custDataLst>
          </p:nvPr>
        </p:nvSpPr>
        <p:spPr>
          <a:xfrm>
            <a:off x="7101466" y="7711353"/>
            <a:ext cx="3495701" cy="1338828"/>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1" i="0" u="none" strike="noStrike" kern="1200" cap="none" spc="0" normalizeH="0" baseline="0" noProof="0" dirty="0">
                <a:ln>
                  <a:noFill/>
                </a:ln>
                <a:solidFill>
                  <a:srgbClr val="5C9ED1"/>
                </a:solidFill>
                <a:effectLst/>
                <a:uLnTx/>
                <a:uFillTx/>
                <a:latin typeface="Dosis" pitchFamily="2" charset="0"/>
                <a:ea typeface="+mn-ea"/>
                <a:cs typeface="+mn-cs"/>
              </a:rPr>
              <a:t>Pratique autonome.</a:t>
            </a:r>
          </a:p>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0" i="0" u="none" strike="noStrike" kern="1200" cap="none" spc="0" normalizeH="0" baseline="0" noProof="0" dirty="0">
                <a:ln>
                  <a:noFill/>
                </a:ln>
                <a:solidFill>
                  <a:srgbClr val="1F497D">
                    <a:lumMod val="50000"/>
                  </a:srgbClr>
                </a:solidFill>
                <a:effectLst/>
                <a:uLnTx/>
                <a:uFillTx/>
                <a:latin typeface="Dosis" pitchFamily="2" charset="0"/>
                <a:ea typeface="+mn-ea"/>
                <a:cs typeface="+mn-cs"/>
              </a:rPr>
              <a:t>L’enseignant circule entre les rangs.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8"/>
            </p:custDataLst>
          </p:nvPr>
        </p:nvPicPr>
        <p:blipFill>
          <a:blip r:embed="rId3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1364686" y="6013321"/>
            <a:ext cx="1250264" cy="1512774"/>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9"/>
            </p:custDataLst>
          </p:nvPr>
        </p:nvSpPr>
        <p:spPr>
          <a:xfrm>
            <a:off x="10220479" y="7796189"/>
            <a:ext cx="3304035" cy="92333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1" i="0" u="none" strike="noStrike" kern="1200" cap="none" spc="0" normalizeH="0" baseline="0" noProof="0" dirty="0">
                <a:ln>
                  <a:noFill/>
                </a:ln>
                <a:solidFill>
                  <a:srgbClr val="5C9ED1"/>
                </a:solidFill>
                <a:effectLst/>
                <a:uLnTx/>
                <a:uFillTx/>
                <a:latin typeface="Dosis" pitchFamily="2" charset="0"/>
                <a:ea typeface="+mn-ea"/>
                <a:cs typeface="+mn-cs"/>
              </a:rPr>
              <a:t>Observation. </a:t>
            </a:r>
          </a:p>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0" i="0" u="none" strike="noStrike" kern="1200" cap="none" spc="0" normalizeH="0" baseline="0" noProof="0" dirty="0">
                <a:ln>
                  <a:noFill/>
                </a:ln>
                <a:solidFill>
                  <a:srgbClr val="1F497D">
                    <a:lumMod val="50000"/>
                  </a:srgbClr>
                </a:solidFill>
                <a:effectLst/>
                <a:uLnTx/>
                <a:uFillTx/>
                <a:latin typeface="Dosis" pitchFamily="2" charset="0"/>
                <a:ea typeface="+mn-ea"/>
                <a:cs typeface="+mn-cs"/>
              </a:rPr>
              <a:t>Les élèves observent. </a:t>
            </a:r>
          </a:p>
        </p:txBody>
      </p:sp>
      <p:grpSp>
        <p:nvGrpSpPr>
          <p:cNvPr id="20" name="Groupe 19">
            <a:extLst>
              <a:ext uri="{FF2B5EF4-FFF2-40B4-BE49-F238E27FC236}">
                <a16:creationId xmlns:a16="http://schemas.microsoft.com/office/drawing/2014/main" id="{7DCA9C8A-9242-4256-6CC5-A41CF76EF40C}"/>
              </a:ext>
            </a:extLst>
          </p:cNvPr>
          <p:cNvGrpSpPr/>
          <p:nvPr>
            <p:custDataLst>
              <p:tags r:id="rId20"/>
            </p:custDataLst>
          </p:nvPr>
        </p:nvGrpSpPr>
        <p:grpSpPr>
          <a:xfrm>
            <a:off x="7355492" y="3122272"/>
            <a:ext cx="1961535" cy="1238864"/>
            <a:chOff x="7152968" y="2374490"/>
            <a:chExt cx="1961535" cy="1238864"/>
          </a:xfrm>
        </p:grpSpPr>
        <p:sp>
          <p:nvSpPr>
            <p:cNvPr id="21" name="Bulle narrative : ronde 20">
              <a:extLst>
                <a:ext uri="{FF2B5EF4-FFF2-40B4-BE49-F238E27FC236}">
                  <a16:creationId xmlns:a16="http://schemas.microsoft.com/office/drawing/2014/main" id="{9FF31181-CF52-0696-E904-1C18160AA31D}"/>
                </a:ext>
              </a:extLst>
            </p:cNvPr>
            <p:cNvSpPr/>
            <p:nvPr/>
          </p:nvSpPr>
          <p:spPr>
            <a:xfrm>
              <a:off x="7152968" y="2374490"/>
              <a:ext cx="1961535" cy="1224116"/>
            </a:xfrm>
            <a:prstGeom prst="wedgeEllipseCallout">
              <a:avLst/>
            </a:prstGeom>
            <a:solidFill>
              <a:schemeClr val="accent1">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fr-FR" sz="2700" b="0" i="0" u="none" strike="noStrike" kern="1200" cap="none" spc="0" normalizeH="0" baseline="0" noProof="0">
                <a:ln>
                  <a:noFill/>
                </a:ln>
                <a:solidFill>
                  <a:prstClr val="white"/>
                </a:solidFill>
                <a:effectLst/>
                <a:uLnTx/>
                <a:uFillTx/>
                <a:latin typeface="Calibri"/>
                <a:ea typeface="+mn-ea"/>
                <a:cs typeface="+mn-cs"/>
              </a:endParaRPr>
            </a:p>
          </p:txBody>
        </p:sp>
        <p:pic>
          <p:nvPicPr>
            <p:cNvPr id="23" name="Image 22">
              <a:extLst>
                <a:ext uri="{FF2B5EF4-FFF2-40B4-BE49-F238E27FC236}">
                  <a16:creationId xmlns:a16="http://schemas.microsoft.com/office/drawing/2014/main" id="{CEB0F0D4-5E2D-4A78-A130-A420495590DD}"/>
                </a:ext>
              </a:extLst>
            </p:cNvPr>
            <p:cNvPicPr>
              <a:picLocks noChangeAspect="1"/>
            </p:cNvPicPr>
            <p:nvPr/>
          </p:nvPicPr>
          <p:blipFill>
            <a:blip r:embed="rId33">
              <a:clrChange>
                <a:clrFrom>
                  <a:srgbClr val="FFFFFF"/>
                </a:clrFrom>
                <a:clrTo>
                  <a:srgbClr val="FFFFFF">
                    <a:alpha val="0"/>
                  </a:srgbClr>
                </a:clrTo>
              </a:clrChange>
            </a:blip>
            <a:stretch>
              <a:fillRect/>
            </a:stretch>
          </p:blipFill>
          <p:spPr>
            <a:xfrm>
              <a:off x="7340077" y="2415547"/>
              <a:ext cx="1553200" cy="1197807"/>
            </a:xfrm>
            <a:prstGeom prst="rect">
              <a:avLst/>
            </a:prstGeom>
          </p:spPr>
        </p:pic>
      </p:grpSp>
      <p:sp>
        <p:nvSpPr>
          <p:cNvPr id="25" name="ZoneTexte 24">
            <a:extLst>
              <a:ext uri="{FF2B5EF4-FFF2-40B4-BE49-F238E27FC236}">
                <a16:creationId xmlns:a16="http://schemas.microsoft.com/office/drawing/2014/main" id="{05BDA0A1-C1DE-3363-14D1-25382633DF61}"/>
              </a:ext>
            </a:extLst>
          </p:cNvPr>
          <p:cNvSpPr txBox="1"/>
          <p:nvPr>
            <p:custDataLst>
              <p:tags r:id="rId21"/>
            </p:custDataLst>
          </p:nvPr>
        </p:nvSpPr>
        <p:spPr>
          <a:xfrm>
            <a:off x="6811905" y="4785518"/>
            <a:ext cx="3048710" cy="1338828"/>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1" i="0" u="none" strike="noStrike" kern="1200" cap="none" spc="0" normalizeH="0" baseline="0" noProof="0" dirty="0">
                <a:ln>
                  <a:noFill/>
                </a:ln>
                <a:solidFill>
                  <a:srgbClr val="5C9ED1"/>
                </a:solidFill>
                <a:effectLst/>
                <a:uLnTx/>
                <a:uFillTx/>
                <a:latin typeface="Dosis" pitchFamily="2" charset="0"/>
                <a:ea typeface="+mn-ea"/>
                <a:cs typeface="+mn-cs"/>
              </a:rPr>
              <a:t>Dites-le en arabe</a:t>
            </a:r>
          </a:p>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FR" sz="2700" b="0" i="0" u="none" strike="noStrike" kern="1200" cap="none" spc="0" normalizeH="0" baseline="0" noProof="0" dirty="0">
                <a:ln>
                  <a:noFill/>
                </a:ln>
                <a:solidFill>
                  <a:srgbClr val="1F497D">
                    <a:lumMod val="50000"/>
                  </a:srgbClr>
                </a:solidFill>
                <a:effectLst/>
                <a:uLnTx/>
                <a:uFillTx/>
                <a:latin typeface="Dosis" pitchFamily="2" charset="0"/>
                <a:ea typeface="+mn-ea"/>
                <a:cs typeface="+mn-cs"/>
              </a:rPr>
              <a:t>Les élèves disent le mot en arabe.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62E73-D79A-56DA-9D3F-D162044F886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E113EEA-010A-3782-A7E4-E85F71B8721D}"/>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89B95576-3AAF-7781-A120-9CF5E61AB0BD}"/>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9887199B-5F84-08EF-229C-68C0A33146CF}"/>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8EEE4969-1CBF-2C49-D617-5E89AC68F91A}"/>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34719506-2763-DB97-B29F-60A14B3EC755}"/>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5DE177E-DDF2-7B6E-678F-B2ED7DAD4F05}"/>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047663A5-1F2F-CCBA-9667-BF69D52C5E62}"/>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ABA053F0-6BE2-544E-D0AA-09CDAD45DB0F}"/>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6FCD87E8-C421-1333-32D1-7558C9C14EEE}"/>
              </a:ext>
            </a:extLst>
          </p:cNvPr>
          <p:cNvSpPr/>
          <p:nvPr>
            <p:custDataLst>
              <p:tags r:id="rId3"/>
            </p:custDataLst>
          </p:nvPr>
        </p:nvSpPr>
        <p:spPr>
          <a:xfrm rot="10800000" flipH="1">
            <a:off x="665837" y="686869"/>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8BAB56A0-0BAE-ACA0-ECC8-344137837770}"/>
              </a:ext>
            </a:extLst>
          </p:cNvPr>
          <p:cNvSpPr txBox="1"/>
          <p:nvPr>
            <p:custDataLst>
              <p:tags r:id="rId4"/>
            </p:custDataLst>
          </p:nvPr>
        </p:nvSpPr>
        <p:spPr>
          <a:xfrm>
            <a:off x="1157718" y="585974"/>
            <a:ext cx="11887200" cy="895117"/>
          </a:xfrm>
          <a:prstGeom prst="rect">
            <a:avLst/>
          </a:prstGeom>
          <a:noFill/>
        </p:spPr>
        <p:txBody>
          <a:bodyPr wrap="square" rtlCol="0">
            <a:spAutoFit/>
          </a:bodyPr>
          <a:lstStyle/>
          <a:p>
            <a:pPr defTabSz="1543013">
              <a:spcAft>
                <a:spcPts val="450"/>
              </a:spcAft>
              <a:defRPr/>
            </a:pPr>
            <a:r>
              <a:rPr lang="fr-FR" sz="2400" b="1" dirty="0">
                <a:solidFill>
                  <a:prstClr val="white">
                    <a:lumMod val="65000"/>
                  </a:prstClr>
                </a:solidFill>
                <a:latin typeface="Calibri"/>
              </a:rPr>
              <a:t>Une souris.  </a:t>
            </a:r>
          </a:p>
          <a:p>
            <a:pPr defTabSz="1543013">
              <a:spcAft>
                <a:spcPts val="900"/>
              </a:spcAft>
              <a:defRPr/>
            </a:pPr>
            <a:r>
              <a:rPr lang="fr-FR" sz="2400" b="1" dirty="0">
                <a:solidFill>
                  <a:prstClr val="white">
                    <a:lumMod val="65000"/>
                  </a:prstClr>
                </a:solidFill>
                <a:latin typeface="Calibri"/>
              </a:rPr>
              <a:t>Qui veut répéter?</a:t>
            </a:r>
          </a:p>
        </p:txBody>
      </p:sp>
      <p:sp>
        <p:nvSpPr>
          <p:cNvPr id="6" name="ZoneTexte 5">
            <a:extLst>
              <a:ext uri="{FF2B5EF4-FFF2-40B4-BE49-F238E27FC236}">
                <a16:creationId xmlns:a16="http://schemas.microsoft.com/office/drawing/2014/main" id="{26D23FEC-9EF4-F54B-C9E3-FCF27AB72D73}"/>
              </a:ext>
            </a:extLst>
          </p:cNvPr>
          <p:cNvSpPr txBox="1"/>
          <p:nvPr>
            <p:custDataLst>
              <p:tags r:id="rId5"/>
            </p:custDataLst>
          </p:nvPr>
        </p:nvSpPr>
        <p:spPr>
          <a:xfrm>
            <a:off x="6186489" y="4396561"/>
            <a:ext cx="6657024" cy="1477328"/>
          </a:xfrm>
          <a:prstGeom prst="rect">
            <a:avLst/>
          </a:prstGeom>
          <a:noFill/>
        </p:spPr>
        <p:txBody>
          <a:bodyPr wrap="square" rtlCol="0">
            <a:spAutoFit/>
          </a:bodyPr>
          <a:lstStyle/>
          <a:p>
            <a:pPr algn="ctr" defTabSz="1371635">
              <a:defRPr/>
            </a:pPr>
            <a:r>
              <a:rPr lang="fr-FR" sz="9000" b="1" dirty="0">
                <a:solidFill>
                  <a:srgbClr val="4BACC6">
                    <a:lumMod val="50000"/>
                  </a:srgbClr>
                </a:solidFill>
                <a:latin typeface="Dosis" pitchFamily="2" charset="0"/>
              </a:rPr>
              <a:t>une s</a:t>
            </a:r>
            <a:r>
              <a:rPr lang="fr-FR" sz="9000" b="1" dirty="0">
                <a:solidFill>
                  <a:schemeClr val="accent6">
                    <a:lumMod val="75000"/>
                  </a:schemeClr>
                </a:solidFill>
                <a:latin typeface="Dosis" pitchFamily="2" charset="0"/>
              </a:rPr>
              <a:t>ou</a:t>
            </a:r>
            <a:r>
              <a:rPr lang="fr-FR" sz="9000" b="1" dirty="0">
                <a:solidFill>
                  <a:srgbClr val="4BACC6">
                    <a:lumMod val="50000"/>
                  </a:srgbClr>
                </a:solidFill>
                <a:latin typeface="Dosis" pitchFamily="2" charset="0"/>
              </a:rPr>
              <a:t>ris</a:t>
            </a:r>
            <a:endParaRPr lang="fr-FR" sz="9900" b="1" dirty="0">
              <a:solidFill>
                <a:prstClr val="black"/>
              </a:solidFill>
              <a:latin typeface="Dosis" pitchFamily="2" charset="0"/>
            </a:endParaRPr>
          </a:p>
        </p:txBody>
      </p:sp>
      <p:pic>
        <p:nvPicPr>
          <p:cNvPr id="5" name="Image 4">
            <a:extLst>
              <a:ext uri="{FF2B5EF4-FFF2-40B4-BE49-F238E27FC236}">
                <a16:creationId xmlns:a16="http://schemas.microsoft.com/office/drawing/2014/main" id="{C43FE8BC-049E-66E0-E4A7-FE030A3D2D6F}"/>
              </a:ext>
            </a:extLst>
          </p:cNvPr>
          <p:cNvPicPr>
            <a:picLocks noChangeAspect="1"/>
          </p:cNvPicPr>
          <p:nvPr>
            <p:custDataLst>
              <p:tags r:id="rId6"/>
            </p:custDataLst>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60415" y="394853"/>
            <a:ext cx="1446339" cy="1442600"/>
          </a:xfrm>
          <a:prstGeom prst="rect">
            <a:avLst/>
          </a:prstGeom>
        </p:spPr>
      </p:pic>
      <p:graphicFrame>
        <p:nvGraphicFramePr>
          <p:cNvPr id="9" name="Tableau 8">
            <a:extLst>
              <a:ext uri="{FF2B5EF4-FFF2-40B4-BE49-F238E27FC236}">
                <a16:creationId xmlns:a16="http://schemas.microsoft.com/office/drawing/2014/main" id="{D7AF7D47-23DB-B359-FE55-C5FE77DB2746}"/>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523BFD4D-A094-01CE-9C1A-D939707B0C5F}"/>
              </a:ext>
            </a:extLst>
          </p:cNvPr>
          <p:cNvPicPr>
            <a:picLocks noChangeAspect="1"/>
          </p:cNvPicPr>
          <p:nvPr/>
        </p:nvPicPr>
        <p:blipFill>
          <a:blip r:embed="rId17"/>
          <a:stretch>
            <a:fillRect/>
          </a:stretch>
        </p:blipFill>
        <p:spPr>
          <a:xfrm>
            <a:off x="2027379" y="4124943"/>
            <a:ext cx="2772740" cy="2037114"/>
          </a:xfrm>
          <a:prstGeom prst="rect">
            <a:avLst/>
          </a:prstGeom>
        </p:spPr>
      </p:pic>
    </p:spTree>
    <p:extLst>
      <p:ext uri="{BB962C8B-B14F-4D97-AF65-F5344CB8AC3E}">
        <p14:creationId xmlns:p14="http://schemas.microsoft.com/office/powerpoint/2010/main" val="3919829488"/>
      </p:ext>
    </p:extLst>
  </p:cSld>
  <p:clrMapOvr>
    <a:masterClrMapping/>
  </p:clrMapOvr>
  <p:extLst>
    <p:ext uri="{6950BFC3-D8DA-4A85-94F7-54DA5524770B}">
      <p188:commentRel xmlns:p188="http://schemas.microsoft.com/office/powerpoint/2018/8/main" r:id="rId13"/>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F1CBB-7FC9-D951-9AA4-E9A35DAF377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1638B88-E22A-8160-D0E6-6BEA1C62565B}"/>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05F9331E-75AE-0F38-4590-E731875F8D1E}"/>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1C88EE0D-0FF7-1A57-19E4-F1FB400E7142}"/>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F5C96466-E68A-6942-D031-B7F26712EA93}"/>
                </a:ext>
              </a:extLst>
            </p:cNvPr>
            <p:cNvGrpSpPr/>
            <p:nvPr/>
          </p:nvGrpSpPr>
          <p:grpSpPr>
            <a:xfrm>
              <a:off x="243114" y="259752"/>
              <a:ext cx="8686800" cy="6338496"/>
              <a:chOff x="198566" y="177800"/>
              <a:chExt cx="8776195" cy="6499909"/>
            </a:xfrm>
          </p:grpSpPr>
          <p:sp>
            <p:nvSpPr>
              <p:cNvPr id="8" name="Rectangle : coins arrondis 7">
                <a:extLst>
                  <a:ext uri="{FF2B5EF4-FFF2-40B4-BE49-F238E27FC236}">
                    <a16:creationId xmlns:a16="http://schemas.microsoft.com/office/drawing/2014/main" id="{48EAE184-6828-FB5F-5EE3-A74324BEDCF0}"/>
                  </a:ext>
                </a:extLst>
              </p:cNvPr>
              <p:cNvSpPr/>
              <p:nvPr>
                <p:custDataLst>
                  <p:tags r:id="rId7"/>
                </p:custDataLst>
              </p:nvPr>
            </p:nvSpPr>
            <p:spPr>
              <a:xfrm>
                <a:off x="198566"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BE5A292-A187-71C2-7218-95F55F1F52FF}"/>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B07BC500-77F2-A403-41E6-3F431412D4CC}"/>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2A9DD238-EC6D-6042-B868-D73702FD91FA}"/>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0E48D0-0059-F663-4B29-32108CB85DF3}"/>
              </a:ext>
            </a:extLst>
          </p:cNvPr>
          <p:cNvSpPr/>
          <p:nvPr>
            <p:custDataLst>
              <p:tags r:id="rId3"/>
            </p:custDataLst>
          </p:nvPr>
        </p:nvSpPr>
        <p:spPr>
          <a:xfrm rot="10800000" flipH="1">
            <a:off x="630490" y="79557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5463B2A5-318A-73EF-CEEA-5BAC89C6AAB2}"/>
              </a:ext>
            </a:extLst>
          </p:cNvPr>
          <p:cNvSpPr txBox="1"/>
          <p:nvPr>
            <p:custDataLst>
              <p:tags r:id="rId4"/>
            </p:custDataLst>
          </p:nvPr>
        </p:nvSpPr>
        <p:spPr>
          <a:xfrm>
            <a:off x="1219875" y="706933"/>
            <a:ext cx="11887200" cy="461665"/>
          </a:xfrm>
          <a:prstGeom prst="rect">
            <a:avLst/>
          </a:prstGeom>
          <a:noFill/>
        </p:spPr>
        <p:txBody>
          <a:bodyPr wrap="square" rtlCol="0">
            <a:spAutoFit/>
          </a:bodyPr>
          <a:lstStyle/>
          <a:p>
            <a:pPr defTabSz="1543091">
              <a:spcAft>
                <a:spcPts val="900"/>
              </a:spcAft>
              <a:defRPr/>
            </a:pPr>
            <a:r>
              <a:rPr lang="fr-FR" sz="2400" b="1" dirty="0">
                <a:solidFill>
                  <a:srgbClr val="A6A6A6"/>
                </a:solidFill>
                <a:latin typeface="Calibri"/>
              </a:rPr>
              <a:t>C’est quoi ? Dites le mot en arabe. </a:t>
            </a:r>
            <a:endParaRPr lang="fr-FR" sz="2400" b="1" dirty="0">
              <a:solidFill>
                <a:prstClr val="white">
                  <a:lumMod val="65000"/>
                </a:prstClr>
              </a:solidFill>
              <a:latin typeface="Calibri"/>
            </a:endParaRPr>
          </a:p>
        </p:txBody>
      </p:sp>
      <p:pic>
        <p:nvPicPr>
          <p:cNvPr id="6" name="Image 5">
            <a:extLst>
              <a:ext uri="{FF2B5EF4-FFF2-40B4-BE49-F238E27FC236}">
                <a16:creationId xmlns:a16="http://schemas.microsoft.com/office/drawing/2014/main" id="{EA3765C3-9A03-F70D-E724-7962D6D10725}"/>
              </a:ext>
            </a:extLst>
          </p:cNvPr>
          <p:cNvPicPr>
            <a:picLocks noChangeAspect="1"/>
          </p:cNvPicPr>
          <p:nvPr/>
        </p:nvPicPr>
        <p:blipFill>
          <a:blip r:embed="rId13"/>
          <a:stretch>
            <a:fillRect/>
          </a:stretch>
        </p:blipFill>
        <p:spPr>
          <a:xfrm>
            <a:off x="11038654" y="635263"/>
            <a:ext cx="1828959" cy="1268078"/>
          </a:xfrm>
          <a:prstGeom prst="rect">
            <a:avLst/>
          </a:prstGeom>
        </p:spPr>
      </p:pic>
      <p:graphicFrame>
        <p:nvGraphicFramePr>
          <p:cNvPr id="9" name="Tableau 8">
            <a:extLst>
              <a:ext uri="{FF2B5EF4-FFF2-40B4-BE49-F238E27FC236}">
                <a16:creationId xmlns:a16="http://schemas.microsoft.com/office/drawing/2014/main" id="{D970CE9E-9646-2A3C-54A1-1CCBA60616B0}"/>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90CEFE70-4B00-5842-0AC8-1031012844EE}"/>
              </a:ext>
            </a:extLst>
          </p:cNvPr>
          <p:cNvPicPr>
            <a:picLocks noChangeAspect="1"/>
          </p:cNvPicPr>
          <p:nvPr/>
        </p:nvPicPr>
        <p:blipFill>
          <a:blip r:embed="rId14"/>
          <a:stretch>
            <a:fillRect/>
          </a:stretch>
        </p:blipFill>
        <p:spPr>
          <a:xfrm>
            <a:off x="5778623" y="3426991"/>
            <a:ext cx="2158753" cy="3433018"/>
          </a:xfrm>
          <a:prstGeom prst="rect">
            <a:avLst/>
          </a:prstGeom>
        </p:spPr>
      </p:pic>
    </p:spTree>
    <p:extLst>
      <p:ext uri="{BB962C8B-B14F-4D97-AF65-F5344CB8AC3E}">
        <p14:creationId xmlns:p14="http://schemas.microsoft.com/office/powerpoint/2010/main" val="27502140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872CC-08B4-FA8D-2BF1-03CDBDF7A0C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53539C5-512A-BDAC-83C1-C34CE4E8DC0A}"/>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914E0C61-9E1D-81BE-24D7-654189C6877E}"/>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EE3F3E31-3EC2-BABD-8F16-79AFAEA0C716}"/>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998828F1-1B9E-C155-A726-BAA808B653AB}"/>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945C01B5-3BB2-32E8-5B5E-87AB00ED55D5}"/>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7293A99-83D0-E123-8FEE-64B08237E8B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858E0F55-D021-18E7-B39C-5E0450C54295}"/>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2D4D363C-CDC0-1800-F684-C836549D9110}"/>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00B79699-87A5-F367-2CE4-58BDF596EDE6}"/>
              </a:ext>
            </a:extLst>
          </p:cNvPr>
          <p:cNvSpPr/>
          <p:nvPr>
            <p:custDataLst>
              <p:tags r:id="rId3"/>
            </p:custDataLst>
          </p:nvPr>
        </p:nvSpPr>
        <p:spPr>
          <a:xfrm rot="10800000" flipH="1">
            <a:off x="846141" y="65622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B317F67C-3703-116D-E401-19DFA1DB499C}"/>
              </a:ext>
            </a:extLst>
          </p:cNvPr>
          <p:cNvSpPr txBox="1"/>
          <p:nvPr>
            <p:custDataLst>
              <p:tags r:id="rId4"/>
            </p:custDataLst>
          </p:nvPr>
        </p:nvSpPr>
        <p:spPr>
          <a:xfrm>
            <a:off x="1474744" y="540994"/>
            <a:ext cx="11722251" cy="907941"/>
          </a:xfrm>
          <a:prstGeom prst="rect">
            <a:avLst/>
          </a:prstGeom>
          <a:noFill/>
        </p:spPr>
        <p:txBody>
          <a:bodyPr wrap="square" rtlCol="0">
            <a:spAutoFit/>
          </a:bodyPr>
          <a:lstStyle/>
          <a:p>
            <a:pPr defTabSz="1543013">
              <a:spcAft>
                <a:spcPts val="600"/>
              </a:spcAft>
              <a:defRPr/>
            </a:pPr>
            <a:r>
              <a:rPr lang="fr-FR" sz="2400" b="1" dirty="0">
                <a:solidFill>
                  <a:srgbClr val="A6A6A6"/>
                </a:solidFill>
                <a:latin typeface="Calibri"/>
              </a:rPr>
              <a:t>Un jus. </a:t>
            </a:r>
          </a:p>
          <a:p>
            <a:pPr defTabSz="1543013">
              <a:spcAft>
                <a:spcPts val="600"/>
              </a:spcAft>
              <a:defRPr/>
            </a:pPr>
            <a:r>
              <a:rPr lang="fr-FR" sz="2400" b="1" dirty="0">
                <a:solidFill>
                  <a:prstClr val="white">
                    <a:lumMod val="65000"/>
                  </a:prstClr>
                </a:solidFill>
                <a:latin typeface="Calibri"/>
              </a:rPr>
              <a:t>Qui veut répéter?</a:t>
            </a:r>
          </a:p>
        </p:txBody>
      </p:sp>
      <p:sp>
        <p:nvSpPr>
          <p:cNvPr id="6" name="ZoneTexte 5">
            <a:extLst>
              <a:ext uri="{FF2B5EF4-FFF2-40B4-BE49-F238E27FC236}">
                <a16:creationId xmlns:a16="http://schemas.microsoft.com/office/drawing/2014/main" id="{8651E4FC-021D-7A62-5ED6-8C238F150FE3}"/>
              </a:ext>
            </a:extLst>
          </p:cNvPr>
          <p:cNvSpPr txBox="1"/>
          <p:nvPr>
            <p:custDataLst>
              <p:tags r:id="rId5"/>
            </p:custDataLst>
          </p:nvPr>
        </p:nvSpPr>
        <p:spPr>
          <a:xfrm>
            <a:off x="6858000" y="4404836"/>
            <a:ext cx="5002416" cy="1477328"/>
          </a:xfrm>
          <a:prstGeom prst="rect">
            <a:avLst/>
          </a:prstGeom>
          <a:noFill/>
        </p:spPr>
        <p:txBody>
          <a:bodyPr wrap="square" rtlCol="0">
            <a:spAutoFit/>
          </a:bodyPr>
          <a:lstStyle/>
          <a:p>
            <a:pPr algn="ctr" defTabSz="1371635">
              <a:defRPr/>
            </a:pPr>
            <a:r>
              <a:rPr lang="fr-FR" sz="9000" b="1" dirty="0">
                <a:solidFill>
                  <a:srgbClr val="4BACC6">
                    <a:lumMod val="50000"/>
                  </a:srgbClr>
                </a:solidFill>
                <a:latin typeface="Dosis" pitchFamily="2" charset="0"/>
              </a:rPr>
              <a:t>un j</a:t>
            </a:r>
            <a:r>
              <a:rPr lang="fr-FR" sz="9000" b="1" dirty="0">
                <a:solidFill>
                  <a:schemeClr val="accent6">
                    <a:lumMod val="75000"/>
                  </a:schemeClr>
                </a:solidFill>
                <a:latin typeface="Dosis" pitchFamily="2" charset="0"/>
              </a:rPr>
              <a:t>u</a:t>
            </a:r>
            <a:r>
              <a:rPr lang="fr-FR" sz="9000" b="1" dirty="0">
                <a:solidFill>
                  <a:srgbClr val="4BACC6">
                    <a:lumMod val="50000"/>
                  </a:srgbClr>
                </a:solidFill>
                <a:latin typeface="Dosis" pitchFamily="2" charset="0"/>
              </a:rPr>
              <a:t>s</a:t>
            </a:r>
            <a:endParaRPr lang="fr-FR" sz="9900" b="1" dirty="0">
              <a:solidFill>
                <a:prstClr val="black"/>
              </a:solidFill>
              <a:latin typeface="Dosis" pitchFamily="2" charset="0"/>
            </a:endParaRPr>
          </a:p>
        </p:txBody>
      </p:sp>
      <p:pic>
        <p:nvPicPr>
          <p:cNvPr id="16" name="Image 15">
            <a:extLst>
              <a:ext uri="{FF2B5EF4-FFF2-40B4-BE49-F238E27FC236}">
                <a16:creationId xmlns:a16="http://schemas.microsoft.com/office/drawing/2014/main" id="{EF43A7B5-F4C6-3142-A1C0-865D3AB7F27E}"/>
              </a:ext>
            </a:extLst>
          </p:cNvPr>
          <p:cNvPicPr>
            <a:picLocks noChangeAspect="1"/>
          </p:cNvPicPr>
          <p:nvPr>
            <p:custDataLst>
              <p:tags r:id="rId6"/>
            </p:custDataLst>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60415" y="394853"/>
            <a:ext cx="1446339" cy="1442600"/>
          </a:xfrm>
          <a:prstGeom prst="rect">
            <a:avLst/>
          </a:prstGeom>
        </p:spPr>
      </p:pic>
      <p:graphicFrame>
        <p:nvGraphicFramePr>
          <p:cNvPr id="5" name="Tableau 4">
            <a:extLst>
              <a:ext uri="{FF2B5EF4-FFF2-40B4-BE49-F238E27FC236}">
                <a16:creationId xmlns:a16="http://schemas.microsoft.com/office/drawing/2014/main" id="{EBB9A073-D707-4DA8-BA59-F12070272EF8}"/>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5E584BBE-82B3-DBC7-ADF8-DD40B3BFA218}"/>
              </a:ext>
            </a:extLst>
          </p:cNvPr>
          <p:cNvPicPr>
            <a:picLocks noChangeAspect="1"/>
          </p:cNvPicPr>
          <p:nvPr/>
        </p:nvPicPr>
        <p:blipFill>
          <a:blip r:embed="rId17"/>
          <a:stretch>
            <a:fillRect/>
          </a:stretch>
        </p:blipFill>
        <p:spPr>
          <a:xfrm>
            <a:off x="2796110" y="3433774"/>
            <a:ext cx="1795769" cy="2855772"/>
          </a:xfrm>
          <a:prstGeom prst="rect">
            <a:avLst/>
          </a:prstGeom>
        </p:spPr>
      </p:pic>
    </p:spTree>
    <p:extLst>
      <p:ext uri="{BB962C8B-B14F-4D97-AF65-F5344CB8AC3E}">
        <p14:creationId xmlns:p14="http://schemas.microsoft.com/office/powerpoint/2010/main" val="4086115339"/>
      </p:ext>
    </p:extLst>
  </p:cSld>
  <p:clrMapOvr>
    <a:masterClrMapping/>
  </p:clrMapOvr>
  <p:extLst>
    <p:ext uri="{6950BFC3-D8DA-4A85-94F7-54DA5524770B}">
      <p188:commentRel xmlns:p188="http://schemas.microsoft.com/office/powerpoint/2018/8/main" r:id="rId13"/>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50F42-536B-9C19-D273-ABEE0611B20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BE7AABD-7CCD-373D-AD5A-9F615FB32BB3}"/>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9D208B6D-2332-394E-DD54-D94358D1FA32}"/>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F63D42CC-200E-9E92-8BA0-809CBDB68139}"/>
                </a:ext>
              </a:extLst>
            </p:cNvPr>
            <p:cNvSpPr/>
            <p:nvPr>
              <p:custDataLst>
                <p:tags r:id="rId10"/>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13E7706B-E62F-A243-5419-CC058B1F5A00}"/>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93CF3191-993F-DFD8-1BD2-69F0C9E5AF4F}"/>
                  </a:ext>
                </a:extLst>
              </p:cNvPr>
              <p:cNvSpPr/>
              <p:nvPr>
                <p:custDataLst>
                  <p:tags r:id="rId11"/>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70E383B-6061-CBEC-026D-2B61D614A8DB}"/>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4951A1B6-774D-D20D-7C3D-E1F2C8A856A5}"/>
                    </a:ext>
                  </a:extLst>
                </p:cNvPr>
                <p:cNvSpPr/>
                <p:nvPr>
                  <p:custDataLst>
                    <p:tags r:id="rId12"/>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5B97E7CF-642E-61A6-8342-EFB7EEC27D57}"/>
                    </a:ext>
                  </a:extLst>
                </p:cNvPr>
                <p:cNvSpPr/>
                <p:nvPr>
                  <p:custDataLst>
                    <p:tags r:id="rId13"/>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9378FB54-12E0-61FB-FD9E-CFAA651A7FFD}"/>
              </a:ext>
            </a:extLst>
          </p:cNvPr>
          <p:cNvSpPr/>
          <p:nvPr>
            <p:custDataLst>
              <p:tags r:id="rId3"/>
            </p:custDataLst>
          </p:nvPr>
        </p:nvSpPr>
        <p:spPr>
          <a:xfrm rot="10800000" flipH="1">
            <a:off x="579458" y="704621"/>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179961E9-C581-E958-0BC4-C26E1B7B50C9}"/>
              </a:ext>
            </a:extLst>
          </p:cNvPr>
          <p:cNvSpPr txBox="1"/>
          <p:nvPr>
            <p:custDataLst>
              <p:tags r:id="rId4"/>
            </p:custDataLst>
          </p:nvPr>
        </p:nvSpPr>
        <p:spPr>
          <a:xfrm>
            <a:off x="1063108" y="603464"/>
            <a:ext cx="12420602" cy="907941"/>
          </a:xfrm>
          <a:prstGeom prst="rect">
            <a:avLst/>
          </a:prstGeom>
          <a:noFill/>
        </p:spPr>
        <p:txBody>
          <a:bodyPr wrap="square" rtlCol="0">
            <a:spAutoFit/>
          </a:bodyPr>
          <a:lstStyle/>
          <a:p>
            <a:pPr defTabSz="914445">
              <a:spcAft>
                <a:spcPts val="600"/>
              </a:spcAft>
              <a:defRPr/>
            </a:pPr>
            <a:r>
              <a:rPr lang="fr-FR" sz="2400" b="1" dirty="0">
                <a:solidFill>
                  <a:prstClr val="white">
                    <a:lumMod val="65000"/>
                  </a:prstClr>
                </a:solidFill>
                <a:latin typeface="Calibri"/>
              </a:rPr>
              <a:t>La fille boit un jus. </a:t>
            </a:r>
          </a:p>
          <a:p>
            <a:pPr defTabSz="914445">
              <a:spcAft>
                <a:spcPts val="600"/>
              </a:spcAft>
              <a:defRPr/>
            </a:pPr>
            <a:r>
              <a:rPr lang="fr-FR" sz="2400" b="1" dirty="0">
                <a:solidFill>
                  <a:prstClr val="white">
                    <a:lumMod val="65000"/>
                  </a:prstClr>
                </a:solidFill>
                <a:latin typeface="Calibri"/>
              </a:rPr>
              <a:t>Qui veut répéter ?</a:t>
            </a:r>
          </a:p>
        </p:txBody>
      </p:sp>
      <p:sp>
        <p:nvSpPr>
          <p:cNvPr id="6" name="ZoneTexte 5">
            <a:extLst>
              <a:ext uri="{FF2B5EF4-FFF2-40B4-BE49-F238E27FC236}">
                <a16:creationId xmlns:a16="http://schemas.microsoft.com/office/drawing/2014/main" id="{87A0C7B7-1CA2-6E39-BDD2-62CD20ACCDC1}"/>
              </a:ext>
            </a:extLst>
          </p:cNvPr>
          <p:cNvSpPr txBox="1"/>
          <p:nvPr>
            <p:custDataLst>
              <p:tags r:id="rId5"/>
            </p:custDataLst>
          </p:nvPr>
        </p:nvSpPr>
        <p:spPr>
          <a:xfrm>
            <a:off x="2672064" y="2463322"/>
            <a:ext cx="8373395" cy="830997"/>
          </a:xfrm>
          <a:prstGeom prst="rect">
            <a:avLst/>
          </a:prstGeom>
          <a:noFill/>
        </p:spPr>
        <p:txBody>
          <a:bodyPr wrap="square" rtlCol="0">
            <a:spAutoFit/>
          </a:bodyPr>
          <a:lstStyle/>
          <a:p>
            <a:pPr algn="ctr" defTabSz="914445">
              <a:defRPr/>
            </a:pPr>
            <a:r>
              <a:rPr lang="fr-FR" sz="4800" b="1" dirty="0">
                <a:solidFill>
                  <a:srgbClr val="215968"/>
                </a:solidFill>
                <a:latin typeface="Dosis" pitchFamily="2" charset="0"/>
              </a:rPr>
              <a:t>La fille boit un jus. </a:t>
            </a:r>
          </a:p>
        </p:txBody>
      </p:sp>
      <p:pic>
        <p:nvPicPr>
          <p:cNvPr id="9" name="Image 8">
            <a:extLst>
              <a:ext uri="{FF2B5EF4-FFF2-40B4-BE49-F238E27FC236}">
                <a16:creationId xmlns:a16="http://schemas.microsoft.com/office/drawing/2014/main" id="{BE14289F-415E-45DF-CE6F-0800290F42BF}"/>
              </a:ext>
            </a:extLst>
          </p:cNvPr>
          <p:cNvPicPr>
            <a:picLocks noChangeAspect="1"/>
          </p:cNvPicPr>
          <p:nvPr>
            <p:custDataLst>
              <p:tags r:id="rId6"/>
            </p:custDataLst>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917116" y="487304"/>
            <a:ext cx="1446339" cy="1442600"/>
          </a:xfrm>
          <a:prstGeom prst="rect">
            <a:avLst/>
          </a:prstGeom>
        </p:spPr>
      </p:pic>
      <p:pic>
        <p:nvPicPr>
          <p:cNvPr id="12" name="fille boit un jus">
            <a:hlinkClick r:id="" action="ppaction://media"/>
            <a:extLst>
              <a:ext uri="{FF2B5EF4-FFF2-40B4-BE49-F238E27FC236}">
                <a16:creationId xmlns:a16="http://schemas.microsoft.com/office/drawing/2014/main" id="{BE508418-BDA5-8347-C06E-DCE0EA6DCA3D}"/>
              </a:ext>
            </a:extLst>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9982201" y="736619"/>
            <a:ext cx="715328" cy="715328"/>
          </a:xfrm>
          <a:prstGeom prst="rect">
            <a:avLst/>
          </a:prstGeom>
        </p:spPr>
      </p:pic>
      <p:pic>
        <p:nvPicPr>
          <p:cNvPr id="16" name="Image 15" descr="Une image contenant dessin, dessin humoristique, illustration, Dessin animé&#10;&#10;Description générée automatiquement">
            <a:extLst>
              <a:ext uri="{FF2B5EF4-FFF2-40B4-BE49-F238E27FC236}">
                <a16:creationId xmlns:a16="http://schemas.microsoft.com/office/drawing/2014/main" id="{01F49EBC-9A12-01E1-8DAC-BB4B212E0E67}"/>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073477" y="3715727"/>
            <a:ext cx="2112580" cy="4488281"/>
          </a:xfrm>
          <a:prstGeom prst="rect">
            <a:avLst/>
          </a:prstGeom>
        </p:spPr>
      </p:pic>
      <p:graphicFrame>
        <p:nvGraphicFramePr>
          <p:cNvPr id="13" name="Tableau 12">
            <a:extLst>
              <a:ext uri="{FF2B5EF4-FFF2-40B4-BE49-F238E27FC236}">
                <a16:creationId xmlns:a16="http://schemas.microsoft.com/office/drawing/2014/main" id="{FF20C264-B36D-963D-7B69-E3EEBF2E2CFE}"/>
              </a:ext>
            </a:extLst>
          </p:cNvPr>
          <p:cNvGraphicFramePr>
            <a:graphicFrameLocks noGrp="1"/>
          </p:cNvGraphicFramePr>
          <p:nvPr>
            <p:custDataLst>
              <p:tags r:id="rId9"/>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616676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63"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extLst>
    <p:ext uri="{6950BFC3-D8DA-4A85-94F7-54DA5524770B}">
      <p188:commentRel xmlns:p188="http://schemas.microsoft.com/office/powerpoint/2018/8/main" r:id="rId15"/>
    </p:ext>
  </p:extLs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408A6-3979-9C89-CF84-6746FFF04F2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B9053BB-E2C7-9F5E-7B0D-FEAF11617191}"/>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AE5960F9-64FC-D7D6-502C-EBEC2F62C177}"/>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1DA5B92A-4614-B52A-64C8-FD3C5A0BBD19}"/>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2F61FBD8-0AA7-23DA-C43B-BBBF581203A0}"/>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758FAFD5-C761-13C5-6B6E-B0CB02E590B9}"/>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D28BA5C-2397-505A-CF81-D8C991C6ADB3}"/>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058B3AFD-3BA6-B6C5-664E-DCE54F4C681C}"/>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97A56B11-FF92-1619-04CF-FFE371B93AC9}"/>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B9BE99DF-FD4F-D01F-7823-48F2FD0D31EC}"/>
              </a:ext>
            </a:extLst>
          </p:cNvPr>
          <p:cNvSpPr/>
          <p:nvPr>
            <p:custDataLst>
              <p:tags r:id="rId3"/>
            </p:custDataLst>
          </p:nvPr>
        </p:nvSpPr>
        <p:spPr>
          <a:xfrm rot="10800000" flipH="1">
            <a:off x="702937" y="772540"/>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B26975A6-1C24-0DDD-218C-F967E2BC9961}"/>
              </a:ext>
            </a:extLst>
          </p:cNvPr>
          <p:cNvSpPr txBox="1"/>
          <p:nvPr>
            <p:custDataLst>
              <p:tags r:id="rId4"/>
            </p:custDataLst>
          </p:nvPr>
        </p:nvSpPr>
        <p:spPr>
          <a:xfrm>
            <a:off x="1292322" y="683901"/>
            <a:ext cx="11887200" cy="461665"/>
          </a:xfrm>
          <a:prstGeom prst="rect">
            <a:avLst/>
          </a:prstGeom>
          <a:noFill/>
        </p:spPr>
        <p:txBody>
          <a:bodyPr wrap="square" rtlCol="0">
            <a:spAutoFit/>
          </a:bodyPr>
          <a:lstStyle/>
          <a:p>
            <a:pPr defTabSz="1543091">
              <a:spcAft>
                <a:spcPts val="900"/>
              </a:spcAft>
              <a:defRPr/>
            </a:pPr>
            <a:r>
              <a:rPr lang="fr-FR" sz="2400" b="1" dirty="0">
                <a:solidFill>
                  <a:srgbClr val="A6A6A6"/>
                </a:solidFill>
                <a:latin typeface="Calibri"/>
              </a:rPr>
              <a:t>C’est quoi ? Dites le mot en arabe. </a:t>
            </a:r>
            <a:endParaRPr lang="fr-FR" sz="2400" b="1" dirty="0">
              <a:solidFill>
                <a:prstClr val="white">
                  <a:lumMod val="65000"/>
                </a:prstClr>
              </a:solidFill>
              <a:latin typeface="Calibri"/>
            </a:endParaRPr>
          </a:p>
        </p:txBody>
      </p:sp>
      <p:pic>
        <p:nvPicPr>
          <p:cNvPr id="6" name="Image 5">
            <a:extLst>
              <a:ext uri="{FF2B5EF4-FFF2-40B4-BE49-F238E27FC236}">
                <a16:creationId xmlns:a16="http://schemas.microsoft.com/office/drawing/2014/main" id="{9C8A9055-8363-8054-BC3A-8D6871F10046}"/>
              </a:ext>
            </a:extLst>
          </p:cNvPr>
          <p:cNvPicPr>
            <a:picLocks noChangeAspect="1"/>
          </p:cNvPicPr>
          <p:nvPr/>
        </p:nvPicPr>
        <p:blipFill>
          <a:blip r:embed="rId13"/>
          <a:stretch>
            <a:fillRect/>
          </a:stretch>
        </p:blipFill>
        <p:spPr>
          <a:xfrm>
            <a:off x="11038654" y="635263"/>
            <a:ext cx="1828959" cy="1268078"/>
          </a:xfrm>
          <a:prstGeom prst="rect">
            <a:avLst/>
          </a:prstGeom>
        </p:spPr>
      </p:pic>
      <p:graphicFrame>
        <p:nvGraphicFramePr>
          <p:cNvPr id="9" name="Tableau 8">
            <a:extLst>
              <a:ext uri="{FF2B5EF4-FFF2-40B4-BE49-F238E27FC236}">
                <a16:creationId xmlns:a16="http://schemas.microsoft.com/office/drawing/2014/main" id="{A5FEC4EA-9635-7928-6368-BEA446AA9910}"/>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F32EBCC3-2597-FBC2-8062-0E15BE289885}"/>
              </a:ext>
            </a:extLst>
          </p:cNvPr>
          <p:cNvPicPr>
            <a:picLocks noChangeAspect="1"/>
          </p:cNvPicPr>
          <p:nvPr/>
        </p:nvPicPr>
        <p:blipFill>
          <a:blip r:embed="rId14"/>
          <a:stretch>
            <a:fillRect/>
          </a:stretch>
        </p:blipFill>
        <p:spPr>
          <a:xfrm>
            <a:off x="4167870" y="3278897"/>
            <a:ext cx="5380260" cy="3586840"/>
          </a:xfrm>
          <a:prstGeom prst="rect">
            <a:avLst/>
          </a:prstGeom>
        </p:spPr>
      </p:pic>
    </p:spTree>
    <p:extLst>
      <p:ext uri="{BB962C8B-B14F-4D97-AF65-F5344CB8AC3E}">
        <p14:creationId xmlns:p14="http://schemas.microsoft.com/office/powerpoint/2010/main" val="34304472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FF93A-4C6B-FE54-D6FB-C81C5D4ACFD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15C8A51-0F77-3C9B-E2E2-F1CA53BEA612}"/>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A70B460C-EA8F-71C6-5113-B7C60C5382EC}"/>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382DA6BB-D95A-EF04-16C3-D70AD77A2FEC}"/>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DF51F13A-466E-FE79-239D-DAAFE2F66309}"/>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B550A5B7-AF79-380B-6358-5459228FB7CA}"/>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F39F888-3814-054B-D393-50DBD064F965}"/>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04A469D4-0DC5-3734-8FE6-A9F0418DBE42}"/>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BFA60C37-564E-6639-0EE1-B99B18CC643A}"/>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2FD45AAB-ACB2-E333-6CA5-C9B4BFB76273}"/>
              </a:ext>
            </a:extLst>
          </p:cNvPr>
          <p:cNvSpPr/>
          <p:nvPr>
            <p:custDataLst>
              <p:tags r:id="rId3"/>
            </p:custDataLst>
          </p:nvPr>
        </p:nvSpPr>
        <p:spPr>
          <a:xfrm rot="10800000" flipH="1">
            <a:off x="846141" y="65622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3B8E4076-518D-6574-CD42-7577246B93D9}"/>
              </a:ext>
            </a:extLst>
          </p:cNvPr>
          <p:cNvSpPr txBox="1"/>
          <p:nvPr>
            <p:custDataLst>
              <p:tags r:id="rId4"/>
            </p:custDataLst>
          </p:nvPr>
        </p:nvSpPr>
        <p:spPr>
          <a:xfrm>
            <a:off x="1567546" y="540994"/>
            <a:ext cx="11629450" cy="907941"/>
          </a:xfrm>
          <a:prstGeom prst="rect">
            <a:avLst/>
          </a:prstGeom>
          <a:noFill/>
        </p:spPr>
        <p:txBody>
          <a:bodyPr wrap="square" rtlCol="0">
            <a:spAutoFit/>
          </a:bodyPr>
          <a:lstStyle/>
          <a:p>
            <a:pPr defTabSz="1543013">
              <a:spcAft>
                <a:spcPts val="600"/>
              </a:spcAft>
              <a:defRPr/>
            </a:pPr>
            <a:r>
              <a:rPr lang="fr-FR" sz="2400" b="1" dirty="0">
                <a:solidFill>
                  <a:prstClr val="white">
                    <a:lumMod val="65000"/>
                  </a:prstClr>
                </a:solidFill>
                <a:latin typeface="Calibri"/>
              </a:rPr>
              <a:t>Une usine. </a:t>
            </a:r>
          </a:p>
          <a:p>
            <a:pPr defTabSz="1543013">
              <a:spcAft>
                <a:spcPts val="600"/>
              </a:spcAft>
              <a:defRPr/>
            </a:pPr>
            <a:r>
              <a:rPr lang="fr-FR" sz="2400" b="1" dirty="0">
                <a:solidFill>
                  <a:prstClr val="white">
                    <a:lumMod val="65000"/>
                  </a:prstClr>
                </a:solidFill>
                <a:latin typeface="Calibri"/>
              </a:rPr>
              <a:t>Qui veut répéter?</a:t>
            </a:r>
          </a:p>
        </p:txBody>
      </p:sp>
      <p:sp>
        <p:nvSpPr>
          <p:cNvPr id="6" name="ZoneTexte 5">
            <a:extLst>
              <a:ext uri="{FF2B5EF4-FFF2-40B4-BE49-F238E27FC236}">
                <a16:creationId xmlns:a16="http://schemas.microsoft.com/office/drawing/2014/main" id="{A85A8B09-7D73-D77F-BBEB-4AA48927157E}"/>
              </a:ext>
            </a:extLst>
          </p:cNvPr>
          <p:cNvSpPr txBox="1"/>
          <p:nvPr>
            <p:custDataLst>
              <p:tags r:id="rId5"/>
            </p:custDataLst>
          </p:nvPr>
        </p:nvSpPr>
        <p:spPr>
          <a:xfrm>
            <a:off x="6372225" y="4399648"/>
            <a:ext cx="6326133" cy="1477328"/>
          </a:xfrm>
          <a:prstGeom prst="rect">
            <a:avLst/>
          </a:prstGeom>
          <a:noFill/>
        </p:spPr>
        <p:txBody>
          <a:bodyPr wrap="square" rtlCol="0">
            <a:spAutoFit/>
          </a:bodyPr>
          <a:lstStyle/>
          <a:p>
            <a:pPr algn="ctr" defTabSz="1371635">
              <a:defRPr/>
            </a:pPr>
            <a:r>
              <a:rPr lang="fr-FR" sz="9000" b="1" dirty="0">
                <a:solidFill>
                  <a:srgbClr val="4BACC6">
                    <a:lumMod val="50000"/>
                  </a:srgbClr>
                </a:solidFill>
                <a:latin typeface="Dosis" pitchFamily="2" charset="0"/>
              </a:rPr>
              <a:t>une </a:t>
            </a:r>
            <a:r>
              <a:rPr lang="fr-FR" sz="9000" b="1" dirty="0">
                <a:solidFill>
                  <a:schemeClr val="accent6">
                    <a:lumMod val="75000"/>
                  </a:schemeClr>
                </a:solidFill>
                <a:latin typeface="Dosis" pitchFamily="2" charset="0"/>
              </a:rPr>
              <a:t>u</a:t>
            </a:r>
            <a:r>
              <a:rPr lang="fr-FR" sz="9000" b="1" dirty="0">
                <a:solidFill>
                  <a:srgbClr val="4BACC6">
                    <a:lumMod val="50000"/>
                  </a:srgbClr>
                </a:solidFill>
                <a:latin typeface="Dosis" pitchFamily="2" charset="0"/>
              </a:rPr>
              <a:t>sine</a:t>
            </a:r>
            <a:endParaRPr lang="fr-FR" sz="9900" b="1" dirty="0">
              <a:solidFill>
                <a:prstClr val="black"/>
              </a:solidFill>
              <a:latin typeface="Dosis" pitchFamily="2" charset="0"/>
            </a:endParaRPr>
          </a:p>
        </p:txBody>
      </p:sp>
      <p:pic>
        <p:nvPicPr>
          <p:cNvPr id="16" name="Image 15">
            <a:extLst>
              <a:ext uri="{FF2B5EF4-FFF2-40B4-BE49-F238E27FC236}">
                <a16:creationId xmlns:a16="http://schemas.microsoft.com/office/drawing/2014/main" id="{69AE1D7F-9D0E-3D5F-7B0D-16435E846FDE}"/>
              </a:ext>
            </a:extLst>
          </p:cNvPr>
          <p:cNvPicPr>
            <a:picLocks noChangeAspect="1"/>
          </p:cNvPicPr>
          <p:nvPr>
            <p:custDataLst>
              <p:tags r:id="rId6"/>
            </p:custDataLst>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60415" y="394853"/>
            <a:ext cx="1446339" cy="1442600"/>
          </a:xfrm>
          <a:prstGeom prst="rect">
            <a:avLst/>
          </a:prstGeom>
        </p:spPr>
      </p:pic>
      <p:graphicFrame>
        <p:nvGraphicFramePr>
          <p:cNvPr id="9" name="Tableau 8">
            <a:extLst>
              <a:ext uri="{FF2B5EF4-FFF2-40B4-BE49-F238E27FC236}">
                <a16:creationId xmlns:a16="http://schemas.microsoft.com/office/drawing/2014/main" id="{EA808DA9-D840-195C-B2AA-173DDBB42E31}"/>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D4341438-1CEE-D0DF-3F1A-F3D14D954296}"/>
              </a:ext>
            </a:extLst>
          </p:cNvPr>
          <p:cNvPicPr>
            <a:picLocks noChangeAspect="1"/>
          </p:cNvPicPr>
          <p:nvPr/>
        </p:nvPicPr>
        <p:blipFill>
          <a:blip r:embed="rId17"/>
          <a:stretch>
            <a:fillRect/>
          </a:stretch>
        </p:blipFill>
        <p:spPr>
          <a:xfrm>
            <a:off x="1965153" y="3831773"/>
            <a:ext cx="3732330" cy="2488220"/>
          </a:xfrm>
          <a:prstGeom prst="rect">
            <a:avLst/>
          </a:prstGeom>
        </p:spPr>
      </p:pic>
    </p:spTree>
    <p:extLst>
      <p:ext uri="{BB962C8B-B14F-4D97-AF65-F5344CB8AC3E}">
        <p14:creationId xmlns:p14="http://schemas.microsoft.com/office/powerpoint/2010/main" val="3919642674"/>
      </p:ext>
    </p:extLst>
  </p:cSld>
  <p:clrMapOvr>
    <a:masterClrMapping/>
  </p:clrMapOvr>
  <p:extLst>
    <p:ext uri="{6950BFC3-D8DA-4A85-94F7-54DA5524770B}">
      <p188:commentRel xmlns:p188="http://schemas.microsoft.com/office/powerpoint/2018/8/main" r:id="rId13"/>
    </p:ext>
  </p:extLs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928AC-D267-CBF7-944D-BA63B4F1E48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F6DF159-399C-D14A-2148-595386BEEEF4}"/>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D5E2B87C-ADA1-07A8-E3DD-67FC3FB21CA8}"/>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6A525982-D394-9D77-1251-CAF50057A53F}"/>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708D0AB0-A047-F0EC-7F2B-4936527C707D}"/>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1CFF22E3-F342-6954-B727-D7797DCD9575}"/>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E2B67AD-E51A-75E4-22CB-9B59FC399625}"/>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13F62E5B-9200-B6DC-73E0-A5A884E9BB27}"/>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402A338B-7320-684A-22A3-ECFCE6F1559C}"/>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F5F4795D-021F-808D-E709-BD51281F9EA4}"/>
              </a:ext>
            </a:extLst>
          </p:cNvPr>
          <p:cNvSpPr/>
          <p:nvPr>
            <p:custDataLst>
              <p:tags r:id="rId3"/>
            </p:custDataLst>
          </p:nvPr>
        </p:nvSpPr>
        <p:spPr>
          <a:xfrm rot="10800000" flipH="1">
            <a:off x="702937" y="772540"/>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16F84192-533B-F5DF-41DA-F3C2B3AED789}"/>
              </a:ext>
            </a:extLst>
          </p:cNvPr>
          <p:cNvSpPr txBox="1"/>
          <p:nvPr>
            <p:custDataLst>
              <p:tags r:id="rId4"/>
            </p:custDataLst>
          </p:nvPr>
        </p:nvSpPr>
        <p:spPr>
          <a:xfrm>
            <a:off x="1292322" y="683901"/>
            <a:ext cx="11887200" cy="461665"/>
          </a:xfrm>
          <a:prstGeom prst="rect">
            <a:avLst/>
          </a:prstGeom>
          <a:noFill/>
        </p:spPr>
        <p:txBody>
          <a:bodyPr wrap="square" rtlCol="0">
            <a:spAutoFit/>
          </a:bodyPr>
          <a:lstStyle/>
          <a:p>
            <a:pPr defTabSz="1543091">
              <a:spcAft>
                <a:spcPts val="900"/>
              </a:spcAft>
              <a:defRPr/>
            </a:pPr>
            <a:r>
              <a:rPr lang="fr-FR" sz="2400" b="1" dirty="0">
                <a:solidFill>
                  <a:srgbClr val="A6A6A6"/>
                </a:solidFill>
                <a:latin typeface="Calibri"/>
              </a:rPr>
              <a:t>C’est quoi ? Dites le mot en arabe. </a:t>
            </a:r>
            <a:endParaRPr lang="fr-FR" sz="2400" b="1" dirty="0">
              <a:solidFill>
                <a:prstClr val="white">
                  <a:lumMod val="65000"/>
                </a:prstClr>
              </a:solidFill>
              <a:latin typeface="Calibri"/>
            </a:endParaRPr>
          </a:p>
        </p:txBody>
      </p:sp>
      <p:pic>
        <p:nvPicPr>
          <p:cNvPr id="6" name="Image 5">
            <a:extLst>
              <a:ext uri="{FF2B5EF4-FFF2-40B4-BE49-F238E27FC236}">
                <a16:creationId xmlns:a16="http://schemas.microsoft.com/office/drawing/2014/main" id="{37FB513B-6FC3-FD9F-B517-FA287288B1AB}"/>
              </a:ext>
            </a:extLst>
          </p:cNvPr>
          <p:cNvPicPr>
            <a:picLocks noChangeAspect="1"/>
          </p:cNvPicPr>
          <p:nvPr/>
        </p:nvPicPr>
        <p:blipFill>
          <a:blip r:embed="rId13"/>
          <a:stretch>
            <a:fillRect/>
          </a:stretch>
        </p:blipFill>
        <p:spPr>
          <a:xfrm>
            <a:off x="11038654" y="635263"/>
            <a:ext cx="1828959" cy="1268078"/>
          </a:xfrm>
          <a:prstGeom prst="rect">
            <a:avLst/>
          </a:prstGeom>
        </p:spPr>
      </p:pic>
      <p:graphicFrame>
        <p:nvGraphicFramePr>
          <p:cNvPr id="9" name="Tableau 8">
            <a:extLst>
              <a:ext uri="{FF2B5EF4-FFF2-40B4-BE49-F238E27FC236}">
                <a16:creationId xmlns:a16="http://schemas.microsoft.com/office/drawing/2014/main" id="{B251E84A-52A1-C3F5-565C-1541C8299720}"/>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FD27BADE-54CE-69B3-A223-A11CF0BCE56A}"/>
              </a:ext>
            </a:extLst>
          </p:cNvPr>
          <p:cNvPicPr>
            <a:picLocks noChangeAspect="1"/>
          </p:cNvPicPr>
          <p:nvPr/>
        </p:nvPicPr>
        <p:blipFill>
          <a:blip r:embed="rId14"/>
          <a:stretch>
            <a:fillRect/>
          </a:stretch>
        </p:blipFill>
        <p:spPr>
          <a:xfrm>
            <a:off x="4389164" y="3698774"/>
            <a:ext cx="4937672" cy="2889452"/>
          </a:xfrm>
          <a:prstGeom prst="rect">
            <a:avLst/>
          </a:prstGeom>
        </p:spPr>
      </p:pic>
    </p:spTree>
    <p:extLst>
      <p:ext uri="{BB962C8B-B14F-4D97-AF65-F5344CB8AC3E}">
        <p14:creationId xmlns:p14="http://schemas.microsoft.com/office/powerpoint/2010/main" val="20987733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13071-213B-6C04-B2D3-677C10736AC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C97019F-4F10-A067-4A97-F0FBFD2937FA}"/>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49C8506-0CEA-2273-FC25-0D801EAE9483}"/>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171C6C83-2F92-68FE-F3E9-C24B394DE170}"/>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DAC5FA34-003D-EC0C-E35D-1A87912EE515}"/>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ED00B2F3-C081-6C82-3501-6064AFB8CABE}"/>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B78B7C6B-DD55-4F47-C1C6-32834B9F9867}"/>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98BF031A-43D7-B9EF-A4DF-065A791F7186}"/>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54A29BC4-B2E0-2D86-572B-C81B5F0F539B}"/>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DC04F377-DBDB-3425-FE7B-0B5E2AE9CA47}"/>
              </a:ext>
            </a:extLst>
          </p:cNvPr>
          <p:cNvSpPr/>
          <p:nvPr>
            <p:custDataLst>
              <p:tags r:id="rId3"/>
            </p:custDataLst>
          </p:nvPr>
        </p:nvSpPr>
        <p:spPr>
          <a:xfrm rot="10800000" flipH="1">
            <a:off x="846141" y="656222"/>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4F69A2D7-290B-F6DC-C05B-24D27BAE3126}"/>
              </a:ext>
            </a:extLst>
          </p:cNvPr>
          <p:cNvSpPr txBox="1"/>
          <p:nvPr>
            <p:custDataLst>
              <p:tags r:id="rId4"/>
            </p:custDataLst>
          </p:nvPr>
        </p:nvSpPr>
        <p:spPr>
          <a:xfrm>
            <a:off x="1567546" y="540994"/>
            <a:ext cx="11629450" cy="907941"/>
          </a:xfrm>
          <a:prstGeom prst="rect">
            <a:avLst/>
          </a:prstGeom>
          <a:noFill/>
        </p:spPr>
        <p:txBody>
          <a:bodyPr wrap="square" rtlCol="0">
            <a:spAutoFit/>
          </a:bodyPr>
          <a:lstStyle/>
          <a:p>
            <a:pPr defTabSz="1543013">
              <a:spcAft>
                <a:spcPts val="600"/>
              </a:spcAft>
              <a:defRPr/>
            </a:pPr>
            <a:r>
              <a:rPr lang="fr-FR" sz="2400" b="1" dirty="0">
                <a:solidFill>
                  <a:prstClr val="white">
                    <a:lumMod val="65000"/>
                  </a:prstClr>
                </a:solidFill>
                <a:latin typeface="Calibri"/>
              </a:rPr>
              <a:t>Une tortue. </a:t>
            </a:r>
          </a:p>
          <a:p>
            <a:pPr defTabSz="1543013">
              <a:spcAft>
                <a:spcPts val="600"/>
              </a:spcAft>
              <a:defRPr/>
            </a:pPr>
            <a:r>
              <a:rPr lang="fr-FR" sz="2400" b="1" dirty="0">
                <a:solidFill>
                  <a:prstClr val="white">
                    <a:lumMod val="65000"/>
                  </a:prstClr>
                </a:solidFill>
                <a:latin typeface="Calibri"/>
              </a:rPr>
              <a:t>Qui veut répéter?</a:t>
            </a:r>
          </a:p>
        </p:txBody>
      </p:sp>
      <p:sp>
        <p:nvSpPr>
          <p:cNvPr id="6" name="ZoneTexte 5">
            <a:extLst>
              <a:ext uri="{FF2B5EF4-FFF2-40B4-BE49-F238E27FC236}">
                <a16:creationId xmlns:a16="http://schemas.microsoft.com/office/drawing/2014/main" id="{ADDB3CE5-7AB8-6870-7015-30519AA15EE5}"/>
              </a:ext>
            </a:extLst>
          </p:cNvPr>
          <p:cNvSpPr txBox="1"/>
          <p:nvPr>
            <p:custDataLst>
              <p:tags r:id="rId5"/>
            </p:custDataLst>
          </p:nvPr>
        </p:nvSpPr>
        <p:spPr>
          <a:xfrm>
            <a:off x="6372225" y="4399648"/>
            <a:ext cx="6326133" cy="1477328"/>
          </a:xfrm>
          <a:prstGeom prst="rect">
            <a:avLst/>
          </a:prstGeom>
          <a:noFill/>
        </p:spPr>
        <p:txBody>
          <a:bodyPr wrap="square" rtlCol="0">
            <a:spAutoFit/>
          </a:bodyPr>
          <a:lstStyle/>
          <a:p>
            <a:pPr algn="ctr" defTabSz="1371635">
              <a:defRPr/>
            </a:pPr>
            <a:r>
              <a:rPr lang="fr-FR" sz="9000" b="1" dirty="0">
                <a:solidFill>
                  <a:srgbClr val="4BACC6">
                    <a:lumMod val="50000"/>
                  </a:srgbClr>
                </a:solidFill>
                <a:latin typeface="Dosis" pitchFamily="2" charset="0"/>
              </a:rPr>
              <a:t>une tort</a:t>
            </a:r>
            <a:r>
              <a:rPr lang="fr-FR" sz="9000" b="1" dirty="0">
                <a:solidFill>
                  <a:schemeClr val="accent6">
                    <a:lumMod val="75000"/>
                  </a:schemeClr>
                </a:solidFill>
                <a:latin typeface="Dosis" pitchFamily="2" charset="0"/>
              </a:rPr>
              <a:t>u</a:t>
            </a:r>
            <a:r>
              <a:rPr lang="fr-FR" sz="9000" b="1" dirty="0">
                <a:solidFill>
                  <a:srgbClr val="4BACC6">
                    <a:lumMod val="50000"/>
                  </a:srgbClr>
                </a:solidFill>
                <a:latin typeface="Dosis" pitchFamily="2" charset="0"/>
              </a:rPr>
              <a:t>e</a:t>
            </a:r>
            <a:endParaRPr lang="fr-FR" sz="9900" b="1" dirty="0">
              <a:solidFill>
                <a:prstClr val="black"/>
              </a:solidFill>
              <a:latin typeface="Dosis" pitchFamily="2" charset="0"/>
            </a:endParaRPr>
          </a:p>
        </p:txBody>
      </p:sp>
      <p:pic>
        <p:nvPicPr>
          <p:cNvPr id="16" name="Image 15">
            <a:extLst>
              <a:ext uri="{FF2B5EF4-FFF2-40B4-BE49-F238E27FC236}">
                <a16:creationId xmlns:a16="http://schemas.microsoft.com/office/drawing/2014/main" id="{8A4A2053-DE25-1F89-9D86-BCB67335EE86}"/>
              </a:ext>
            </a:extLst>
          </p:cNvPr>
          <p:cNvPicPr>
            <a:picLocks noChangeAspect="1"/>
          </p:cNvPicPr>
          <p:nvPr>
            <p:custDataLst>
              <p:tags r:id="rId6"/>
            </p:custDataLst>
          </p:nvPr>
        </p:nvPicPr>
        <p:blipFill>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60415" y="394853"/>
            <a:ext cx="1446339" cy="1442600"/>
          </a:xfrm>
          <a:prstGeom prst="rect">
            <a:avLst/>
          </a:prstGeom>
        </p:spPr>
      </p:pic>
      <p:graphicFrame>
        <p:nvGraphicFramePr>
          <p:cNvPr id="9" name="Tableau 8">
            <a:extLst>
              <a:ext uri="{FF2B5EF4-FFF2-40B4-BE49-F238E27FC236}">
                <a16:creationId xmlns:a16="http://schemas.microsoft.com/office/drawing/2014/main" id="{665CD625-FB44-1DB0-7BD6-F2772C8BECAE}"/>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BCA737CF-D657-CA04-BF17-1AEB1D720638}"/>
              </a:ext>
            </a:extLst>
          </p:cNvPr>
          <p:cNvPicPr>
            <a:picLocks noChangeAspect="1"/>
          </p:cNvPicPr>
          <p:nvPr/>
        </p:nvPicPr>
        <p:blipFill>
          <a:blip r:embed="rId17"/>
          <a:stretch>
            <a:fillRect/>
          </a:stretch>
        </p:blipFill>
        <p:spPr>
          <a:xfrm>
            <a:off x="1567546" y="4022710"/>
            <a:ext cx="3830547" cy="2241579"/>
          </a:xfrm>
          <a:prstGeom prst="rect">
            <a:avLst/>
          </a:prstGeom>
        </p:spPr>
      </p:pic>
    </p:spTree>
    <p:extLst>
      <p:ext uri="{BB962C8B-B14F-4D97-AF65-F5344CB8AC3E}">
        <p14:creationId xmlns:p14="http://schemas.microsoft.com/office/powerpoint/2010/main" val="2801961809"/>
      </p:ext>
    </p:extLst>
  </p:cSld>
  <p:clrMapOvr>
    <a:masterClrMapping/>
  </p:clrMapOvr>
  <p:extLst>
    <p:ext uri="{6950BFC3-D8DA-4A85-94F7-54DA5524770B}">
      <p188:commentRel xmlns:p188="http://schemas.microsoft.com/office/powerpoint/2018/8/main" r:id="rId13"/>
    </p:ext>
  </p:extLs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B957B-C6B5-5E6D-F06D-1B8FBD5ED5B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E3F606F-9299-A39D-6978-683DE05C07BB}"/>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55789F7D-1340-FA49-3C7A-2BE0FEF3D643}"/>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25A8F6E0-C376-7F7F-7DB9-0CEE4D9CFD36}"/>
                </a:ext>
              </a:extLst>
            </p:cNvPr>
            <p:cNvSpPr/>
            <p:nvPr>
              <p:custDataLst>
                <p:tags r:id="rId10"/>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28889503-0BE7-B4A0-9BB9-A952199C2589}"/>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BF8479F9-6C37-6C4C-8A76-9FE167574F5A}"/>
                  </a:ext>
                </a:extLst>
              </p:cNvPr>
              <p:cNvSpPr/>
              <p:nvPr>
                <p:custDataLst>
                  <p:tags r:id="rId11"/>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20D39B8-3F3F-A22B-2DF8-25CAD502071D}"/>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F0B95F51-2E5B-BA88-FD37-84CCBEAD8EE7}"/>
                    </a:ext>
                  </a:extLst>
                </p:cNvPr>
                <p:cNvSpPr/>
                <p:nvPr>
                  <p:custDataLst>
                    <p:tags r:id="rId12"/>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8AF0AFE0-F552-876D-64AE-C8D5F71E8D64}"/>
                    </a:ext>
                  </a:extLst>
                </p:cNvPr>
                <p:cNvSpPr/>
                <p:nvPr>
                  <p:custDataLst>
                    <p:tags r:id="rId13"/>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2FA389F1-CD86-1818-56C7-069105717109}"/>
              </a:ext>
            </a:extLst>
          </p:cNvPr>
          <p:cNvSpPr/>
          <p:nvPr>
            <p:custDataLst>
              <p:tags r:id="rId3"/>
            </p:custDataLst>
          </p:nvPr>
        </p:nvSpPr>
        <p:spPr>
          <a:xfrm rot="10800000" flipH="1">
            <a:off x="767544" y="670619"/>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2F489EC8-DE17-061B-9600-444BFF2EB1FB}"/>
              </a:ext>
            </a:extLst>
          </p:cNvPr>
          <p:cNvSpPr txBox="1"/>
          <p:nvPr>
            <p:custDataLst>
              <p:tags r:id="rId4"/>
            </p:custDataLst>
          </p:nvPr>
        </p:nvSpPr>
        <p:spPr>
          <a:xfrm>
            <a:off x="1249001" y="564994"/>
            <a:ext cx="11887200" cy="907941"/>
          </a:xfrm>
          <a:prstGeom prst="rect">
            <a:avLst/>
          </a:prstGeom>
          <a:noFill/>
        </p:spPr>
        <p:txBody>
          <a:bodyPr wrap="square" rtlCol="0">
            <a:spAutoFit/>
          </a:bodyPr>
          <a:lstStyle/>
          <a:p>
            <a:pPr defTabSz="1543013">
              <a:spcAft>
                <a:spcPts val="600"/>
              </a:spcAft>
              <a:defRPr/>
            </a:pPr>
            <a:r>
              <a:rPr lang="fr-FR" sz="2400" b="1" dirty="0">
                <a:solidFill>
                  <a:prstClr val="white">
                    <a:lumMod val="65000"/>
                  </a:prstClr>
                </a:solidFill>
                <a:latin typeface="Calibri"/>
              </a:rPr>
              <a:t>La tortue mange la salade.</a:t>
            </a:r>
          </a:p>
          <a:p>
            <a:pPr defTabSz="1543013">
              <a:spcAft>
                <a:spcPts val="600"/>
              </a:spcAft>
              <a:defRPr/>
            </a:pPr>
            <a:r>
              <a:rPr lang="fr-FR" sz="2400" b="1" dirty="0">
                <a:solidFill>
                  <a:prstClr val="white">
                    <a:lumMod val="65000"/>
                  </a:prstClr>
                </a:solidFill>
                <a:latin typeface="Calibri"/>
              </a:rPr>
              <a:t>Qui veut répéter?</a:t>
            </a:r>
          </a:p>
        </p:txBody>
      </p:sp>
      <p:sp>
        <p:nvSpPr>
          <p:cNvPr id="6" name="ZoneTexte 5">
            <a:extLst>
              <a:ext uri="{FF2B5EF4-FFF2-40B4-BE49-F238E27FC236}">
                <a16:creationId xmlns:a16="http://schemas.microsoft.com/office/drawing/2014/main" id="{B37CA902-D942-2860-E8EB-0B43488059C1}"/>
              </a:ext>
            </a:extLst>
          </p:cNvPr>
          <p:cNvSpPr txBox="1"/>
          <p:nvPr>
            <p:custDataLst>
              <p:tags r:id="rId5"/>
            </p:custDataLst>
          </p:nvPr>
        </p:nvSpPr>
        <p:spPr>
          <a:xfrm>
            <a:off x="1861285" y="2403181"/>
            <a:ext cx="9950458" cy="923330"/>
          </a:xfrm>
          <a:prstGeom prst="rect">
            <a:avLst/>
          </a:prstGeom>
          <a:noFill/>
        </p:spPr>
        <p:txBody>
          <a:bodyPr wrap="square" rtlCol="0">
            <a:spAutoFit/>
          </a:bodyPr>
          <a:lstStyle/>
          <a:p>
            <a:pPr algn="ctr" defTabSz="1371635">
              <a:defRPr/>
            </a:pPr>
            <a:r>
              <a:rPr lang="fr-FR" sz="5400" b="1" dirty="0">
                <a:solidFill>
                  <a:srgbClr val="4BACC6">
                    <a:lumMod val="50000"/>
                  </a:srgbClr>
                </a:solidFill>
                <a:latin typeface="Dosis" pitchFamily="2" charset="0"/>
              </a:rPr>
              <a:t>La tortue mange la salade. </a:t>
            </a:r>
            <a:endParaRPr lang="fr-FR" sz="5400" b="1" dirty="0">
              <a:solidFill>
                <a:prstClr val="black"/>
              </a:solidFill>
              <a:latin typeface="Dosis" pitchFamily="2" charset="0"/>
            </a:endParaRPr>
          </a:p>
        </p:txBody>
      </p:sp>
      <p:pic>
        <p:nvPicPr>
          <p:cNvPr id="5" name="Image 4">
            <a:extLst>
              <a:ext uri="{FF2B5EF4-FFF2-40B4-BE49-F238E27FC236}">
                <a16:creationId xmlns:a16="http://schemas.microsoft.com/office/drawing/2014/main" id="{B11B876A-B0A0-C36D-4495-C04ACAE7D686}"/>
              </a:ext>
            </a:extLst>
          </p:cNvPr>
          <p:cNvPicPr>
            <a:picLocks noChangeAspect="1"/>
          </p:cNvPicPr>
          <p:nvPr>
            <p:custDataLst>
              <p:tags r:id="rId6"/>
            </p:custDataLst>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60415" y="394853"/>
            <a:ext cx="1446339" cy="1442600"/>
          </a:xfrm>
          <a:prstGeom prst="rect">
            <a:avLst/>
          </a:prstGeom>
        </p:spPr>
      </p:pic>
      <p:pic>
        <p:nvPicPr>
          <p:cNvPr id="9" name="Image 8">
            <a:extLst>
              <a:ext uri="{FF2B5EF4-FFF2-40B4-BE49-F238E27FC236}">
                <a16:creationId xmlns:a16="http://schemas.microsoft.com/office/drawing/2014/main" id="{C1883743-34B5-4E5B-0464-6A154A644CD6}"/>
              </a:ext>
            </a:extLst>
          </p:cNvPr>
          <p:cNvPicPr>
            <a:picLocks noChangeAspect="1"/>
          </p:cNvPicPr>
          <p:nvPr/>
        </p:nvPicPr>
        <p:blipFill>
          <a:blip r:embed="rId18"/>
          <a:stretch>
            <a:fillRect/>
          </a:stretch>
        </p:blipFill>
        <p:spPr>
          <a:xfrm>
            <a:off x="3713414" y="4743277"/>
            <a:ext cx="6182713" cy="3522364"/>
          </a:xfrm>
          <a:prstGeom prst="rect">
            <a:avLst/>
          </a:prstGeom>
        </p:spPr>
      </p:pic>
      <p:pic>
        <p:nvPicPr>
          <p:cNvPr id="14" name="tortue salade">
            <a:hlinkClick r:id="" action="ppaction://media"/>
            <a:extLst>
              <a:ext uri="{FF2B5EF4-FFF2-40B4-BE49-F238E27FC236}">
                <a16:creationId xmlns:a16="http://schemas.microsoft.com/office/drawing/2014/main" id="{A43DFD13-9345-E0B4-AAD6-080F1687DD91}"/>
              </a:ext>
            </a:extLst>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9970158" y="627751"/>
            <a:ext cx="748647" cy="748647"/>
          </a:xfrm>
          <a:prstGeom prst="rect">
            <a:avLst/>
          </a:prstGeom>
        </p:spPr>
      </p:pic>
      <p:graphicFrame>
        <p:nvGraphicFramePr>
          <p:cNvPr id="13" name="Tableau 12">
            <a:extLst>
              <a:ext uri="{FF2B5EF4-FFF2-40B4-BE49-F238E27FC236}">
                <a16:creationId xmlns:a16="http://schemas.microsoft.com/office/drawing/2014/main" id="{7AB7F1B3-BAB9-294B-8E4C-EAEFD916522F}"/>
              </a:ext>
            </a:extLst>
          </p:cNvPr>
          <p:cNvGraphicFramePr>
            <a:graphicFrameLocks noGrp="1"/>
          </p:cNvGraphicFramePr>
          <p:nvPr>
            <p:custDataLst>
              <p:tags r:id="rId9"/>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1277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77"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C0EC2-7276-07B5-59CD-3AB216AAA0E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6A26222-E3F6-BF8D-4929-CB6C296AF280}"/>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C7426E7-9CAA-9CDD-2888-E8D901804CB5}"/>
              </a:ext>
            </a:extLst>
          </p:cNvPr>
          <p:cNvGrpSpPr/>
          <p:nvPr>
            <p:custDataLst>
              <p:tags r:id="rId2"/>
            </p:custDataLst>
          </p:nvPr>
        </p:nvGrpSpPr>
        <p:grpSpPr>
          <a:xfrm>
            <a:off x="0" y="-5869"/>
            <a:ext cx="13716000" cy="10292869"/>
            <a:chOff x="0" y="1"/>
            <a:chExt cx="9144000" cy="6857999"/>
          </a:xfrm>
        </p:grpSpPr>
        <p:sp>
          <p:nvSpPr>
            <p:cNvPr id="15" name="Rectangle 14">
              <a:extLst>
                <a:ext uri="{FF2B5EF4-FFF2-40B4-BE49-F238E27FC236}">
                  <a16:creationId xmlns:a16="http://schemas.microsoft.com/office/drawing/2014/main" id="{E48C3340-C313-F85A-2041-4BA508D3EF47}"/>
                </a:ext>
              </a:extLst>
            </p:cNvPr>
            <p:cNvSpPr/>
            <p:nvPr>
              <p:custDataLst>
                <p:tags r:id="rId1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64AC9647-66C6-78CE-85F0-DFCC3632218D}"/>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0B29878F-BC4C-0212-C36A-7B9A9A77ECC1}"/>
                  </a:ext>
                </a:extLst>
              </p:cNvPr>
              <p:cNvSpPr/>
              <p:nvPr>
                <p:custDataLst>
                  <p:tags r:id="rId1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D93748BF-CB75-B507-C30F-436590AC968C}"/>
                  </a:ext>
                </a:extLst>
              </p:cNvPr>
              <p:cNvGrpSpPr/>
              <p:nvPr/>
            </p:nvGrpSpPr>
            <p:grpSpPr>
              <a:xfrm>
                <a:off x="198802" y="180292"/>
                <a:ext cx="8766670" cy="772032"/>
                <a:chOff x="195880" y="180292"/>
                <a:chExt cx="8769597" cy="772032"/>
              </a:xfrm>
            </p:grpSpPr>
            <p:sp>
              <p:nvSpPr>
                <p:cNvPr id="23" name="Rectangle : coins arrondis 22">
                  <a:extLst>
                    <a:ext uri="{FF2B5EF4-FFF2-40B4-BE49-F238E27FC236}">
                      <a16:creationId xmlns:a16="http://schemas.microsoft.com/office/drawing/2014/main" id="{F54A6827-104E-BE78-60C7-527C712A08A8}"/>
                    </a:ext>
                  </a:extLst>
                </p:cNvPr>
                <p:cNvSpPr/>
                <p:nvPr>
                  <p:custDataLst>
                    <p:tags r:id="rId14"/>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E9205EFD-1BB3-4944-623F-F9A2F8B6D37B}"/>
                    </a:ext>
                  </a:extLst>
                </p:cNvPr>
                <p:cNvSpPr/>
                <p:nvPr>
                  <p:custDataLst>
                    <p:tags r:id="rId15"/>
                  </p:custDataLst>
                </p:nvPr>
              </p:nvSpPr>
              <p:spPr>
                <a:xfrm>
                  <a:off x="196724" y="746104"/>
                  <a:ext cx="8763377" cy="20622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EC371266-900C-0D32-5917-2F347F4FADD7}"/>
              </a:ext>
            </a:extLst>
          </p:cNvPr>
          <p:cNvSpPr/>
          <p:nvPr>
            <p:custDataLst>
              <p:tags r:id="rId3"/>
            </p:custDataLst>
          </p:nvPr>
        </p:nvSpPr>
        <p:spPr>
          <a:xfrm rot="10800000" flipH="1">
            <a:off x="768866" y="853210"/>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4420F553-75DB-227C-5DA1-948FB9EF6C5D}"/>
              </a:ext>
            </a:extLst>
          </p:cNvPr>
          <p:cNvSpPr txBox="1"/>
          <p:nvPr>
            <p:custDataLst>
              <p:tags r:id="rId4"/>
            </p:custDataLst>
          </p:nvPr>
        </p:nvSpPr>
        <p:spPr>
          <a:xfrm>
            <a:off x="1292328" y="771385"/>
            <a:ext cx="11887200" cy="461665"/>
          </a:xfrm>
          <a:prstGeom prst="rect">
            <a:avLst/>
          </a:prstGeom>
          <a:noFill/>
        </p:spPr>
        <p:txBody>
          <a:bodyPr wrap="square" rtlCol="0">
            <a:spAutoFit/>
          </a:bodyPr>
          <a:lstStyle/>
          <a:p>
            <a:pPr marL="0" marR="0" lvl="0" indent="0" algn="l" defTabSz="1028727"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a:ea typeface="+mn-ea"/>
                <a:cs typeface="+mn-cs"/>
              </a:rPr>
              <a:t>Répétons ensemble </a:t>
            </a:r>
            <a:r>
              <a:rPr kumimoji="0" lang="fr-FR" sz="2400" b="1" i="0" u="sng" strike="noStrike" kern="1200" cap="none" spc="0" normalizeH="0" baseline="0" noProof="0" dirty="0">
                <a:ln>
                  <a:noFill/>
                </a:ln>
                <a:solidFill>
                  <a:srgbClr val="A6A6A6"/>
                </a:solidFill>
                <a:effectLst/>
                <a:uLnTx/>
                <a:uFillTx/>
                <a:latin typeface="Calibri"/>
                <a:ea typeface="+mn-ea"/>
                <a:cs typeface="+mn-cs"/>
              </a:rPr>
              <a:t>les mots</a:t>
            </a:r>
            <a:r>
              <a:rPr kumimoji="0" lang="fr-FR" sz="2400" b="1" i="0" u="none" strike="noStrike" kern="1200" cap="none" spc="0" normalizeH="0" baseline="0" noProof="0" dirty="0">
                <a:ln>
                  <a:noFill/>
                </a:ln>
                <a:solidFill>
                  <a:srgbClr val="A6A6A6"/>
                </a:solidFill>
                <a:effectLst/>
                <a:uLnTx/>
                <a:uFillTx/>
                <a:latin typeface="Calibri"/>
                <a:ea typeface="+mn-ea"/>
                <a:cs typeface="+mn-cs"/>
              </a:rPr>
              <a:t>.</a:t>
            </a:r>
          </a:p>
        </p:txBody>
      </p:sp>
      <p:pic>
        <p:nvPicPr>
          <p:cNvPr id="22" name="Image 21">
            <a:extLst>
              <a:ext uri="{FF2B5EF4-FFF2-40B4-BE49-F238E27FC236}">
                <a16:creationId xmlns:a16="http://schemas.microsoft.com/office/drawing/2014/main" id="{EBCF5E52-CF61-2967-493E-C8AE0AFF1FF2}"/>
              </a:ext>
            </a:extLst>
          </p:cNvPr>
          <p:cNvPicPr>
            <a:picLocks noChangeAspect="1"/>
          </p:cNvPicPr>
          <p:nvPr>
            <p:custDataLst>
              <p:tags r:id="rId5"/>
            </p:custDataLst>
          </p:nvPr>
        </p:nvPicPr>
        <p:blipFill>
          <a:blip r:embed="rId20">
            <a:clrChange>
              <a:clrFrom>
                <a:srgbClr val="FFFFFF"/>
              </a:clrFrom>
              <a:clrTo>
                <a:srgbClr val="FFFFFF">
                  <a:alpha val="0"/>
                </a:srgbClr>
              </a:clrTo>
            </a:clrChange>
          </a:blip>
          <a:stretch>
            <a:fillRect/>
          </a:stretch>
        </p:blipFill>
        <p:spPr>
          <a:xfrm>
            <a:off x="11588093" y="529841"/>
            <a:ext cx="1530246" cy="1284596"/>
          </a:xfrm>
          <a:prstGeom prst="rect">
            <a:avLst/>
          </a:prstGeom>
        </p:spPr>
      </p:pic>
      <p:sp>
        <p:nvSpPr>
          <p:cNvPr id="6" name="ZoneTexte 5">
            <a:extLst>
              <a:ext uri="{FF2B5EF4-FFF2-40B4-BE49-F238E27FC236}">
                <a16:creationId xmlns:a16="http://schemas.microsoft.com/office/drawing/2014/main" id="{9EF4C9DE-1FF7-FB26-B54C-4BE0B4A7609C}"/>
              </a:ext>
            </a:extLst>
          </p:cNvPr>
          <p:cNvSpPr txBox="1"/>
          <p:nvPr>
            <p:custDataLst>
              <p:tags r:id="rId6"/>
            </p:custDataLst>
          </p:nvPr>
        </p:nvSpPr>
        <p:spPr>
          <a:xfrm>
            <a:off x="1775030" y="4712502"/>
            <a:ext cx="2593567"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u</a:t>
            </a:r>
            <a:r>
              <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rPr>
              <a:t>n loup</a:t>
            </a:r>
          </a:p>
        </p:txBody>
      </p:sp>
      <p:graphicFrame>
        <p:nvGraphicFramePr>
          <p:cNvPr id="7" name="Tableau 6">
            <a:extLst>
              <a:ext uri="{FF2B5EF4-FFF2-40B4-BE49-F238E27FC236}">
                <a16:creationId xmlns:a16="http://schemas.microsoft.com/office/drawing/2014/main" id="{326C4400-EE32-786A-5C48-4F81A9A5817C}"/>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
        <p:nvSpPr>
          <p:cNvPr id="33" name="ZoneTexte 32">
            <a:extLst>
              <a:ext uri="{FF2B5EF4-FFF2-40B4-BE49-F238E27FC236}">
                <a16:creationId xmlns:a16="http://schemas.microsoft.com/office/drawing/2014/main" id="{EFF669CC-97A0-1F0B-1886-3BEC36C48653}"/>
              </a:ext>
            </a:extLst>
          </p:cNvPr>
          <p:cNvSpPr txBox="1"/>
          <p:nvPr>
            <p:custDataLst>
              <p:tags r:id="rId8"/>
            </p:custDataLst>
          </p:nvPr>
        </p:nvSpPr>
        <p:spPr>
          <a:xfrm>
            <a:off x="5430299" y="4752717"/>
            <a:ext cx="2748944"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u</a:t>
            </a:r>
            <a:r>
              <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rPr>
              <a:t>ne souris</a:t>
            </a:r>
          </a:p>
        </p:txBody>
      </p:sp>
      <p:sp>
        <p:nvSpPr>
          <p:cNvPr id="34" name="ZoneTexte 33">
            <a:extLst>
              <a:ext uri="{FF2B5EF4-FFF2-40B4-BE49-F238E27FC236}">
                <a16:creationId xmlns:a16="http://schemas.microsoft.com/office/drawing/2014/main" id="{91D008AA-397F-4C10-D0C3-0F9943E2585F}"/>
              </a:ext>
            </a:extLst>
          </p:cNvPr>
          <p:cNvSpPr txBox="1"/>
          <p:nvPr>
            <p:custDataLst>
              <p:tags r:id="rId9"/>
            </p:custDataLst>
          </p:nvPr>
        </p:nvSpPr>
        <p:spPr>
          <a:xfrm>
            <a:off x="9501176" y="4711488"/>
            <a:ext cx="2566664"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u</a:t>
            </a:r>
            <a:r>
              <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rPr>
              <a:t>n jus</a:t>
            </a:r>
          </a:p>
        </p:txBody>
      </p:sp>
      <p:sp>
        <p:nvSpPr>
          <p:cNvPr id="39" name="ZoneTexte 38">
            <a:extLst>
              <a:ext uri="{FF2B5EF4-FFF2-40B4-BE49-F238E27FC236}">
                <a16:creationId xmlns:a16="http://schemas.microsoft.com/office/drawing/2014/main" id="{AAF6A519-4EDA-51F8-04D0-A36E5639971C}"/>
              </a:ext>
            </a:extLst>
          </p:cNvPr>
          <p:cNvSpPr txBox="1"/>
          <p:nvPr>
            <p:custDataLst>
              <p:tags r:id="rId10"/>
            </p:custDataLst>
          </p:nvPr>
        </p:nvSpPr>
        <p:spPr>
          <a:xfrm>
            <a:off x="3486510" y="8613555"/>
            <a:ext cx="2819168"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u</a:t>
            </a:r>
            <a:r>
              <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rPr>
              <a:t>ne usine</a:t>
            </a:r>
          </a:p>
        </p:txBody>
      </p:sp>
      <p:sp>
        <p:nvSpPr>
          <p:cNvPr id="42" name="ZoneTexte 41">
            <a:extLst>
              <a:ext uri="{FF2B5EF4-FFF2-40B4-BE49-F238E27FC236}">
                <a16:creationId xmlns:a16="http://schemas.microsoft.com/office/drawing/2014/main" id="{4014CC08-82F3-27E8-089A-5DFB984E181C}"/>
              </a:ext>
            </a:extLst>
          </p:cNvPr>
          <p:cNvSpPr txBox="1"/>
          <p:nvPr>
            <p:custDataLst>
              <p:tags r:id="rId11"/>
            </p:custDataLst>
          </p:nvPr>
        </p:nvSpPr>
        <p:spPr>
          <a:xfrm>
            <a:off x="7878010" y="8660590"/>
            <a:ext cx="2847616"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u</a:t>
            </a:r>
            <a:r>
              <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rPr>
              <a:t>ne tortue</a:t>
            </a:r>
          </a:p>
        </p:txBody>
      </p:sp>
      <p:pic>
        <p:nvPicPr>
          <p:cNvPr id="18" name="Image 17">
            <a:extLst>
              <a:ext uri="{FF2B5EF4-FFF2-40B4-BE49-F238E27FC236}">
                <a16:creationId xmlns:a16="http://schemas.microsoft.com/office/drawing/2014/main" id="{3ED96890-6BCA-C028-15BE-6B57DD456913}"/>
              </a:ext>
            </a:extLst>
          </p:cNvPr>
          <p:cNvPicPr>
            <a:picLocks noChangeAspect="1"/>
          </p:cNvPicPr>
          <p:nvPr/>
        </p:nvPicPr>
        <p:blipFill>
          <a:blip r:embed="rId21"/>
          <a:stretch>
            <a:fillRect/>
          </a:stretch>
        </p:blipFill>
        <p:spPr>
          <a:xfrm>
            <a:off x="7967834" y="6754578"/>
            <a:ext cx="2667969" cy="1561256"/>
          </a:xfrm>
          <a:prstGeom prst="rect">
            <a:avLst/>
          </a:prstGeom>
        </p:spPr>
      </p:pic>
      <p:pic>
        <p:nvPicPr>
          <p:cNvPr id="25" name="Image 24">
            <a:extLst>
              <a:ext uri="{FF2B5EF4-FFF2-40B4-BE49-F238E27FC236}">
                <a16:creationId xmlns:a16="http://schemas.microsoft.com/office/drawing/2014/main" id="{A721321F-A6D6-083D-3540-5770AFAF7C46}"/>
              </a:ext>
            </a:extLst>
          </p:cNvPr>
          <p:cNvPicPr>
            <a:picLocks noChangeAspect="1"/>
          </p:cNvPicPr>
          <p:nvPr/>
        </p:nvPicPr>
        <p:blipFill>
          <a:blip r:embed="rId22"/>
          <a:stretch>
            <a:fillRect/>
          </a:stretch>
        </p:blipFill>
        <p:spPr>
          <a:xfrm>
            <a:off x="10107819" y="2103426"/>
            <a:ext cx="1353379" cy="2152249"/>
          </a:xfrm>
          <a:prstGeom prst="rect">
            <a:avLst/>
          </a:prstGeom>
        </p:spPr>
      </p:pic>
      <p:pic>
        <p:nvPicPr>
          <p:cNvPr id="27" name="Image 26">
            <a:extLst>
              <a:ext uri="{FF2B5EF4-FFF2-40B4-BE49-F238E27FC236}">
                <a16:creationId xmlns:a16="http://schemas.microsoft.com/office/drawing/2014/main" id="{8863F7B3-BDC5-8D5D-A42C-6DCA27041FE7}"/>
              </a:ext>
            </a:extLst>
          </p:cNvPr>
          <p:cNvPicPr>
            <a:picLocks noChangeAspect="1"/>
          </p:cNvPicPr>
          <p:nvPr/>
        </p:nvPicPr>
        <p:blipFill>
          <a:blip r:embed="rId23"/>
          <a:stretch>
            <a:fillRect/>
          </a:stretch>
        </p:blipFill>
        <p:spPr>
          <a:xfrm>
            <a:off x="5804109" y="2682837"/>
            <a:ext cx="2391808" cy="1757246"/>
          </a:xfrm>
          <a:prstGeom prst="rect">
            <a:avLst/>
          </a:prstGeom>
        </p:spPr>
      </p:pic>
      <p:pic>
        <p:nvPicPr>
          <p:cNvPr id="28" name="Image 27">
            <a:extLst>
              <a:ext uri="{FF2B5EF4-FFF2-40B4-BE49-F238E27FC236}">
                <a16:creationId xmlns:a16="http://schemas.microsoft.com/office/drawing/2014/main" id="{EE2DC552-EA0B-30AA-7DBD-FC92A117F239}"/>
              </a:ext>
            </a:extLst>
          </p:cNvPr>
          <p:cNvPicPr>
            <a:picLocks noChangeAspect="1"/>
          </p:cNvPicPr>
          <p:nvPr/>
        </p:nvPicPr>
        <p:blipFill>
          <a:blip r:embed="rId24"/>
          <a:stretch>
            <a:fillRect/>
          </a:stretch>
        </p:blipFill>
        <p:spPr>
          <a:xfrm>
            <a:off x="1875910" y="2075089"/>
            <a:ext cx="2391808" cy="2364994"/>
          </a:xfrm>
          <a:prstGeom prst="rect">
            <a:avLst/>
          </a:prstGeom>
        </p:spPr>
      </p:pic>
      <p:pic>
        <p:nvPicPr>
          <p:cNvPr id="29" name="Image 28">
            <a:extLst>
              <a:ext uri="{FF2B5EF4-FFF2-40B4-BE49-F238E27FC236}">
                <a16:creationId xmlns:a16="http://schemas.microsoft.com/office/drawing/2014/main" id="{E912C73F-F406-79AB-3BFB-55ACF67921AB}"/>
              </a:ext>
            </a:extLst>
          </p:cNvPr>
          <p:cNvPicPr>
            <a:picLocks noChangeAspect="1"/>
          </p:cNvPicPr>
          <p:nvPr/>
        </p:nvPicPr>
        <p:blipFill>
          <a:blip r:embed="rId25"/>
          <a:stretch>
            <a:fillRect/>
          </a:stretch>
        </p:blipFill>
        <p:spPr>
          <a:xfrm>
            <a:off x="3373340" y="6169457"/>
            <a:ext cx="3219566" cy="2146377"/>
          </a:xfrm>
          <a:prstGeom prst="rect">
            <a:avLst/>
          </a:prstGeom>
        </p:spPr>
      </p:pic>
    </p:spTree>
    <p:extLst>
      <p:ext uri="{BB962C8B-B14F-4D97-AF65-F5344CB8AC3E}">
        <p14:creationId xmlns:p14="http://schemas.microsoft.com/office/powerpoint/2010/main" val="3195752091"/>
      </p:ext>
    </p:extLst>
  </p:cSld>
  <p:clrMapOvr>
    <a:masterClrMapping/>
  </p:clrMapOvr>
  <p:extLst>
    <p:ext uri="{6950BFC3-D8DA-4A85-94F7-54DA5524770B}">
      <p188:commentRel xmlns:p188="http://schemas.microsoft.com/office/powerpoint/2018/8/main" r:id="rId17"/>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13716000" cy="10287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914445">
                <a:defRPr/>
              </a:pPr>
              <a:endParaRPr lang="fr-MA" sz="135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914445">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38100" tIns="38100" rIns="38100" bIns="38100" rtlCol="0" anchor="ctr"/>
                <a:lstStyle/>
                <a:p>
                  <a:pPr algn="ctr" defTabSz="914445">
                    <a:lnSpc>
                      <a:spcPts val="2408"/>
                    </a:lnSpc>
                    <a:defRPr/>
                  </a:pPr>
                  <a:endParaRPr sz="135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914445">
                  <a:defRPr/>
                </a:pPr>
                <a:endParaRPr lang="fr-MA" sz="1350" dirty="0">
                  <a:solidFill>
                    <a:prstClr val="black"/>
                  </a:solidFill>
                  <a:latin typeface="Dosis" pitchFamily="2" charset="0"/>
                </a:endParaRPr>
              </a:p>
            </p:txBody>
          </p:sp>
        </p:grpSp>
      </p:grpSp>
      <p:sp>
        <p:nvSpPr>
          <p:cNvPr id="9" name="TextBox 9"/>
          <p:cNvSpPr txBox="1"/>
          <p:nvPr>
            <p:custDataLst>
              <p:tags r:id="rId2"/>
            </p:custDataLst>
          </p:nvPr>
        </p:nvSpPr>
        <p:spPr>
          <a:xfrm>
            <a:off x="3097817" y="5585909"/>
            <a:ext cx="7520366" cy="538609"/>
          </a:xfrm>
          <a:prstGeom prst="rect">
            <a:avLst/>
          </a:prstGeom>
        </p:spPr>
        <p:txBody>
          <a:bodyPr lIns="0" tIns="0" rIns="0" bIns="0" rtlCol="0" anchor="t">
            <a:spAutoFit/>
          </a:bodyPr>
          <a:lstStyle/>
          <a:p>
            <a:pPr algn="ctr" defTabSz="685869">
              <a:lnSpc>
                <a:spcPts val="4200"/>
              </a:lnSpc>
              <a:defRPr/>
            </a:pPr>
            <a:r>
              <a:rPr lang="en-US" sz="36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800100" y="1407111"/>
            <a:ext cx="12001500" cy="538609"/>
          </a:xfrm>
          <a:prstGeom prst="rect">
            <a:avLst/>
          </a:prstGeom>
        </p:spPr>
        <p:txBody>
          <a:bodyPr wrap="square" lIns="0" tIns="0" rIns="0" bIns="0" rtlCol="0" anchor="t">
            <a:spAutoFit/>
          </a:bodyPr>
          <a:lstStyle/>
          <a:p>
            <a:pPr algn="ctr" defTabSz="685869">
              <a:lnSpc>
                <a:spcPts val="4200"/>
              </a:lnSpc>
              <a:defRPr/>
            </a:pPr>
            <a:r>
              <a:rPr lang="en-US" sz="36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2204900" y="2644612"/>
            <a:ext cx="1912502" cy="1668047"/>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811857" y="4394611"/>
            <a:ext cx="2504181" cy="538610"/>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2394902" y="4393589"/>
            <a:ext cx="1425005" cy="438582"/>
          </a:xfrm>
          <a:prstGeom prst="rect">
            <a:avLst/>
          </a:prstGeom>
          <a:noFill/>
        </p:spPr>
        <p:txBody>
          <a:bodyPr wrap="none" rtlCol="0">
            <a:spAutoFit/>
          </a:bodyPr>
          <a:lstStyle/>
          <a:p>
            <a:pPr defTabSz="685800">
              <a:defRPr/>
            </a:pPr>
            <a:r>
              <a:rPr lang="fr-FR" sz="225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5612942" y="4407713"/>
            <a:ext cx="2269574" cy="538610"/>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6027753" y="4446212"/>
            <a:ext cx="1343701" cy="438582"/>
          </a:xfrm>
          <a:prstGeom prst="rect">
            <a:avLst/>
          </a:prstGeom>
          <a:noFill/>
        </p:spPr>
        <p:txBody>
          <a:bodyPr wrap="none" rtlCol="0">
            <a:spAutoFit/>
          </a:bodyPr>
          <a:lstStyle/>
          <a:p>
            <a:pPr defTabSz="685800">
              <a:defRPr/>
            </a:pPr>
            <a:r>
              <a:rPr lang="fr-FR" sz="225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5307662" y="2170848"/>
            <a:ext cx="2232162" cy="2229782"/>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8683290" y="4374481"/>
            <a:ext cx="3254772" cy="549254"/>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8976816" y="4400630"/>
            <a:ext cx="2582566" cy="438582"/>
          </a:xfrm>
          <a:prstGeom prst="rect">
            <a:avLst/>
          </a:prstGeom>
          <a:noFill/>
        </p:spPr>
        <p:txBody>
          <a:bodyPr wrap="none" rtlCol="0">
            <a:spAutoFit/>
          </a:bodyPr>
          <a:lstStyle/>
          <a:p>
            <a:pPr defTabSz="685800">
              <a:defRPr/>
            </a:pPr>
            <a:r>
              <a:rPr lang="fr-FR" sz="225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8730084" y="2895119"/>
            <a:ext cx="3160415" cy="992903"/>
          </a:xfrm>
          <a:prstGeom prst="rect">
            <a:avLst/>
          </a:prstGeom>
        </p:spPr>
      </p:pic>
      <p:grpSp>
        <p:nvGrpSpPr>
          <p:cNvPr id="28" name="Groupe 27">
            <a:extLst>
              <a:ext uri="{FF2B5EF4-FFF2-40B4-BE49-F238E27FC236}">
                <a16:creationId xmlns:a16="http://schemas.microsoft.com/office/drawing/2014/main" id="{9D132A3B-F0F2-35FE-99DC-A96843AFCA2E}"/>
              </a:ext>
            </a:extLst>
          </p:cNvPr>
          <p:cNvGrpSpPr/>
          <p:nvPr>
            <p:custDataLst>
              <p:tags r:id="rId13"/>
            </p:custDataLst>
          </p:nvPr>
        </p:nvGrpSpPr>
        <p:grpSpPr>
          <a:xfrm>
            <a:off x="4508617" y="8682834"/>
            <a:ext cx="1779566" cy="538610"/>
            <a:chOff x="5802255" y="5807067"/>
            <a:chExt cx="1186377" cy="359073"/>
          </a:xfrm>
        </p:grpSpPr>
        <p:sp>
          <p:nvSpPr>
            <p:cNvPr id="29" name="Rectangle : coins arrondis 28">
              <a:extLst>
                <a:ext uri="{FF2B5EF4-FFF2-40B4-BE49-F238E27FC236}">
                  <a16:creationId xmlns:a16="http://schemas.microsoft.com/office/drawing/2014/main" id="{C804A669-72C6-3FA1-5791-E7CB5CA77B20}"/>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dirty="0">
                <a:solidFill>
                  <a:prstClr val="white"/>
                </a:solidFill>
                <a:latin typeface="Calibri"/>
              </a:endParaRPr>
            </a:p>
          </p:txBody>
        </p:sp>
        <p:sp>
          <p:nvSpPr>
            <p:cNvPr id="30" name="ZoneTexte 29">
              <a:extLst>
                <a:ext uri="{FF2B5EF4-FFF2-40B4-BE49-F238E27FC236}">
                  <a16:creationId xmlns:a16="http://schemas.microsoft.com/office/drawing/2014/main" id="{4BFB723B-1198-9769-D313-3CDD4CA76B05}"/>
                </a:ext>
              </a:extLst>
            </p:cNvPr>
            <p:cNvSpPr txBox="1"/>
            <p:nvPr>
              <p:custDataLst>
                <p:tags r:id="rId21"/>
              </p:custDataLst>
            </p:nvPr>
          </p:nvSpPr>
          <p:spPr>
            <a:xfrm>
              <a:off x="5936723" y="5815168"/>
              <a:ext cx="926061" cy="292388"/>
            </a:xfrm>
            <a:prstGeom prst="rect">
              <a:avLst/>
            </a:prstGeom>
            <a:noFill/>
          </p:spPr>
          <p:txBody>
            <a:bodyPr wrap="square" rtlCol="0">
              <a:spAutoFit/>
            </a:bodyPr>
            <a:lstStyle/>
            <a:p>
              <a:pPr algn="ctr" defTabSz="685800">
                <a:defRPr/>
              </a:pPr>
              <a:r>
                <a:rPr lang="fr-FR" sz="225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25" name="Image 24">
            <a:extLst>
              <a:ext uri="{FF2B5EF4-FFF2-40B4-BE49-F238E27FC236}">
                <a16:creationId xmlns:a16="http://schemas.microsoft.com/office/drawing/2014/main" id="{5753C2A9-3189-5FAE-322D-3B6DC0946D11}"/>
              </a:ext>
            </a:extLst>
          </p:cNvPr>
          <p:cNvPicPr>
            <a:picLocks noChangeAspect="1"/>
          </p:cNvPicPr>
          <p:nvPr>
            <p:custDataLst>
              <p:tags r:id="rId14"/>
            </p:custDataLst>
          </p:nvPr>
        </p:nvPicPr>
        <p:blipFill>
          <a:blip r:embed="rId29"/>
          <a:stretch>
            <a:fillRect/>
          </a:stretch>
        </p:blipFill>
        <p:spPr>
          <a:xfrm>
            <a:off x="4781755" y="6506980"/>
            <a:ext cx="1360298" cy="1942484"/>
          </a:xfrm>
          <a:prstGeom prst="rect">
            <a:avLst/>
          </a:prstGeom>
        </p:spPr>
      </p:pic>
      <p:sp>
        <p:nvSpPr>
          <p:cNvPr id="36" name="ZoneTexte 35">
            <a:extLst>
              <a:ext uri="{FF2B5EF4-FFF2-40B4-BE49-F238E27FC236}">
                <a16:creationId xmlns:a16="http://schemas.microsoft.com/office/drawing/2014/main" id="{D3E0DBCB-E98C-6943-0AAE-117B0145F952}"/>
              </a:ext>
            </a:extLst>
          </p:cNvPr>
          <p:cNvSpPr txBox="1"/>
          <p:nvPr>
            <p:custDataLst>
              <p:tags r:id="rId15"/>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a:t>
            </a:r>
          </a:p>
        </p:txBody>
      </p:sp>
      <p:pic>
        <p:nvPicPr>
          <p:cNvPr id="8" name="Image 7">
            <a:extLst>
              <a:ext uri="{FF2B5EF4-FFF2-40B4-BE49-F238E27FC236}">
                <a16:creationId xmlns:a16="http://schemas.microsoft.com/office/drawing/2014/main" id="{A256C08F-FE2D-887C-5E62-41F4AC8B3721}"/>
              </a:ext>
            </a:extLst>
          </p:cNvPr>
          <p:cNvPicPr>
            <a:picLocks noChangeAspect="1"/>
          </p:cNvPicPr>
          <p:nvPr>
            <p:custDataLst>
              <p:tags r:id="rId16"/>
            </p:custDataLst>
          </p:nvPr>
        </p:nvPicPr>
        <p:blipFill>
          <a:blip r:embed="rId30">
            <a:clrChange>
              <a:clrFrom>
                <a:srgbClr val="FFFFFF"/>
              </a:clrFrom>
              <a:clrTo>
                <a:srgbClr val="FFFFFF">
                  <a:alpha val="0"/>
                </a:srgbClr>
              </a:clrTo>
            </a:clrChange>
          </a:blip>
          <a:stretch>
            <a:fillRect/>
          </a:stretch>
        </p:blipFill>
        <p:spPr>
          <a:xfrm>
            <a:off x="7400030" y="6777206"/>
            <a:ext cx="1789002" cy="1383142"/>
          </a:xfrm>
          <a:prstGeom prst="rect">
            <a:avLst/>
          </a:prstGeom>
        </p:spPr>
      </p:pic>
      <p:grpSp>
        <p:nvGrpSpPr>
          <p:cNvPr id="20" name="Groupe 19">
            <a:extLst>
              <a:ext uri="{FF2B5EF4-FFF2-40B4-BE49-F238E27FC236}">
                <a16:creationId xmlns:a16="http://schemas.microsoft.com/office/drawing/2014/main" id="{7E9C0502-A7A0-8331-FC77-BD2C8A83A92A}"/>
              </a:ext>
            </a:extLst>
          </p:cNvPr>
          <p:cNvGrpSpPr/>
          <p:nvPr>
            <p:custDataLst>
              <p:tags r:id="rId17"/>
            </p:custDataLst>
          </p:nvPr>
        </p:nvGrpSpPr>
        <p:grpSpPr>
          <a:xfrm>
            <a:off x="7485754" y="8644972"/>
            <a:ext cx="1779566" cy="538610"/>
            <a:chOff x="5802255" y="5807067"/>
            <a:chExt cx="1186377" cy="359073"/>
          </a:xfrm>
        </p:grpSpPr>
        <p:sp>
          <p:nvSpPr>
            <p:cNvPr id="21" name="Rectangle : coins arrondis 20">
              <a:extLst>
                <a:ext uri="{FF2B5EF4-FFF2-40B4-BE49-F238E27FC236}">
                  <a16:creationId xmlns:a16="http://schemas.microsoft.com/office/drawing/2014/main" id="{C0574431-818E-FFD3-517F-8DDEF3199CC3}"/>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dirty="0">
                <a:solidFill>
                  <a:prstClr val="white"/>
                </a:solidFill>
                <a:latin typeface="Calibri"/>
              </a:endParaRPr>
            </a:p>
          </p:txBody>
        </p:sp>
        <p:sp>
          <p:nvSpPr>
            <p:cNvPr id="22" name="ZoneTexte 21">
              <a:extLst>
                <a:ext uri="{FF2B5EF4-FFF2-40B4-BE49-F238E27FC236}">
                  <a16:creationId xmlns:a16="http://schemas.microsoft.com/office/drawing/2014/main" id="{D7CDBCFE-A308-E8B1-B716-E2FC5EEA178C}"/>
                </a:ext>
              </a:extLst>
            </p:cNvPr>
            <p:cNvSpPr txBox="1"/>
            <p:nvPr>
              <p:custDataLst>
                <p:tags r:id="rId19"/>
              </p:custDataLst>
            </p:nvPr>
          </p:nvSpPr>
          <p:spPr>
            <a:xfrm>
              <a:off x="5936723" y="5815168"/>
              <a:ext cx="926061" cy="292388"/>
            </a:xfrm>
            <a:prstGeom prst="rect">
              <a:avLst/>
            </a:prstGeom>
            <a:noFill/>
          </p:spPr>
          <p:txBody>
            <a:bodyPr wrap="square" rtlCol="0">
              <a:spAutoFit/>
            </a:bodyPr>
            <a:lstStyle/>
            <a:p>
              <a:pPr algn="ctr" defTabSz="685800">
                <a:defRPr/>
              </a:pPr>
              <a:r>
                <a:rPr lang="fr-FR" sz="2250" b="1" dirty="0">
                  <a:solidFill>
                    <a:srgbClr val="4BACC6">
                      <a:lumMod val="50000"/>
                    </a:srgbClr>
                  </a:solidFill>
                  <a:latin typeface="Cambria" panose="02040503050406030204" pitchFamily="18" charset="0"/>
                  <a:ea typeface="Cambria" panose="02040503050406030204" pitchFamily="18" charset="0"/>
                </a:rPr>
                <a:t>Ardoise </a:t>
              </a:r>
            </a:p>
          </p:txBody>
        </p:sp>
      </p:grpSp>
    </p:spTree>
    <p:extLst>
      <p:ext uri="{BB962C8B-B14F-4D97-AF65-F5344CB8AC3E}">
        <p14:creationId xmlns:p14="http://schemas.microsoft.com/office/powerpoint/2010/main" val="30343962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40B1-0CF6-16E1-B26E-E00479C4858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0B8C37-3B25-71B6-B5B6-91EC35F1DBE2}"/>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F70BCCC0-013A-C699-3542-F35E4EF87362}"/>
              </a:ext>
            </a:extLst>
          </p:cNvPr>
          <p:cNvGrpSpPr/>
          <p:nvPr>
            <p:custDataLst>
              <p:tags r:id="rId2"/>
            </p:custDataLst>
          </p:nvPr>
        </p:nvGrpSpPr>
        <p:grpSpPr>
          <a:xfrm>
            <a:off x="0" y="-5869"/>
            <a:ext cx="13716000" cy="10292869"/>
            <a:chOff x="0" y="1"/>
            <a:chExt cx="9144000" cy="6857999"/>
          </a:xfrm>
        </p:grpSpPr>
        <p:sp>
          <p:nvSpPr>
            <p:cNvPr id="15" name="Rectangle 14">
              <a:extLst>
                <a:ext uri="{FF2B5EF4-FFF2-40B4-BE49-F238E27FC236}">
                  <a16:creationId xmlns:a16="http://schemas.microsoft.com/office/drawing/2014/main" id="{670D3D87-DCCE-4DF5-E11D-6646EDF44FEB}"/>
                </a:ext>
              </a:extLst>
            </p:cNvPr>
            <p:cNvSpPr/>
            <p:nvPr>
              <p:custDataLst>
                <p:tags r:id="rId15"/>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7EB8CE00-B1AD-7BE4-7323-129432DF1C1D}"/>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CE0BCA1E-7C5F-A68B-4C36-44BFBFE9FE25}"/>
                  </a:ext>
                </a:extLst>
              </p:cNvPr>
              <p:cNvSpPr/>
              <p:nvPr>
                <p:custDataLst>
                  <p:tags r:id="rId16"/>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4290DFDB-C75D-125F-A1A1-D3E6D104809C}"/>
                  </a:ext>
                </a:extLst>
              </p:cNvPr>
              <p:cNvGrpSpPr/>
              <p:nvPr/>
            </p:nvGrpSpPr>
            <p:grpSpPr>
              <a:xfrm>
                <a:off x="198802" y="180292"/>
                <a:ext cx="8766670" cy="772032"/>
                <a:chOff x="195880" y="180292"/>
                <a:chExt cx="8769597" cy="772032"/>
              </a:xfrm>
            </p:grpSpPr>
            <p:sp>
              <p:nvSpPr>
                <p:cNvPr id="23" name="Rectangle : coins arrondis 22">
                  <a:extLst>
                    <a:ext uri="{FF2B5EF4-FFF2-40B4-BE49-F238E27FC236}">
                      <a16:creationId xmlns:a16="http://schemas.microsoft.com/office/drawing/2014/main" id="{DFB30D6A-9BF6-8379-E2A6-76EABF7243FF}"/>
                    </a:ext>
                  </a:extLst>
                </p:cNvPr>
                <p:cNvSpPr/>
                <p:nvPr>
                  <p:custDataLst>
                    <p:tags r:id="rId17"/>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52BDF782-E55C-BCA2-085E-7C809E4715F3}"/>
                    </a:ext>
                  </a:extLst>
                </p:cNvPr>
                <p:cNvSpPr/>
                <p:nvPr>
                  <p:custDataLst>
                    <p:tags r:id="rId18"/>
                  </p:custDataLst>
                </p:nvPr>
              </p:nvSpPr>
              <p:spPr>
                <a:xfrm>
                  <a:off x="196724" y="746104"/>
                  <a:ext cx="8763377" cy="20622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8D0CA3AB-6803-F90E-9BDD-2027AA9E039F}"/>
              </a:ext>
            </a:extLst>
          </p:cNvPr>
          <p:cNvSpPr/>
          <p:nvPr>
            <p:custDataLst>
              <p:tags r:id="rId3"/>
            </p:custDataLst>
          </p:nvPr>
        </p:nvSpPr>
        <p:spPr>
          <a:xfrm rot="10800000" flipH="1">
            <a:off x="768866" y="853210"/>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51E1A72A-E770-D942-5C29-26575170E51A}"/>
              </a:ext>
            </a:extLst>
          </p:cNvPr>
          <p:cNvSpPr txBox="1"/>
          <p:nvPr>
            <p:custDataLst>
              <p:tags r:id="rId4"/>
            </p:custDataLst>
          </p:nvPr>
        </p:nvSpPr>
        <p:spPr>
          <a:xfrm>
            <a:off x="1292328" y="771385"/>
            <a:ext cx="11887200" cy="461665"/>
          </a:xfrm>
          <a:prstGeom prst="rect">
            <a:avLst/>
          </a:prstGeom>
          <a:noFill/>
        </p:spPr>
        <p:txBody>
          <a:bodyPr wrap="square" rtlCol="0">
            <a:spAutoFit/>
          </a:bodyPr>
          <a:lstStyle/>
          <a:p>
            <a:pPr marL="0" marR="0" lvl="0" indent="0" algn="l" defTabSz="1028727"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srgbClr val="A6A6A6"/>
                </a:solidFill>
                <a:effectLst/>
                <a:uLnTx/>
                <a:uFillTx/>
                <a:latin typeface="Calibri"/>
                <a:ea typeface="+mn-ea"/>
                <a:cs typeface="+mn-cs"/>
              </a:rPr>
              <a:t>Répétons ensemble </a:t>
            </a:r>
            <a:r>
              <a:rPr kumimoji="0" lang="fr-FR" sz="2400" b="1" i="0" u="sng" strike="noStrike" kern="1200" cap="none" spc="0" normalizeH="0" baseline="0" noProof="0" dirty="0">
                <a:ln>
                  <a:noFill/>
                </a:ln>
                <a:solidFill>
                  <a:srgbClr val="A6A6A6"/>
                </a:solidFill>
                <a:effectLst/>
                <a:uLnTx/>
                <a:uFillTx/>
                <a:latin typeface="Calibri"/>
                <a:ea typeface="+mn-ea"/>
                <a:cs typeface="+mn-cs"/>
              </a:rPr>
              <a:t>les couleurs</a:t>
            </a:r>
            <a:r>
              <a:rPr kumimoji="0" lang="fr-FR" sz="2400" b="1" i="0" u="none" strike="noStrike" kern="1200" cap="none" spc="0" normalizeH="0" baseline="0" noProof="0" dirty="0">
                <a:ln>
                  <a:noFill/>
                </a:ln>
                <a:solidFill>
                  <a:srgbClr val="A6A6A6"/>
                </a:solidFill>
                <a:effectLst/>
                <a:uLnTx/>
                <a:uFillTx/>
                <a:latin typeface="Calibri"/>
                <a:ea typeface="+mn-ea"/>
                <a:cs typeface="+mn-cs"/>
              </a:rPr>
              <a:t>.</a:t>
            </a:r>
          </a:p>
        </p:txBody>
      </p:sp>
      <p:pic>
        <p:nvPicPr>
          <p:cNvPr id="22" name="Image 21">
            <a:extLst>
              <a:ext uri="{FF2B5EF4-FFF2-40B4-BE49-F238E27FC236}">
                <a16:creationId xmlns:a16="http://schemas.microsoft.com/office/drawing/2014/main" id="{5A74E878-2BD1-D790-90FC-11D193B875DC}"/>
              </a:ext>
            </a:extLst>
          </p:cNvPr>
          <p:cNvPicPr>
            <a:picLocks noChangeAspect="1"/>
          </p:cNvPicPr>
          <p:nvPr>
            <p:custDataLst>
              <p:tags r:id="rId5"/>
            </p:custDataLst>
          </p:nvPr>
        </p:nvPicPr>
        <p:blipFill>
          <a:blip r:embed="rId22">
            <a:clrChange>
              <a:clrFrom>
                <a:srgbClr val="FFFFFF"/>
              </a:clrFrom>
              <a:clrTo>
                <a:srgbClr val="FFFFFF">
                  <a:alpha val="0"/>
                </a:srgbClr>
              </a:clrTo>
            </a:clrChange>
          </a:blip>
          <a:stretch>
            <a:fillRect/>
          </a:stretch>
        </p:blipFill>
        <p:spPr>
          <a:xfrm>
            <a:off x="11588093" y="529841"/>
            <a:ext cx="1530246" cy="1284596"/>
          </a:xfrm>
          <a:prstGeom prst="rect">
            <a:avLst/>
          </a:prstGeom>
        </p:spPr>
      </p:pic>
      <p:sp>
        <p:nvSpPr>
          <p:cNvPr id="6" name="Étoile : 16 branches 5">
            <a:extLst>
              <a:ext uri="{FF2B5EF4-FFF2-40B4-BE49-F238E27FC236}">
                <a16:creationId xmlns:a16="http://schemas.microsoft.com/office/drawing/2014/main" id="{0EA3CBCD-6A55-0C94-B399-606BFD2D9DBE}"/>
              </a:ext>
            </a:extLst>
          </p:cNvPr>
          <p:cNvSpPr/>
          <p:nvPr/>
        </p:nvSpPr>
        <p:spPr>
          <a:xfrm>
            <a:off x="1681629" y="2669319"/>
            <a:ext cx="1565647" cy="1584725"/>
          </a:xfrm>
          <a:prstGeom prst="star16">
            <a:avLst>
              <a:gd name="adj" fmla="val 46866"/>
            </a:avLst>
          </a:prstGeom>
          <a:solidFill>
            <a:srgbClr val="0066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7" name="Étoile : 16 branches 6">
            <a:extLst>
              <a:ext uri="{FF2B5EF4-FFF2-40B4-BE49-F238E27FC236}">
                <a16:creationId xmlns:a16="http://schemas.microsoft.com/office/drawing/2014/main" id="{D55F0B77-0335-BF7B-A98F-0117C74E5BCA}"/>
              </a:ext>
            </a:extLst>
          </p:cNvPr>
          <p:cNvSpPr/>
          <p:nvPr/>
        </p:nvSpPr>
        <p:spPr>
          <a:xfrm>
            <a:off x="4505432" y="2629563"/>
            <a:ext cx="1565647" cy="1584725"/>
          </a:xfrm>
          <a:prstGeom prst="star16">
            <a:avLst>
              <a:gd name="adj" fmla="val 46866"/>
            </a:avLst>
          </a:prstGeom>
          <a:solidFill>
            <a:srgbClr val="ED1D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9" name="Étoile : 16 branches 8">
            <a:extLst>
              <a:ext uri="{FF2B5EF4-FFF2-40B4-BE49-F238E27FC236}">
                <a16:creationId xmlns:a16="http://schemas.microsoft.com/office/drawing/2014/main" id="{DFE80950-DDF7-44E1-F3F5-6FA245BF3DC9}"/>
              </a:ext>
            </a:extLst>
          </p:cNvPr>
          <p:cNvSpPr/>
          <p:nvPr/>
        </p:nvSpPr>
        <p:spPr>
          <a:xfrm>
            <a:off x="7529792" y="2652606"/>
            <a:ext cx="1565647" cy="1584725"/>
          </a:xfrm>
          <a:prstGeom prst="star16">
            <a:avLst>
              <a:gd name="adj" fmla="val 46866"/>
            </a:avLst>
          </a:prstGeom>
          <a:solidFill>
            <a:srgbClr val="0096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2" name="Étoile : 16 branches 11">
            <a:extLst>
              <a:ext uri="{FF2B5EF4-FFF2-40B4-BE49-F238E27FC236}">
                <a16:creationId xmlns:a16="http://schemas.microsoft.com/office/drawing/2014/main" id="{7897C0CB-73F0-B22D-BFA5-2F7F3AFDB930}"/>
              </a:ext>
            </a:extLst>
          </p:cNvPr>
          <p:cNvSpPr/>
          <p:nvPr/>
        </p:nvSpPr>
        <p:spPr>
          <a:xfrm>
            <a:off x="10467931" y="2673019"/>
            <a:ext cx="1565647" cy="1584725"/>
          </a:xfrm>
          <a:prstGeom prst="star16">
            <a:avLst>
              <a:gd name="adj" fmla="val 46866"/>
            </a:avLst>
          </a:prstGeom>
          <a:solidFill>
            <a:srgbClr val="FEF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4" name="Étoile : 16 branches 13">
            <a:extLst>
              <a:ext uri="{FF2B5EF4-FFF2-40B4-BE49-F238E27FC236}">
                <a16:creationId xmlns:a16="http://schemas.microsoft.com/office/drawing/2014/main" id="{0F7A2810-F018-2CBC-576A-194D8A7C7C2A}"/>
              </a:ext>
            </a:extLst>
          </p:cNvPr>
          <p:cNvSpPr/>
          <p:nvPr/>
        </p:nvSpPr>
        <p:spPr>
          <a:xfrm>
            <a:off x="1681629" y="6174132"/>
            <a:ext cx="1565647" cy="1584725"/>
          </a:xfrm>
          <a:prstGeom prst="star16">
            <a:avLst>
              <a:gd name="adj" fmla="val 46866"/>
            </a:avLst>
          </a:prstGeom>
          <a:solidFill>
            <a:srgbClr val="FF6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6" name="Étoile : 16 branches 15">
            <a:extLst>
              <a:ext uri="{FF2B5EF4-FFF2-40B4-BE49-F238E27FC236}">
                <a16:creationId xmlns:a16="http://schemas.microsoft.com/office/drawing/2014/main" id="{1A35FB6E-136A-7E85-89D9-995E6C453B27}"/>
              </a:ext>
            </a:extLst>
          </p:cNvPr>
          <p:cNvSpPr/>
          <p:nvPr/>
        </p:nvSpPr>
        <p:spPr>
          <a:xfrm>
            <a:off x="4485553" y="6154253"/>
            <a:ext cx="1565647" cy="1584725"/>
          </a:xfrm>
          <a:prstGeom prst="star16">
            <a:avLst>
              <a:gd name="adj" fmla="val 46866"/>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7" name="Étoile : 16 branches 16">
            <a:extLst>
              <a:ext uri="{FF2B5EF4-FFF2-40B4-BE49-F238E27FC236}">
                <a16:creationId xmlns:a16="http://schemas.microsoft.com/office/drawing/2014/main" id="{98757CA1-22D7-CEDB-3A77-05CD33B300D1}"/>
              </a:ext>
            </a:extLst>
          </p:cNvPr>
          <p:cNvSpPr/>
          <p:nvPr/>
        </p:nvSpPr>
        <p:spPr>
          <a:xfrm>
            <a:off x="7549670" y="6174132"/>
            <a:ext cx="1565647" cy="1584725"/>
          </a:xfrm>
          <a:prstGeom prst="star16">
            <a:avLst>
              <a:gd name="adj" fmla="val 46866"/>
            </a:avLst>
          </a:prstGeom>
          <a:solidFill>
            <a:srgbClr val="8D5E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8" name="Étoile : 16 branches 17">
            <a:extLst>
              <a:ext uri="{FF2B5EF4-FFF2-40B4-BE49-F238E27FC236}">
                <a16:creationId xmlns:a16="http://schemas.microsoft.com/office/drawing/2014/main" id="{973DD69C-9E06-79D2-6B3A-E1E8BF298E28}"/>
              </a:ext>
            </a:extLst>
          </p:cNvPr>
          <p:cNvSpPr/>
          <p:nvPr/>
        </p:nvSpPr>
        <p:spPr>
          <a:xfrm>
            <a:off x="10353594" y="6174131"/>
            <a:ext cx="1565647" cy="1584725"/>
          </a:xfrm>
          <a:prstGeom prst="star16">
            <a:avLst>
              <a:gd name="adj" fmla="val 46866"/>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19" name="ZoneTexte 18">
            <a:extLst>
              <a:ext uri="{FF2B5EF4-FFF2-40B4-BE49-F238E27FC236}">
                <a16:creationId xmlns:a16="http://schemas.microsoft.com/office/drawing/2014/main" id="{E6CEAE53-52AC-ED6F-E127-A87D88622012}"/>
              </a:ext>
            </a:extLst>
          </p:cNvPr>
          <p:cNvSpPr txBox="1"/>
          <p:nvPr>
            <p:custDataLst>
              <p:tags r:id="rId6"/>
            </p:custDataLst>
          </p:nvPr>
        </p:nvSpPr>
        <p:spPr>
          <a:xfrm>
            <a:off x="3913783" y="4606766"/>
            <a:ext cx="2748944"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rouge</a:t>
            </a:r>
            <a:endPar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endParaRPr>
          </a:p>
        </p:txBody>
      </p:sp>
      <p:sp>
        <p:nvSpPr>
          <p:cNvPr id="20" name="ZoneTexte 19">
            <a:extLst>
              <a:ext uri="{FF2B5EF4-FFF2-40B4-BE49-F238E27FC236}">
                <a16:creationId xmlns:a16="http://schemas.microsoft.com/office/drawing/2014/main" id="{823D39E8-F1E1-C8AB-8AE0-ABAEA2B75180}"/>
              </a:ext>
            </a:extLst>
          </p:cNvPr>
          <p:cNvSpPr txBox="1"/>
          <p:nvPr>
            <p:custDataLst>
              <p:tags r:id="rId7"/>
            </p:custDataLst>
          </p:nvPr>
        </p:nvSpPr>
        <p:spPr>
          <a:xfrm>
            <a:off x="1089980" y="4606765"/>
            <a:ext cx="2748944"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bleu</a:t>
            </a:r>
            <a:endPar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endParaRPr>
          </a:p>
        </p:txBody>
      </p:sp>
      <p:sp>
        <p:nvSpPr>
          <p:cNvPr id="21" name="ZoneTexte 20">
            <a:extLst>
              <a:ext uri="{FF2B5EF4-FFF2-40B4-BE49-F238E27FC236}">
                <a16:creationId xmlns:a16="http://schemas.microsoft.com/office/drawing/2014/main" id="{3CE425B7-7D25-BA5F-DF9E-30B6E5DD6732}"/>
              </a:ext>
            </a:extLst>
          </p:cNvPr>
          <p:cNvSpPr txBox="1"/>
          <p:nvPr>
            <p:custDataLst>
              <p:tags r:id="rId8"/>
            </p:custDataLst>
          </p:nvPr>
        </p:nvSpPr>
        <p:spPr>
          <a:xfrm>
            <a:off x="6938143" y="4606764"/>
            <a:ext cx="2748944"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vert</a:t>
            </a:r>
            <a:endPar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endParaRPr>
          </a:p>
        </p:txBody>
      </p:sp>
      <p:sp>
        <p:nvSpPr>
          <p:cNvPr id="24" name="ZoneTexte 23">
            <a:extLst>
              <a:ext uri="{FF2B5EF4-FFF2-40B4-BE49-F238E27FC236}">
                <a16:creationId xmlns:a16="http://schemas.microsoft.com/office/drawing/2014/main" id="{64648E2A-B817-5B9A-8BBC-953F030BA940}"/>
              </a:ext>
            </a:extLst>
          </p:cNvPr>
          <p:cNvSpPr txBox="1"/>
          <p:nvPr>
            <p:custDataLst>
              <p:tags r:id="rId9"/>
            </p:custDataLst>
          </p:nvPr>
        </p:nvSpPr>
        <p:spPr>
          <a:xfrm>
            <a:off x="9876282" y="4599801"/>
            <a:ext cx="2748944"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jaune</a:t>
            </a:r>
            <a:endPar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endParaRPr>
          </a:p>
        </p:txBody>
      </p:sp>
      <p:sp>
        <p:nvSpPr>
          <p:cNvPr id="25" name="ZoneTexte 24">
            <a:extLst>
              <a:ext uri="{FF2B5EF4-FFF2-40B4-BE49-F238E27FC236}">
                <a16:creationId xmlns:a16="http://schemas.microsoft.com/office/drawing/2014/main" id="{EC0F4410-05D1-F4F3-0144-4D79019E2408}"/>
              </a:ext>
            </a:extLst>
          </p:cNvPr>
          <p:cNvSpPr txBox="1"/>
          <p:nvPr>
            <p:custDataLst>
              <p:tags r:id="rId10"/>
            </p:custDataLst>
          </p:nvPr>
        </p:nvSpPr>
        <p:spPr>
          <a:xfrm>
            <a:off x="1089980" y="8051334"/>
            <a:ext cx="2748944"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rose</a:t>
            </a:r>
            <a:endPar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2D52DB0-2804-5AFB-7DD9-7D37F62D30F6}"/>
              </a:ext>
            </a:extLst>
          </p:cNvPr>
          <p:cNvSpPr txBox="1"/>
          <p:nvPr>
            <p:custDataLst>
              <p:tags r:id="rId11"/>
            </p:custDataLst>
          </p:nvPr>
        </p:nvSpPr>
        <p:spPr>
          <a:xfrm>
            <a:off x="3838924" y="8055897"/>
            <a:ext cx="2748944"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gris</a:t>
            </a:r>
            <a:endPar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endParaRPr>
          </a:p>
        </p:txBody>
      </p:sp>
      <p:sp>
        <p:nvSpPr>
          <p:cNvPr id="28" name="ZoneTexte 27">
            <a:extLst>
              <a:ext uri="{FF2B5EF4-FFF2-40B4-BE49-F238E27FC236}">
                <a16:creationId xmlns:a16="http://schemas.microsoft.com/office/drawing/2014/main" id="{CC8DC016-2CA5-1AC6-12FE-097FB6EF19B5}"/>
              </a:ext>
            </a:extLst>
          </p:cNvPr>
          <p:cNvSpPr txBox="1"/>
          <p:nvPr>
            <p:custDataLst>
              <p:tags r:id="rId12"/>
            </p:custDataLst>
          </p:nvPr>
        </p:nvSpPr>
        <p:spPr>
          <a:xfrm>
            <a:off x="6858000" y="8161450"/>
            <a:ext cx="2748944"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marron</a:t>
            </a:r>
            <a:endPar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endParaRPr>
          </a:p>
        </p:txBody>
      </p:sp>
      <p:sp>
        <p:nvSpPr>
          <p:cNvPr id="29" name="ZoneTexte 28">
            <a:extLst>
              <a:ext uri="{FF2B5EF4-FFF2-40B4-BE49-F238E27FC236}">
                <a16:creationId xmlns:a16="http://schemas.microsoft.com/office/drawing/2014/main" id="{633BE9BC-3687-3B89-56A6-792C2EB1C231}"/>
              </a:ext>
            </a:extLst>
          </p:cNvPr>
          <p:cNvSpPr txBox="1"/>
          <p:nvPr>
            <p:custDataLst>
              <p:tags r:id="rId13"/>
            </p:custDataLst>
          </p:nvPr>
        </p:nvSpPr>
        <p:spPr>
          <a:xfrm>
            <a:off x="9764033" y="8160367"/>
            <a:ext cx="2748944" cy="646331"/>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lang="fr-FR" sz="3600" b="1" dirty="0">
                <a:solidFill>
                  <a:srgbClr val="215968"/>
                </a:solidFill>
                <a:latin typeface="Dosis" pitchFamily="2" charset="0"/>
              </a:rPr>
              <a:t>noir</a:t>
            </a:r>
            <a:endParaRPr kumimoji="0" lang="fr-FR" sz="3600" b="1" i="0" u="none" strike="noStrike" kern="1200" cap="none" spc="0" normalizeH="0" baseline="0" noProof="0" dirty="0">
              <a:ln>
                <a:noFill/>
              </a:ln>
              <a:solidFill>
                <a:srgbClr val="215968"/>
              </a:solidFill>
              <a:effectLst/>
              <a:uLnTx/>
              <a:uFillTx/>
              <a:latin typeface="Dosis" pitchFamily="2" charset="0"/>
              <a:ea typeface="+mn-ea"/>
              <a:cs typeface="+mn-cs"/>
            </a:endParaRPr>
          </a:p>
        </p:txBody>
      </p:sp>
      <p:graphicFrame>
        <p:nvGraphicFramePr>
          <p:cNvPr id="30" name="Tableau 29">
            <a:extLst>
              <a:ext uri="{FF2B5EF4-FFF2-40B4-BE49-F238E27FC236}">
                <a16:creationId xmlns:a16="http://schemas.microsoft.com/office/drawing/2014/main" id="{539D8114-0CA0-0838-36A4-82CA477D9EFC}"/>
              </a:ext>
            </a:extLst>
          </p:cNvPr>
          <p:cNvGraphicFramePr>
            <a:graphicFrameLocks noGrp="1"/>
          </p:cNvGraphicFramePr>
          <p:nvPr>
            <p:custDataLst>
              <p:tags r:id="rId14"/>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8653855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5F8E0-DDBA-091F-1113-0301123ECF1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1CD803E-ED5E-3A86-28BA-5673589F6BC1}"/>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8255A81F-1030-A040-7C2C-EC743D74FA0E}"/>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078FB08E-4F78-5EA2-8E55-8BAC5EF56140}"/>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34738A7F-B19D-0ED6-9723-CB2E4C9D7BFE}"/>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8B45E1D8-10FE-B9B3-FC63-08A64249B507}"/>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9513D553-BADC-0467-FE2E-6FE0A373DCA4}"/>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FF87F535-E2D8-FE07-6D37-4DE8CEE46EAE}"/>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618A18CF-F747-F974-6A07-D346CB396BF5}"/>
                    </a:ext>
                  </a:extLst>
                </p:cNvPr>
                <p:cNvSpPr/>
                <p:nvPr>
                  <p:custDataLst>
                    <p:tags r:id="rId11"/>
                  </p:custDataLst>
                </p:nvPr>
              </p:nvSpPr>
              <p:spPr>
                <a:xfrm>
                  <a:off x="196725" y="761904"/>
                  <a:ext cx="8748473" cy="22869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BCD8ADBA-0F91-F024-C043-D2D57E041B6E}"/>
              </a:ext>
            </a:extLst>
          </p:cNvPr>
          <p:cNvSpPr/>
          <p:nvPr>
            <p:custDataLst>
              <p:tags r:id="rId3"/>
            </p:custDataLst>
          </p:nvPr>
        </p:nvSpPr>
        <p:spPr>
          <a:xfrm rot="10800000" flipH="1">
            <a:off x="786620" y="841468"/>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9" name="ZoneTexte 8">
            <a:extLst>
              <a:ext uri="{FF2B5EF4-FFF2-40B4-BE49-F238E27FC236}">
                <a16:creationId xmlns:a16="http://schemas.microsoft.com/office/drawing/2014/main" id="{C35261FF-FBFF-66B7-8286-C4D1C284D09A}"/>
              </a:ext>
            </a:extLst>
          </p:cNvPr>
          <p:cNvSpPr txBox="1"/>
          <p:nvPr>
            <p:custDataLst>
              <p:tags r:id="rId4"/>
            </p:custDataLst>
          </p:nvPr>
        </p:nvSpPr>
        <p:spPr>
          <a:xfrm>
            <a:off x="1328572" y="736196"/>
            <a:ext cx="12420602" cy="461665"/>
          </a:xfrm>
          <a:prstGeom prst="rect">
            <a:avLst/>
          </a:prstGeom>
          <a:noFill/>
        </p:spPr>
        <p:txBody>
          <a:bodyPr wrap="square" rtlCol="0">
            <a:spAutoFit/>
          </a:bodyPr>
          <a:lstStyle/>
          <a:p>
            <a:pPr marL="0" marR="0" lvl="0" indent="0" algn="l" defTabSz="914445"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dire </a:t>
            </a:r>
            <a:r>
              <a:rPr kumimoji="0" lang="fr-FR" sz="2400" b="1" i="0" u="sng" strike="noStrike" kern="1200" cap="none" spc="0" normalizeH="0" baseline="0" noProof="0" dirty="0">
                <a:ln>
                  <a:noFill/>
                </a:ln>
                <a:solidFill>
                  <a:prstClr val="white">
                    <a:lumMod val="65000"/>
                  </a:prstClr>
                </a:solidFill>
                <a:effectLst/>
                <a:uLnTx/>
                <a:uFillTx/>
                <a:latin typeface="Calibri"/>
                <a:ea typeface="+mn-ea"/>
                <a:cs typeface="+mn-cs"/>
              </a:rPr>
              <a:t>les mots ?</a:t>
            </a: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21" name="Ellipse 20">
            <a:extLst>
              <a:ext uri="{FF2B5EF4-FFF2-40B4-BE49-F238E27FC236}">
                <a16:creationId xmlns:a16="http://schemas.microsoft.com/office/drawing/2014/main" id="{CBF1B088-FB93-36D4-136B-B9687BF6F3EE}"/>
              </a:ext>
            </a:extLst>
          </p:cNvPr>
          <p:cNvSpPr/>
          <p:nvPr>
            <p:custDataLst>
              <p:tags r:id="rId5"/>
            </p:custDataLst>
          </p:nvPr>
        </p:nvSpPr>
        <p:spPr>
          <a:xfrm>
            <a:off x="9066811" y="2748696"/>
            <a:ext cx="335901" cy="36995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2700" b="0" i="0" u="none" strike="noStrike" kern="1200" cap="none" spc="0" normalizeH="0" baseline="0" noProof="0">
              <a:ln>
                <a:noFill/>
              </a:ln>
              <a:solidFill>
                <a:prstClr val="white"/>
              </a:solidFill>
              <a:effectLst/>
              <a:uLnTx/>
              <a:uFillTx/>
              <a:latin typeface="Calibri"/>
              <a:ea typeface="+mn-ea"/>
              <a:cs typeface="+mn-cs"/>
            </a:endParaRPr>
          </a:p>
        </p:txBody>
      </p:sp>
      <p:pic>
        <p:nvPicPr>
          <p:cNvPr id="58" name="Image 57">
            <a:extLst>
              <a:ext uri="{FF2B5EF4-FFF2-40B4-BE49-F238E27FC236}">
                <a16:creationId xmlns:a16="http://schemas.microsoft.com/office/drawing/2014/main" id="{5B24E74F-DE2C-BEE8-1327-10B6CB0FD628}"/>
              </a:ext>
            </a:extLst>
          </p:cNvPr>
          <p:cNvPicPr>
            <a:picLocks noChangeAspect="1"/>
          </p:cNvPicPr>
          <p:nvPr>
            <p:custDataLst>
              <p:tags r:id="rId6"/>
            </p:custDataLst>
          </p:nvPr>
        </p:nvPicPr>
        <p:blipFill>
          <a:blip r:embed="rId15"/>
          <a:stretch>
            <a:fillRect/>
          </a:stretch>
        </p:blipFill>
        <p:spPr>
          <a:xfrm>
            <a:off x="11372169" y="564683"/>
            <a:ext cx="1784910" cy="1102940"/>
          </a:xfrm>
          <a:prstGeom prst="roundRect">
            <a:avLst>
              <a:gd name="adj" fmla="val 31362"/>
            </a:avLst>
          </a:prstGeom>
        </p:spPr>
      </p:pic>
      <p:pic>
        <p:nvPicPr>
          <p:cNvPr id="13" name="Image 12">
            <a:extLst>
              <a:ext uri="{FF2B5EF4-FFF2-40B4-BE49-F238E27FC236}">
                <a16:creationId xmlns:a16="http://schemas.microsoft.com/office/drawing/2014/main" id="{6864CB83-513C-A294-73FC-E2E2A9ECB2FB}"/>
              </a:ext>
            </a:extLst>
          </p:cNvPr>
          <p:cNvPicPr>
            <a:picLocks noChangeAspect="1"/>
          </p:cNvPicPr>
          <p:nvPr/>
        </p:nvPicPr>
        <p:blipFill>
          <a:blip r:embed="rId16"/>
          <a:stretch>
            <a:fillRect/>
          </a:stretch>
        </p:blipFill>
        <p:spPr>
          <a:xfrm>
            <a:off x="8043468" y="6625144"/>
            <a:ext cx="2707085" cy="1584146"/>
          </a:xfrm>
          <a:prstGeom prst="rect">
            <a:avLst/>
          </a:prstGeom>
        </p:spPr>
      </p:pic>
      <p:pic>
        <p:nvPicPr>
          <p:cNvPr id="14" name="Image 13">
            <a:extLst>
              <a:ext uri="{FF2B5EF4-FFF2-40B4-BE49-F238E27FC236}">
                <a16:creationId xmlns:a16="http://schemas.microsoft.com/office/drawing/2014/main" id="{FB807EDF-8FD4-222A-A469-A448D0171F49}"/>
              </a:ext>
            </a:extLst>
          </p:cNvPr>
          <p:cNvPicPr>
            <a:picLocks noChangeAspect="1"/>
          </p:cNvPicPr>
          <p:nvPr/>
        </p:nvPicPr>
        <p:blipFill>
          <a:blip r:embed="rId17"/>
          <a:stretch>
            <a:fillRect/>
          </a:stretch>
        </p:blipFill>
        <p:spPr>
          <a:xfrm flipH="1">
            <a:off x="10436796" y="3179299"/>
            <a:ext cx="1422084" cy="2298436"/>
          </a:xfrm>
          <a:prstGeom prst="rect">
            <a:avLst/>
          </a:prstGeom>
        </p:spPr>
      </p:pic>
      <p:pic>
        <p:nvPicPr>
          <p:cNvPr id="17" name="Image 16">
            <a:extLst>
              <a:ext uri="{FF2B5EF4-FFF2-40B4-BE49-F238E27FC236}">
                <a16:creationId xmlns:a16="http://schemas.microsoft.com/office/drawing/2014/main" id="{3FCFCE43-CACB-3725-52EA-25E62E56490F}"/>
              </a:ext>
            </a:extLst>
          </p:cNvPr>
          <p:cNvPicPr>
            <a:picLocks noChangeAspect="1"/>
          </p:cNvPicPr>
          <p:nvPr/>
        </p:nvPicPr>
        <p:blipFill>
          <a:blip r:embed="rId18"/>
          <a:stretch>
            <a:fillRect/>
          </a:stretch>
        </p:blipFill>
        <p:spPr>
          <a:xfrm>
            <a:off x="6076805" y="3758065"/>
            <a:ext cx="2554267" cy="1876603"/>
          </a:xfrm>
          <a:prstGeom prst="rect">
            <a:avLst/>
          </a:prstGeom>
        </p:spPr>
      </p:pic>
      <p:pic>
        <p:nvPicPr>
          <p:cNvPr id="18" name="Image 17">
            <a:extLst>
              <a:ext uri="{FF2B5EF4-FFF2-40B4-BE49-F238E27FC236}">
                <a16:creationId xmlns:a16="http://schemas.microsoft.com/office/drawing/2014/main" id="{8C53D5D2-2087-830E-1239-F2F2BE9B3535}"/>
              </a:ext>
            </a:extLst>
          </p:cNvPr>
          <p:cNvPicPr>
            <a:picLocks noChangeAspect="1"/>
          </p:cNvPicPr>
          <p:nvPr/>
        </p:nvPicPr>
        <p:blipFill>
          <a:blip r:embed="rId19"/>
          <a:stretch>
            <a:fillRect/>
          </a:stretch>
        </p:blipFill>
        <p:spPr>
          <a:xfrm>
            <a:off x="2003822" y="2952104"/>
            <a:ext cx="2554267" cy="2525631"/>
          </a:xfrm>
          <a:prstGeom prst="rect">
            <a:avLst/>
          </a:prstGeom>
        </p:spPr>
      </p:pic>
      <p:pic>
        <p:nvPicPr>
          <p:cNvPr id="19" name="Image 18">
            <a:extLst>
              <a:ext uri="{FF2B5EF4-FFF2-40B4-BE49-F238E27FC236}">
                <a16:creationId xmlns:a16="http://schemas.microsoft.com/office/drawing/2014/main" id="{27513347-175C-994B-DE98-319B8D6FEDED}"/>
              </a:ext>
            </a:extLst>
          </p:cNvPr>
          <p:cNvPicPr>
            <a:picLocks noChangeAspect="1"/>
          </p:cNvPicPr>
          <p:nvPr/>
        </p:nvPicPr>
        <p:blipFill>
          <a:blip r:embed="rId20"/>
          <a:stretch>
            <a:fillRect/>
          </a:stretch>
        </p:blipFill>
        <p:spPr>
          <a:xfrm>
            <a:off x="2736625" y="5929789"/>
            <a:ext cx="3438248" cy="2292165"/>
          </a:xfrm>
          <a:prstGeom prst="rect">
            <a:avLst/>
          </a:prstGeom>
        </p:spPr>
      </p:pic>
      <p:graphicFrame>
        <p:nvGraphicFramePr>
          <p:cNvPr id="5" name="Tableau 4">
            <a:extLst>
              <a:ext uri="{FF2B5EF4-FFF2-40B4-BE49-F238E27FC236}">
                <a16:creationId xmlns:a16="http://schemas.microsoft.com/office/drawing/2014/main" id="{E4BC55D4-E6A7-E5C3-A8A8-D18D1D6270C4}"/>
              </a:ext>
            </a:extLst>
          </p:cNvPr>
          <p:cNvGraphicFramePr>
            <a:graphicFrameLocks noGrp="1"/>
          </p:cNvGraphicFramePr>
          <p:nvPr>
            <p:custDataLst>
              <p:tags r:id="rId7"/>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5988277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C5541-8E29-11B7-56F3-2FC149013FB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6DA28FD-7FB7-BB7A-1C73-24972D3CD1C6}"/>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E7F20AD2-7D8C-84A9-10AE-192AB2552A8B}"/>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DCC6105A-10B4-6954-EA83-60558E1718BA}"/>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EAEC561D-844D-8C79-953A-911EDA09CB82}"/>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9216E0F2-DEDF-C27B-64CD-D5F59CFC5EBE}"/>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E74FF57D-DC47-9BE7-3EC5-84A39754C2F5}"/>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D24630DF-9E43-E9F9-2D1C-621B31F8C165}"/>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42E319C8-E204-A8CF-8F83-361861712A0D}"/>
                    </a:ext>
                  </a:extLst>
                </p:cNvPr>
                <p:cNvSpPr/>
                <p:nvPr>
                  <p:custDataLst>
                    <p:tags r:id="rId10"/>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2375E7F3-5F5D-3DA5-DDA8-CB45CC6321E8}"/>
              </a:ext>
            </a:extLst>
          </p:cNvPr>
          <p:cNvSpPr/>
          <p:nvPr>
            <p:custDataLst>
              <p:tags r:id="rId3"/>
            </p:custDataLst>
          </p:nvPr>
        </p:nvSpPr>
        <p:spPr>
          <a:xfrm rot="10800000" flipH="1">
            <a:off x="685800" y="852494"/>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F461CC2-93E8-4910-BA37-78E31F266581}"/>
              </a:ext>
            </a:extLst>
          </p:cNvPr>
          <p:cNvSpPr txBox="1"/>
          <p:nvPr>
            <p:custDataLst>
              <p:tags r:id="rId4"/>
            </p:custDataLst>
          </p:nvPr>
        </p:nvSpPr>
        <p:spPr>
          <a:xfrm>
            <a:off x="1275185" y="763855"/>
            <a:ext cx="11887200" cy="461665"/>
          </a:xfrm>
          <a:prstGeom prst="rect">
            <a:avLst/>
          </a:prstGeom>
          <a:noFill/>
        </p:spPr>
        <p:txBody>
          <a:bodyPr wrap="square" rtlCol="0">
            <a:spAutoFit/>
          </a:bodyPr>
          <a:lstStyle/>
          <a:p>
            <a:pPr marL="0" marR="0" lvl="0" indent="0" algn="l" defTabSz="1543091"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dire </a:t>
            </a:r>
            <a:r>
              <a:rPr kumimoji="0" lang="fr-FR" sz="2400" b="1" i="0" u="sng" strike="noStrike" kern="1200" cap="none" spc="0" normalizeH="0" baseline="0" noProof="0" dirty="0">
                <a:ln>
                  <a:noFill/>
                </a:ln>
                <a:solidFill>
                  <a:prstClr val="white">
                    <a:lumMod val="65000"/>
                  </a:prstClr>
                </a:solidFill>
                <a:effectLst/>
                <a:uLnTx/>
                <a:uFillTx/>
                <a:latin typeface="Calibri"/>
                <a:ea typeface="+mn-ea"/>
                <a:cs typeface="+mn-cs"/>
              </a:rPr>
              <a:t>les couleurs ?</a:t>
            </a: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pic>
        <p:nvPicPr>
          <p:cNvPr id="22" name="Image 21">
            <a:extLst>
              <a:ext uri="{FF2B5EF4-FFF2-40B4-BE49-F238E27FC236}">
                <a16:creationId xmlns:a16="http://schemas.microsoft.com/office/drawing/2014/main" id="{788C008A-43F8-CB5A-A7B6-49172E67F9F5}"/>
              </a:ext>
            </a:extLst>
          </p:cNvPr>
          <p:cNvPicPr>
            <a:picLocks noChangeAspect="1"/>
          </p:cNvPicPr>
          <p:nvPr>
            <p:custDataLst>
              <p:tags r:id="rId5"/>
            </p:custDataLst>
          </p:nvPr>
        </p:nvPicPr>
        <p:blipFill>
          <a:blip r:embed="rId14"/>
          <a:stretch>
            <a:fillRect/>
          </a:stretch>
        </p:blipFill>
        <p:spPr>
          <a:xfrm>
            <a:off x="11372169" y="564683"/>
            <a:ext cx="1784910" cy="1102940"/>
          </a:xfrm>
          <a:prstGeom prst="roundRect">
            <a:avLst>
              <a:gd name="adj" fmla="val 31362"/>
            </a:avLst>
          </a:prstGeom>
        </p:spPr>
      </p:pic>
      <p:pic>
        <p:nvPicPr>
          <p:cNvPr id="17" name="Image 16">
            <a:extLst>
              <a:ext uri="{FF2B5EF4-FFF2-40B4-BE49-F238E27FC236}">
                <a16:creationId xmlns:a16="http://schemas.microsoft.com/office/drawing/2014/main" id="{B1CCF104-746F-75D0-F9E2-FAD576A440F0}"/>
              </a:ext>
            </a:extLst>
          </p:cNvPr>
          <p:cNvPicPr>
            <a:picLocks noChangeAspect="1"/>
          </p:cNvPicPr>
          <p:nvPr/>
        </p:nvPicPr>
        <p:blipFill>
          <a:blip r:embed="rId15"/>
          <a:stretch>
            <a:fillRect/>
          </a:stretch>
        </p:blipFill>
        <p:spPr>
          <a:xfrm>
            <a:off x="2623520" y="3943476"/>
            <a:ext cx="8425988" cy="4242808"/>
          </a:xfrm>
          <a:prstGeom prst="rect">
            <a:avLst/>
          </a:prstGeom>
        </p:spPr>
      </p:pic>
      <p:graphicFrame>
        <p:nvGraphicFramePr>
          <p:cNvPr id="19" name="Tableau 18">
            <a:extLst>
              <a:ext uri="{FF2B5EF4-FFF2-40B4-BE49-F238E27FC236}">
                <a16:creationId xmlns:a16="http://schemas.microsoft.com/office/drawing/2014/main" id="{BA5C5DA1-15BD-FEC9-BB16-8E46D643D7BF}"/>
              </a:ext>
            </a:extLst>
          </p:cNvPr>
          <p:cNvGraphicFramePr>
            <a:graphicFrameLocks noGrp="1"/>
          </p:cNvGraphicFramePr>
          <p:nvPr>
            <p:custDataLst>
              <p:tags r:id="rId6"/>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9298168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E42BE-0D7D-D35C-EEB4-84654DC6327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CCDDA1-751A-A5FA-C449-D5631F2CC7C1}"/>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913BF924-EC1D-63C4-9124-CE8ABA354B13}"/>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541BE738-361B-845B-10F2-90646DFE9D2C}"/>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3CD4384F-C324-DD08-D5B9-B337EC576206}"/>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E186F8BE-B0F1-2FA1-7AE8-438DC5333A64}"/>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1DFA8C08-0177-4493-1C03-4AD869EB406D}"/>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544FE092-AF3C-8A6A-AE0A-A36399F281E6}"/>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8DFFC01A-F694-C8D6-FC3B-B3C7F18E1858}"/>
                    </a:ext>
                  </a:extLst>
                </p:cNvPr>
                <p:cNvSpPr/>
                <p:nvPr>
                  <p:custDataLst>
                    <p:tags r:id="rId10"/>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E346547-A865-7E96-C019-78E8E05B371D}"/>
              </a:ext>
            </a:extLst>
          </p:cNvPr>
          <p:cNvSpPr/>
          <p:nvPr>
            <p:custDataLst>
              <p:tags r:id="rId3"/>
            </p:custDataLst>
          </p:nvPr>
        </p:nvSpPr>
        <p:spPr>
          <a:xfrm rot="10800000" flipH="1">
            <a:off x="712880" y="797224"/>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9" name="ZoneTexte 8">
            <a:extLst>
              <a:ext uri="{FF2B5EF4-FFF2-40B4-BE49-F238E27FC236}">
                <a16:creationId xmlns:a16="http://schemas.microsoft.com/office/drawing/2014/main" id="{0B28F0CC-2786-B5D4-4D51-731281E75155}"/>
              </a:ext>
            </a:extLst>
          </p:cNvPr>
          <p:cNvSpPr txBox="1"/>
          <p:nvPr>
            <p:custDataLst>
              <p:tags r:id="rId4"/>
            </p:custDataLst>
          </p:nvPr>
        </p:nvSpPr>
        <p:spPr>
          <a:xfrm>
            <a:off x="1328572" y="677515"/>
            <a:ext cx="9216527" cy="461665"/>
          </a:xfrm>
          <a:prstGeom prst="rect">
            <a:avLst/>
          </a:prstGeom>
          <a:noFill/>
        </p:spPr>
        <p:txBody>
          <a:bodyPr wrap="square" rtlCol="0">
            <a:spAutoFit/>
          </a:bodyPr>
          <a:lstStyle/>
          <a:p>
            <a:pPr defTabSz="914445">
              <a:spcAft>
                <a:spcPts val="600"/>
              </a:spcAft>
              <a:defRPr/>
            </a:pPr>
            <a:r>
              <a:rPr lang="fr-FR" sz="2400" b="1" dirty="0">
                <a:solidFill>
                  <a:prstClr val="white">
                    <a:lumMod val="65000"/>
                  </a:prstClr>
                </a:solidFill>
                <a:latin typeface="Calibri"/>
              </a:rPr>
              <a:t>Qui veut passer au tableau pour dire </a:t>
            </a:r>
            <a:r>
              <a:rPr lang="fr-FR" sz="2400" b="1" u="sng" dirty="0">
                <a:solidFill>
                  <a:prstClr val="white">
                    <a:lumMod val="65000"/>
                  </a:prstClr>
                </a:solidFill>
                <a:latin typeface="Calibri"/>
              </a:rPr>
              <a:t>des phrases </a:t>
            </a:r>
            <a:r>
              <a:rPr lang="fr-FR" sz="2400" b="1" dirty="0">
                <a:solidFill>
                  <a:prstClr val="white">
                    <a:lumMod val="65000"/>
                  </a:prstClr>
                </a:solidFill>
                <a:latin typeface="Calibri"/>
              </a:rPr>
              <a:t>?</a:t>
            </a:r>
          </a:p>
        </p:txBody>
      </p:sp>
      <p:pic>
        <p:nvPicPr>
          <p:cNvPr id="16" name="Image 15">
            <a:extLst>
              <a:ext uri="{FF2B5EF4-FFF2-40B4-BE49-F238E27FC236}">
                <a16:creationId xmlns:a16="http://schemas.microsoft.com/office/drawing/2014/main" id="{4A820D0F-CEAD-BD63-DCEC-1D2F574D0147}"/>
              </a:ext>
            </a:extLst>
          </p:cNvPr>
          <p:cNvPicPr>
            <a:picLocks noChangeAspect="1"/>
          </p:cNvPicPr>
          <p:nvPr>
            <p:custDataLst>
              <p:tags r:id="rId5"/>
            </p:custDataLst>
          </p:nvPr>
        </p:nvPicPr>
        <p:blipFill>
          <a:blip r:embed="rId15"/>
          <a:stretch>
            <a:fillRect/>
          </a:stretch>
        </p:blipFill>
        <p:spPr>
          <a:xfrm>
            <a:off x="11372169" y="564683"/>
            <a:ext cx="1784910" cy="1102940"/>
          </a:xfrm>
          <a:prstGeom prst="roundRect">
            <a:avLst>
              <a:gd name="adj" fmla="val 31362"/>
            </a:avLst>
          </a:prstGeom>
        </p:spPr>
      </p:pic>
      <p:graphicFrame>
        <p:nvGraphicFramePr>
          <p:cNvPr id="5" name="Tableau 4">
            <a:extLst>
              <a:ext uri="{FF2B5EF4-FFF2-40B4-BE49-F238E27FC236}">
                <a16:creationId xmlns:a16="http://schemas.microsoft.com/office/drawing/2014/main" id="{18B24F37-C765-0322-6521-B443684F1467}"/>
              </a:ext>
            </a:extLst>
          </p:cNvPr>
          <p:cNvGraphicFramePr>
            <a:graphicFrameLocks noGrp="1"/>
          </p:cNvGraphicFramePr>
          <p:nvPr>
            <p:custDataLst>
              <p:tags r:id="rId6"/>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35C0007F-C43A-DDAC-69B3-C615D1ACA1E0}"/>
              </a:ext>
            </a:extLst>
          </p:cNvPr>
          <p:cNvPicPr>
            <a:picLocks noChangeAspect="1"/>
          </p:cNvPicPr>
          <p:nvPr/>
        </p:nvPicPr>
        <p:blipFill>
          <a:blip r:embed="rId16"/>
          <a:stretch>
            <a:fillRect/>
          </a:stretch>
        </p:blipFill>
        <p:spPr>
          <a:xfrm>
            <a:off x="7165564" y="4770783"/>
            <a:ext cx="4050072" cy="2307373"/>
          </a:xfrm>
          <a:prstGeom prst="rect">
            <a:avLst/>
          </a:prstGeom>
        </p:spPr>
      </p:pic>
      <p:pic>
        <p:nvPicPr>
          <p:cNvPr id="12" name="Image 11" descr="Une image contenant dessin, dessin humoristique, illustration, Dessin animé&#10;&#10;Description générée automatiquement">
            <a:extLst>
              <a:ext uri="{FF2B5EF4-FFF2-40B4-BE49-F238E27FC236}">
                <a16:creationId xmlns:a16="http://schemas.microsoft.com/office/drawing/2014/main" id="{A80EAD34-80DC-7E9D-5D7A-E054FF5173F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818973" y="3199664"/>
            <a:ext cx="2112580" cy="4488281"/>
          </a:xfrm>
          <a:prstGeom prst="rect">
            <a:avLst/>
          </a:prstGeom>
        </p:spPr>
      </p:pic>
    </p:spTree>
    <p:extLst>
      <p:ext uri="{BB962C8B-B14F-4D97-AF65-F5344CB8AC3E}">
        <p14:creationId xmlns:p14="http://schemas.microsoft.com/office/powerpoint/2010/main" val="3072878224"/>
      </p:ext>
    </p:extLst>
  </p:cSld>
  <p:clrMapOvr>
    <a:masterClrMapping/>
  </p:clrMapOvr>
  <p:extLst>
    <p:ext uri="{6950BFC3-D8DA-4A85-94F7-54DA5524770B}">
      <p188:commentRel xmlns:p188="http://schemas.microsoft.com/office/powerpoint/2018/8/main" r:id="rId12"/>
    </p:ext>
  </p:extLs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87934-CAA7-87A8-46B4-64629D6F94E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FAA4133-4890-98C6-43CD-A11B40CC8FCE}"/>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6673139D-7645-550B-BD9C-C092892E6005}"/>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9BC5B9F3-442B-2DCE-0806-82869AB97B25}"/>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02C5EEFB-70F1-5827-7A05-4F01E226E9A2}"/>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A2B25AED-2578-61DB-9969-B791F3D8DF85}"/>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8507A21-DC09-04E9-4D57-665FA43E25C7}"/>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63425CAF-7D10-F0E5-774A-FC29FA2C9DDA}"/>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9B31EDE3-D727-06C1-3A56-354850B946D4}"/>
                    </a:ext>
                  </a:extLst>
                </p:cNvPr>
                <p:cNvSpPr/>
                <p:nvPr>
                  <p:custDataLst>
                    <p:tags r:id="rId10"/>
                  </p:custDataLst>
                </p:nvPr>
              </p:nvSpPr>
              <p:spPr>
                <a:xfrm>
                  <a:off x="196724" y="736911"/>
                  <a:ext cx="8763377" cy="25369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DA61CD82-DB2E-5A6F-696C-A97D16437D20}"/>
              </a:ext>
            </a:extLst>
          </p:cNvPr>
          <p:cNvSpPr/>
          <p:nvPr>
            <p:custDataLst>
              <p:tags r:id="rId3"/>
            </p:custDataLst>
          </p:nvPr>
        </p:nvSpPr>
        <p:spPr>
          <a:xfrm rot="10800000" flipH="1">
            <a:off x="866838" y="727241"/>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9" name="ZoneTexte 8">
            <a:extLst>
              <a:ext uri="{FF2B5EF4-FFF2-40B4-BE49-F238E27FC236}">
                <a16:creationId xmlns:a16="http://schemas.microsoft.com/office/drawing/2014/main" id="{D72D6534-EF35-D2B7-2D7C-AF79B992BF70}"/>
              </a:ext>
            </a:extLst>
          </p:cNvPr>
          <p:cNvSpPr txBox="1"/>
          <p:nvPr>
            <p:custDataLst>
              <p:tags r:id="rId4"/>
            </p:custDataLst>
          </p:nvPr>
        </p:nvSpPr>
        <p:spPr>
          <a:xfrm>
            <a:off x="1342265" y="620677"/>
            <a:ext cx="8341889" cy="461665"/>
          </a:xfrm>
          <a:prstGeom prst="rect">
            <a:avLst/>
          </a:prstGeom>
          <a:noFill/>
        </p:spPr>
        <p:txBody>
          <a:bodyPr wrap="square" rtlCol="0">
            <a:spAutoFit/>
          </a:bodyPr>
          <a:lstStyle/>
          <a:p>
            <a:pPr defTabSz="914445">
              <a:spcAft>
                <a:spcPts val="600"/>
              </a:spcAft>
              <a:defRPr/>
            </a:pPr>
            <a:r>
              <a:rPr lang="fr-FR" sz="2400" b="1" dirty="0">
                <a:solidFill>
                  <a:prstClr val="white">
                    <a:lumMod val="65000"/>
                  </a:prstClr>
                </a:solidFill>
                <a:latin typeface="Calibri"/>
              </a:rPr>
              <a:t>Prenez vos manuels à la page 18.</a:t>
            </a:r>
            <a:endParaRPr lang="fr-FR" sz="2400" dirty="0">
              <a:solidFill>
                <a:prstClr val="white">
                  <a:lumMod val="65000"/>
                </a:prstClr>
              </a:solidFill>
              <a:latin typeface="Calibri"/>
            </a:endParaRPr>
          </a:p>
        </p:txBody>
      </p:sp>
      <p:pic>
        <p:nvPicPr>
          <p:cNvPr id="29" name="Image 28">
            <a:extLst>
              <a:ext uri="{FF2B5EF4-FFF2-40B4-BE49-F238E27FC236}">
                <a16:creationId xmlns:a16="http://schemas.microsoft.com/office/drawing/2014/main" id="{FD2188CF-947C-C9DD-463C-5380E3CDE0E7}"/>
              </a:ext>
            </a:extLst>
          </p:cNvPr>
          <p:cNvPicPr>
            <a:picLocks noChangeAspect="1"/>
          </p:cNvPicPr>
          <p:nvPr>
            <p:custDataLst>
              <p:tags r:id="rId5"/>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95227" y="620677"/>
            <a:ext cx="1331066" cy="1157762"/>
          </a:xfrm>
          <a:prstGeom prst="rect">
            <a:avLst/>
          </a:prstGeom>
          <a:ln w="19050">
            <a:noFill/>
          </a:ln>
          <a:effectLst/>
        </p:spPr>
      </p:pic>
      <p:sp>
        <p:nvSpPr>
          <p:cNvPr id="6" name="ZoneTexte 5">
            <a:extLst>
              <a:ext uri="{FF2B5EF4-FFF2-40B4-BE49-F238E27FC236}">
                <a16:creationId xmlns:a16="http://schemas.microsoft.com/office/drawing/2014/main" id="{8361122B-1BE1-A2B2-47B7-ED6E37964C19}"/>
              </a:ext>
            </a:extLst>
          </p:cNvPr>
          <p:cNvSpPr txBox="1"/>
          <p:nvPr/>
        </p:nvSpPr>
        <p:spPr>
          <a:xfrm>
            <a:off x="1255241" y="1097868"/>
            <a:ext cx="9230412" cy="415498"/>
          </a:xfrm>
          <a:prstGeom prst="rect">
            <a:avLst/>
          </a:prstGeom>
          <a:noFill/>
        </p:spPr>
        <p:txBody>
          <a:bodyPr wrap="none" rtlCol="0">
            <a:spAutoFit/>
          </a:bodyPr>
          <a:lstStyle/>
          <a:p>
            <a:pPr defTabSz="685800"/>
            <a:r>
              <a:rPr lang="fr-FR" sz="2100" b="1" i="1" dirty="0">
                <a:solidFill>
                  <a:srgbClr val="FF0000"/>
                </a:solidFill>
                <a:latin typeface="Calibri"/>
              </a:rPr>
              <a:t>&gt;  Si les élèves ne disposent pas de manuels, passer à l’activité suivante (slide 67) </a:t>
            </a:r>
          </a:p>
        </p:txBody>
      </p:sp>
      <p:graphicFrame>
        <p:nvGraphicFramePr>
          <p:cNvPr id="5" name="Tableau 4">
            <a:extLst>
              <a:ext uri="{FF2B5EF4-FFF2-40B4-BE49-F238E27FC236}">
                <a16:creationId xmlns:a16="http://schemas.microsoft.com/office/drawing/2014/main" id="{41802849-C441-7AC3-F105-81CA53A5BD75}"/>
              </a:ext>
            </a:extLst>
          </p:cNvPr>
          <p:cNvGraphicFramePr>
            <a:graphicFrameLocks noGrp="1"/>
          </p:cNvGraphicFramePr>
          <p:nvPr>
            <p:custDataLst>
              <p:tags r:id="rId6"/>
            </p:custDataLst>
            <p:extLst>
              <p:ext uri="{D42A27DB-BD31-4B8C-83A1-F6EECF244321}">
                <p14:modId xmlns:p14="http://schemas.microsoft.com/office/powerpoint/2010/main" val="1554517286"/>
              </p:ext>
            </p:ext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F4AAF329-C179-8559-9A28-1F276C87E3D7}"/>
              </a:ext>
            </a:extLst>
          </p:cNvPr>
          <p:cNvPicPr>
            <a:picLocks noChangeAspect="1"/>
          </p:cNvPicPr>
          <p:nvPr/>
        </p:nvPicPr>
        <p:blipFill>
          <a:blip r:embed="rId15"/>
          <a:stretch>
            <a:fillRect/>
          </a:stretch>
        </p:blipFill>
        <p:spPr>
          <a:xfrm>
            <a:off x="4111295" y="1853686"/>
            <a:ext cx="5493409" cy="7769786"/>
          </a:xfrm>
          <a:prstGeom prst="rect">
            <a:avLst/>
          </a:prstGeom>
        </p:spPr>
      </p:pic>
    </p:spTree>
    <p:extLst>
      <p:ext uri="{BB962C8B-B14F-4D97-AF65-F5344CB8AC3E}">
        <p14:creationId xmlns:p14="http://schemas.microsoft.com/office/powerpoint/2010/main" val="7687005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26849-3C1D-417B-AB01-A21CC731F1F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9B4E8CD-BEC7-4102-CF1E-D616776BE977}"/>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40A6D224-441F-FD4E-453E-4ECDEAC216B7}"/>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4E22396A-4290-7C40-2A90-C51E956E61AA}"/>
                </a:ext>
              </a:extLst>
            </p:cNvPr>
            <p:cNvSpPr/>
            <p:nvPr>
              <p:custDataLst>
                <p:tags r:id="rId1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F5BDB7CC-047B-DFA0-074D-48CFB0372802}"/>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2F971664-A43D-2AA0-5D4D-4ED7C32A7B33}"/>
                  </a:ext>
                </a:extLst>
              </p:cNvPr>
              <p:cNvSpPr/>
              <p:nvPr>
                <p:custDataLst>
                  <p:tags r:id="rId1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B920A6EA-2668-F8A2-28B5-725233A3D955}"/>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FD2E093D-9914-A0CF-B587-0927963626C0}"/>
                    </a:ext>
                  </a:extLst>
                </p:cNvPr>
                <p:cNvSpPr/>
                <p:nvPr>
                  <p:custDataLst>
                    <p:tags r:id="rId1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651D120D-B56A-6E17-38B1-2281B06693F4}"/>
                    </a:ext>
                  </a:extLst>
                </p:cNvPr>
                <p:cNvSpPr/>
                <p:nvPr>
                  <p:custDataLst>
                    <p:tags r:id="rId1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4918281F-B0AE-0484-B340-F9CBBF260A7E}"/>
              </a:ext>
            </a:extLst>
          </p:cNvPr>
          <p:cNvSpPr/>
          <p:nvPr>
            <p:custDataLst>
              <p:tags r:id="rId3"/>
            </p:custDataLst>
          </p:nvPr>
        </p:nvSpPr>
        <p:spPr>
          <a:xfrm rot="10800000" flipH="1">
            <a:off x="712880" y="797224"/>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9" name="ZoneTexte 8">
            <a:extLst>
              <a:ext uri="{FF2B5EF4-FFF2-40B4-BE49-F238E27FC236}">
                <a16:creationId xmlns:a16="http://schemas.microsoft.com/office/drawing/2014/main" id="{8D618DA0-2E82-7990-78A9-2556FECD4224}"/>
              </a:ext>
            </a:extLst>
          </p:cNvPr>
          <p:cNvSpPr txBox="1"/>
          <p:nvPr>
            <p:custDataLst>
              <p:tags r:id="rId4"/>
            </p:custDataLst>
          </p:nvPr>
        </p:nvSpPr>
        <p:spPr>
          <a:xfrm>
            <a:off x="1372816" y="677515"/>
            <a:ext cx="8341889" cy="461665"/>
          </a:xfrm>
          <a:prstGeom prst="rect">
            <a:avLst/>
          </a:prstGeom>
          <a:noFill/>
        </p:spPr>
        <p:txBody>
          <a:bodyPr wrap="square" rtlCol="0">
            <a:spAutoFit/>
          </a:bodyPr>
          <a:lstStyle/>
          <a:p>
            <a:pPr defTabSz="914445">
              <a:spcAft>
                <a:spcPts val="600"/>
              </a:spcAft>
              <a:defRPr/>
            </a:pPr>
            <a:r>
              <a:rPr lang="fr-FR" sz="2400" b="1" dirty="0">
                <a:solidFill>
                  <a:prstClr val="white">
                    <a:lumMod val="65000"/>
                  </a:prstClr>
                </a:solidFill>
                <a:latin typeface="Calibri"/>
              </a:rPr>
              <a:t>Je vais vous montrer comment faire l’activité. </a:t>
            </a:r>
            <a:endParaRPr lang="fr-FR" sz="2400" dirty="0">
              <a:solidFill>
                <a:prstClr val="white">
                  <a:lumMod val="65000"/>
                </a:prstClr>
              </a:solidFill>
              <a:latin typeface="Calibri"/>
            </a:endParaRPr>
          </a:p>
        </p:txBody>
      </p:sp>
      <p:pic>
        <p:nvPicPr>
          <p:cNvPr id="5" name="Image 4" descr="Une image contenant dessin, dessin humoristique, croquis, Dessin d’enfant&#10;&#10;Description générée automatiquement">
            <a:extLst>
              <a:ext uri="{FF2B5EF4-FFF2-40B4-BE49-F238E27FC236}">
                <a16:creationId xmlns:a16="http://schemas.microsoft.com/office/drawing/2014/main" id="{F387A88C-A997-DF9E-1946-9E8933F13083}"/>
              </a:ext>
            </a:extLst>
          </p:cNvPr>
          <p:cNvPicPr>
            <a:picLocks noChangeAspect="1"/>
          </p:cNvPicPr>
          <p:nvPr>
            <p:custDataLst>
              <p:tags r:id="rId5"/>
            </p:custDataLst>
          </p:nvPr>
        </p:nvPicPr>
        <p:blipFill>
          <a:blip r:embed="rId23" cstate="print">
            <a:extLst>
              <a:ext uri="{28A0092B-C50C-407E-A947-70E740481C1C}">
                <a14:useLocalDpi xmlns:a14="http://schemas.microsoft.com/office/drawing/2010/main" val="0"/>
              </a:ext>
            </a:extLst>
          </a:blip>
          <a:stretch>
            <a:fillRect/>
          </a:stretch>
        </p:blipFill>
        <p:spPr>
          <a:xfrm>
            <a:off x="4425120" y="3888013"/>
            <a:ext cx="4895859" cy="3614669"/>
          </a:xfrm>
          <a:prstGeom prst="rect">
            <a:avLst/>
          </a:prstGeom>
        </p:spPr>
      </p:pic>
      <p:cxnSp>
        <p:nvCxnSpPr>
          <p:cNvPr id="7" name="Connecteur droit avec flèche 6">
            <a:extLst>
              <a:ext uri="{FF2B5EF4-FFF2-40B4-BE49-F238E27FC236}">
                <a16:creationId xmlns:a16="http://schemas.microsoft.com/office/drawing/2014/main" id="{B5CE506C-E183-191F-4479-480A2844B03B}"/>
              </a:ext>
            </a:extLst>
          </p:cNvPr>
          <p:cNvCxnSpPr>
            <a:cxnSpLocks/>
          </p:cNvCxnSpPr>
          <p:nvPr>
            <p:custDataLst>
              <p:tags r:id="rId6"/>
            </p:custDataLst>
          </p:nvPr>
        </p:nvCxnSpPr>
        <p:spPr>
          <a:xfrm>
            <a:off x="3843609" y="3456598"/>
            <a:ext cx="973392" cy="923966"/>
          </a:xfrm>
          <a:prstGeom prst="straightConnector1">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32CD3C4D-132F-B2C7-6EA5-A72798597A17}"/>
              </a:ext>
            </a:extLst>
          </p:cNvPr>
          <p:cNvCxnSpPr>
            <a:cxnSpLocks/>
          </p:cNvCxnSpPr>
          <p:nvPr>
            <p:custDataLst>
              <p:tags r:id="rId7"/>
            </p:custDataLst>
          </p:nvPr>
        </p:nvCxnSpPr>
        <p:spPr>
          <a:xfrm flipH="1">
            <a:off x="8834283" y="3465002"/>
            <a:ext cx="973392" cy="983567"/>
          </a:xfrm>
          <a:prstGeom prst="straightConnector1">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2" descr="Afbeeldingen over Circle Font – Blader in stockfoto's, vectoren en video's  over 1,068,626 | Adobe Stock">
            <a:extLst>
              <a:ext uri="{FF2B5EF4-FFF2-40B4-BE49-F238E27FC236}">
                <a16:creationId xmlns:a16="http://schemas.microsoft.com/office/drawing/2014/main" id="{E9692C5A-D53D-ABB5-A192-4153C0D40E5B}"/>
              </a:ext>
            </a:extLst>
          </p:cNvPr>
          <p:cNvPicPr>
            <a:picLocks noChangeAspect="1" noChangeArrowheads="1"/>
          </p:cNvPicPr>
          <p:nvPr>
            <p:custDataLst>
              <p:tags r:id="rId8"/>
            </p:custDataLst>
          </p:nvPr>
        </p:nvPicPr>
        <p:blipFill rotWithShape="1">
          <a:blip r:embed="rId24">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941479" y="2486110"/>
            <a:ext cx="969497" cy="8318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Afbeeldingen over Circle Font – Blader in stockfoto's, vectoren en video's  over 1,068,626 | Adobe Stock">
            <a:extLst>
              <a:ext uri="{FF2B5EF4-FFF2-40B4-BE49-F238E27FC236}">
                <a16:creationId xmlns:a16="http://schemas.microsoft.com/office/drawing/2014/main" id="{1320F66A-7AAC-5E27-6F5C-40E818A7D679}"/>
              </a:ext>
            </a:extLst>
          </p:cNvPr>
          <p:cNvPicPr>
            <a:picLocks noChangeAspect="1" noChangeArrowheads="1"/>
          </p:cNvPicPr>
          <p:nvPr>
            <p:custDataLst>
              <p:tags r:id="rId9"/>
            </p:custDataLst>
          </p:nvPr>
        </p:nvPicPr>
        <p:blipFill rotWithShape="1">
          <a:blip r:embed="rId24">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628935" y="2484065"/>
            <a:ext cx="874646" cy="83183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Afbeeldingen over Circle Font – Blader in stockfoto's, vectoren en video's  over 1,068,626 | Adobe Stock">
            <a:extLst>
              <a:ext uri="{FF2B5EF4-FFF2-40B4-BE49-F238E27FC236}">
                <a16:creationId xmlns:a16="http://schemas.microsoft.com/office/drawing/2014/main" id="{9CF810B7-1B67-929D-A0FD-1DB06AAE1142}"/>
              </a:ext>
            </a:extLst>
          </p:cNvPr>
          <p:cNvPicPr>
            <a:picLocks noChangeAspect="1" noChangeArrowheads="1"/>
          </p:cNvPicPr>
          <p:nvPr>
            <p:custDataLst>
              <p:tags r:id="rId10"/>
            </p:custDataLst>
          </p:nvPr>
        </p:nvPicPr>
        <p:blipFill rotWithShape="1">
          <a:blip r:embed="rId24">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4513217" y="7942850"/>
            <a:ext cx="874646" cy="83183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 coins arrondis 20">
            <a:extLst>
              <a:ext uri="{FF2B5EF4-FFF2-40B4-BE49-F238E27FC236}">
                <a16:creationId xmlns:a16="http://schemas.microsoft.com/office/drawing/2014/main" id="{DFE0FA34-2647-FE5A-BCCD-EBB9B08F69AD}"/>
              </a:ext>
            </a:extLst>
          </p:cNvPr>
          <p:cNvSpPr/>
          <p:nvPr>
            <p:custDataLst>
              <p:tags r:id="rId11"/>
            </p:custDataLst>
          </p:nvPr>
        </p:nvSpPr>
        <p:spPr>
          <a:xfrm>
            <a:off x="1881062" y="2484065"/>
            <a:ext cx="3606921" cy="83388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fr-FR" b="1" dirty="0">
                <a:solidFill>
                  <a:srgbClr val="4BACC6">
                    <a:lumMod val="50000"/>
                  </a:srgbClr>
                </a:solidFill>
                <a:latin typeface="Dosis" pitchFamily="2" charset="0"/>
                <a:ea typeface="Cambria" panose="02040503050406030204" pitchFamily="18" charset="0"/>
              </a:rPr>
              <a:t>Je montre l’image.</a:t>
            </a:r>
          </a:p>
        </p:txBody>
      </p:sp>
      <p:sp>
        <p:nvSpPr>
          <p:cNvPr id="22" name="Rectangle : coins arrondis 21">
            <a:extLst>
              <a:ext uri="{FF2B5EF4-FFF2-40B4-BE49-F238E27FC236}">
                <a16:creationId xmlns:a16="http://schemas.microsoft.com/office/drawing/2014/main" id="{D38E6F25-F40C-550B-3CF1-9527F159BD89}"/>
              </a:ext>
            </a:extLst>
          </p:cNvPr>
          <p:cNvSpPr/>
          <p:nvPr>
            <p:custDataLst>
              <p:tags r:id="rId12"/>
            </p:custDataLst>
          </p:nvPr>
        </p:nvSpPr>
        <p:spPr>
          <a:xfrm>
            <a:off x="8532294" y="2436306"/>
            <a:ext cx="3606921" cy="83388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fr-FR" b="1" dirty="0">
                <a:solidFill>
                  <a:srgbClr val="4BACC6">
                    <a:lumMod val="50000"/>
                  </a:srgbClr>
                </a:solidFill>
                <a:latin typeface="Dosis" pitchFamily="2" charset="0"/>
                <a:ea typeface="Cambria" panose="02040503050406030204" pitchFamily="18" charset="0"/>
              </a:rPr>
              <a:t>Je dis le mot.</a:t>
            </a:r>
          </a:p>
        </p:txBody>
      </p:sp>
      <p:sp>
        <p:nvSpPr>
          <p:cNvPr id="24" name="Rectangle : coins arrondis 23">
            <a:extLst>
              <a:ext uri="{FF2B5EF4-FFF2-40B4-BE49-F238E27FC236}">
                <a16:creationId xmlns:a16="http://schemas.microsoft.com/office/drawing/2014/main" id="{6D20A895-513D-8ABC-4DF2-9CEF7C1B015F}"/>
              </a:ext>
            </a:extLst>
          </p:cNvPr>
          <p:cNvSpPr/>
          <p:nvPr>
            <p:custDataLst>
              <p:tags r:id="rId13"/>
            </p:custDataLst>
          </p:nvPr>
        </p:nvSpPr>
        <p:spPr>
          <a:xfrm>
            <a:off x="5383155" y="7946358"/>
            <a:ext cx="3606921" cy="83388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fr-FR" b="1" dirty="0">
                <a:solidFill>
                  <a:srgbClr val="4BACC6">
                    <a:lumMod val="50000"/>
                  </a:srgbClr>
                </a:solidFill>
                <a:latin typeface="Dosis" pitchFamily="2" charset="0"/>
                <a:ea typeface="Cambria" panose="02040503050406030204" pitchFamily="18" charset="0"/>
              </a:rPr>
              <a:t>On échange les rôles.</a:t>
            </a:r>
          </a:p>
        </p:txBody>
      </p:sp>
      <p:pic>
        <p:nvPicPr>
          <p:cNvPr id="6" name="Image 5">
            <a:extLst>
              <a:ext uri="{FF2B5EF4-FFF2-40B4-BE49-F238E27FC236}">
                <a16:creationId xmlns:a16="http://schemas.microsoft.com/office/drawing/2014/main" id="{56BA0C41-70C6-EF49-75E6-417D4D1497A6}"/>
              </a:ext>
            </a:extLst>
          </p:cNvPr>
          <p:cNvPicPr>
            <a:picLocks noChangeAspect="1"/>
          </p:cNvPicPr>
          <p:nvPr>
            <p:custDataLst>
              <p:tags r:id="rId14"/>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13953" y="600007"/>
            <a:ext cx="1446339" cy="1442600"/>
          </a:xfrm>
          <a:prstGeom prst="rect">
            <a:avLst/>
          </a:prstGeom>
        </p:spPr>
      </p:pic>
      <p:sp>
        <p:nvSpPr>
          <p:cNvPr id="14" name="ZoneTexte 13">
            <a:extLst>
              <a:ext uri="{FF2B5EF4-FFF2-40B4-BE49-F238E27FC236}">
                <a16:creationId xmlns:a16="http://schemas.microsoft.com/office/drawing/2014/main" id="{C3E6EA87-1DA5-FF91-7F76-C4DEEFB0B4B6}"/>
              </a:ext>
            </a:extLst>
          </p:cNvPr>
          <p:cNvSpPr txBox="1"/>
          <p:nvPr/>
        </p:nvSpPr>
        <p:spPr>
          <a:xfrm>
            <a:off x="1255241" y="1097868"/>
            <a:ext cx="9230412" cy="415498"/>
          </a:xfrm>
          <a:prstGeom prst="rect">
            <a:avLst/>
          </a:prstGeom>
          <a:noFill/>
        </p:spPr>
        <p:txBody>
          <a:bodyPr wrap="none" rtlCol="0">
            <a:spAutoFit/>
          </a:bodyPr>
          <a:lstStyle/>
          <a:p>
            <a:pPr defTabSz="685800"/>
            <a:r>
              <a:rPr lang="fr-FR" sz="2100" b="1" i="1" dirty="0">
                <a:solidFill>
                  <a:srgbClr val="FF0000"/>
                </a:solidFill>
                <a:latin typeface="Calibri"/>
              </a:rPr>
              <a:t>&gt;  Si les élèves ne disposent pas de manuels, passer à l’activité suivante (slide 67) </a:t>
            </a:r>
          </a:p>
        </p:txBody>
      </p:sp>
      <p:graphicFrame>
        <p:nvGraphicFramePr>
          <p:cNvPr id="13" name="Tableau 12">
            <a:extLst>
              <a:ext uri="{FF2B5EF4-FFF2-40B4-BE49-F238E27FC236}">
                <a16:creationId xmlns:a16="http://schemas.microsoft.com/office/drawing/2014/main" id="{76D07743-908E-946A-2962-9838DD3C9BEA}"/>
              </a:ext>
            </a:extLst>
          </p:cNvPr>
          <p:cNvGraphicFramePr>
            <a:graphicFrameLocks noGrp="1"/>
          </p:cNvGraphicFramePr>
          <p:nvPr>
            <p:custDataLst>
              <p:tags r:id="rId15"/>
            </p:custDataLst>
            <p:extLst>
              <p:ext uri="{D42A27DB-BD31-4B8C-83A1-F6EECF244321}">
                <p14:modId xmlns:p14="http://schemas.microsoft.com/office/powerpoint/2010/main" val="1554517286"/>
              </p:ext>
            </p:ext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792186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9CB1F-EB96-27B2-D078-EA9F7240C7F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C7F2048-FBDE-3182-0242-2BB35DD34BD8}"/>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395FC657-BF0E-A815-D81D-0889F7D24129}"/>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2CA2A951-09A3-2C3F-4458-FA494C8D0095}"/>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49201A4C-F8E5-C66A-8FAE-ABF29762637C}"/>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C78E2851-1756-93B6-842D-3874870578C7}"/>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82D6A3E-57A4-8E94-BDAD-17E9A90172EC}"/>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43ECB7E3-38F5-1F83-FADF-42A14226E7C8}"/>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BEC5C872-16A8-E4C7-B962-D70BA98BB806}"/>
                    </a:ext>
                  </a:extLst>
                </p:cNvPr>
                <p:cNvSpPr/>
                <p:nvPr>
                  <p:custDataLst>
                    <p:tags r:id="rId10"/>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B44712B6-5EAD-FB70-878F-DAD00D76658C}"/>
              </a:ext>
            </a:extLst>
          </p:cNvPr>
          <p:cNvSpPr/>
          <p:nvPr>
            <p:custDataLst>
              <p:tags r:id="rId3"/>
            </p:custDataLst>
          </p:nvPr>
        </p:nvSpPr>
        <p:spPr>
          <a:xfrm rot="10800000" flipH="1">
            <a:off x="712880" y="797224"/>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9" name="ZoneTexte 8">
            <a:extLst>
              <a:ext uri="{FF2B5EF4-FFF2-40B4-BE49-F238E27FC236}">
                <a16:creationId xmlns:a16="http://schemas.microsoft.com/office/drawing/2014/main" id="{3CA19588-1407-E14F-216A-6C18C8F53406}"/>
              </a:ext>
            </a:extLst>
          </p:cNvPr>
          <p:cNvSpPr txBox="1"/>
          <p:nvPr>
            <p:custDataLst>
              <p:tags r:id="rId4"/>
            </p:custDataLst>
          </p:nvPr>
        </p:nvSpPr>
        <p:spPr>
          <a:xfrm>
            <a:off x="1512980" y="699962"/>
            <a:ext cx="9150890" cy="461665"/>
          </a:xfrm>
          <a:prstGeom prst="rect">
            <a:avLst/>
          </a:prstGeom>
          <a:noFill/>
        </p:spPr>
        <p:txBody>
          <a:bodyPr wrap="square" rtlCol="0">
            <a:spAutoFit/>
          </a:bodyPr>
          <a:lstStyle/>
          <a:p>
            <a:pPr defTabSz="914445">
              <a:spcAft>
                <a:spcPts val="600"/>
              </a:spcAft>
              <a:defRPr/>
            </a:pPr>
            <a:r>
              <a:rPr lang="fr-FR" sz="2400" b="1" dirty="0">
                <a:solidFill>
                  <a:prstClr val="white">
                    <a:lumMod val="65000"/>
                  </a:prstClr>
                </a:solidFill>
                <a:latin typeface="Calibri"/>
              </a:rPr>
              <a:t>Maintenant, travaillez en binômes. Je vais circuler pour vous aider.</a:t>
            </a:r>
            <a:endParaRPr lang="fr-FR" sz="2400" dirty="0">
              <a:solidFill>
                <a:prstClr val="white">
                  <a:lumMod val="65000"/>
                </a:prstClr>
              </a:solidFill>
              <a:latin typeface="Calibri"/>
            </a:endParaRPr>
          </a:p>
        </p:txBody>
      </p:sp>
      <p:pic>
        <p:nvPicPr>
          <p:cNvPr id="5" name="Image 4" descr="Une image contenant dessin, dessin humoristique, croquis, Dessin d’enfant&#10;&#10;Description générée automatiquement">
            <a:extLst>
              <a:ext uri="{FF2B5EF4-FFF2-40B4-BE49-F238E27FC236}">
                <a16:creationId xmlns:a16="http://schemas.microsoft.com/office/drawing/2014/main" id="{510AD80D-172B-FD33-CB30-6327F867B113}"/>
              </a:ext>
            </a:extLst>
          </p:cNvPr>
          <p:cNvPicPr>
            <a:picLocks noChangeAspect="1"/>
          </p:cNvPicPr>
          <p:nvPr>
            <p:custDataLst>
              <p:tags r:id="rId5"/>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486080" y="779977"/>
            <a:ext cx="1598255" cy="1180010"/>
          </a:xfrm>
          <a:prstGeom prst="rect">
            <a:avLst/>
          </a:prstGeom>
        </p:spPr>
      </p:pic>
      <p:sp>
        <p:nvSpPr>
          <p:cNvPr id="12" name="ZoneTexte 11">
            <a:extLst>
              <a:ext uri="{FF2B5EF4-FFF2-40B4-BE49-F238E27FC236}">
                <a16:creationId xmlns:a16="http://schemas.microsoft.com/office/drawing/2014/main" id="{6D8D8528-6369-C16E-0DE6-B0E5660B6DF5}"/>
              </a:ext>
            </a:extLst>
          </p:cNvPr>
          <p:cNvSpPr txBox="1"/>
          <p:nvPr/>
        </p:nvSpPr>
        <p:spPr>
          <a:xfrm>
            <a:off x="1255241" y="1097868"/>
            <a:ext cx="9230412" cy="415498"/>
          </a:xfrm>
          <a:prstGeom prst="rect">
            <a:avLst/>
          </a:prstGeom>
          <a:noFill/>
        </p:spPr>
        <p:txBody>
          <a:bodyPr wrap="none" rtlCol="0">
            <a:spAutoFit/>
          </a:bodyPr>
          <a:lstStyle/>
          <a:p>
            <a:pPr defTabSz="685800"/>
            <a:r>
              <a:rPr lang="fr-FR" sz="2100" b="1" i="1" dirty="0">
                <a:solidFill>
                  <a:srgbClr val="FF0000"/>
                </a:solidFill>
                <a:latin typeface="Calibri"/>
              </a:rPr>
              <a:t>&gt;  Si les élèves ne disposent pas de manuels, passer à l’activité suivante (slide 67) </a:t>
            </a:r>
          </a:p>
        </p:txBody>
      </p:sp>
      <p:graphicFrame>
        <p:nvGraphicFramePr>
          <p:cNvPr id="6" name="Tableau 5">
            <a:extLst>
              <a:ext uri="{FF2B5EF4-FFF2-40B4-BE49-F238E27FC236}">
                <a16:creationId xmlns:a16="http://schemas.microsoft.com/office/drawing/2014/main" id="{E0512D10-87D6-716A-6D85-285AF377D2B8}"/>
              </a:ext>
            </a:extLst>
          </p:cNvPr>
          <p:cNvGraphicFramePr>
            <a:graphicFrameLocks noGrp="1"/>
          </p:cNvGraphicFramePr>
          <p:nvPr>
            <p:custDataLst>
              <p:tags r:id="rId6"/>
            </p:custDataLst>
            <p:extLst>
              <p:ext uri="{D42A27DB-BD31-4B8C-83A1-F6EECF244321}">
                <p14:modId xmlns:p14="http://schemas.microsoft.com/office/powerpoint/2010/main" val="1554517286"/>
              </p:ext>
            </p:ext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7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Acte de parole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17" name="Image 16">
            <a:extLst>
              <a:ext uri="{FF2B5EF4-FFF2-40B4-BE49-F238E27FC236}">
                <a16:creationId xmlns:a16="http://schemas.microsoft.com/office/drawing/2014/main" id="{845699F0-F698-93B3-2EB7-1FBE3EE741A4}"/>
              </a:ext>
            </a:extLst>
          </p:cNvPr>
          <p:cNvPicPr>
            <a:picLocks noChangeAspect="1"/>
          </p:cNvPicPr>
          <p:nvPr/>
        </p:nvPicPr>
        <p:blipFill>
          <a:blip r:embed="rId15"/>
          <a:stretch>
            <a:fillRect/>
          </a:stretch>
        </p:blipFill>
        <p:spPr>
          <a:xfrm>
            <a:off x="2239688" y="2825362"/>
            <a:ext cx="9266723" cy="5456393"/>
          </a:xfrm>
          <a:prstGeom prst="rect">
            <a:avLst/>
          </a:prstGeom>
        </p:spPr>
      </p:pic>
    </p:spTree>
    <p:extLst>
      <p:ext uri="{BB962C8B-B14F-4D97-AF65-F5344CB8AC3E}">
        <p14:creationId xmlns:p14="http://schemas.microsoft.com/office/powerpoint/2010/main" val="6692959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F00A4-C9E7-B963-DC35-AD32A4834686}"/>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A58ED713-5770-25AF-E905-3E9256D6BE90}"/>
              </a:ext>
            </a:extLst>
          </p:cNvPr>
          <p:cNvSpPr/>
          <p:nvPr>
            <p:custDataLst>
              <p:tags r:id="rId1"/>
            </p:custDataLst>
          </p:nvPr>
        </p:nvSpPr>
        <p:spPr>
          <a:xfrm>
            <a:off x="0" y="-5442"/>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a:extLst>
              <a:ext uri="{FF2B5EF4-FFF2-40B4-BE49-F238E27FC236}">
                <a16:creationId xmlns:a16="http://schemas.microsoft.com/office/drawing/2014/main" id="{2EFF627B-A074-4DAA-5D97-B5D12AB34C29}"/>
              </a:ext>
            </a:extLst>
          </p:cNvPr>
          <p:cNvSpPr txBox="1"/>
          <p:nvPr>
            <p:custDataLst>
              <p:tags r:id="rId2"/>
            </p:custDataLst>
          </p:nvPr>
        </p:nvSpPr>
        <p:spPr>
          <a:xfrm>
            <a:off x="2971802" y="2846033"/>
            <a:ext cx="8901956" cy="5563061"/>
          </a:xfrm>
          <a:prstGeom prst="rect">
            <a:avLst/>
          </a:prstGeom>
        </p:spPr>
        <p:txBody>
          <a:bodyPr wrap="square" lIns="0" tIns="0" rIns="0" bIns="0" rtlCol="0" anchor="t">
            <a:spAutoFit/>
          </a:bodyPr>
          <a:lstStyle/>
          <a:p>
            <a:pPr defTabSz="914445">
              <a:lnSpc>
                <a:spcPct val="150000"/>
              </a:lnSpc>
              <a:defRPr/>
            </a:pPr>
            <a:r>
              <a:rPr lang="fr-FR" sz="4200" b="1" dirty="0">
                <a:solidFill>
                  <a:schemeClr val="bg1">
                    <a:lumMod val="65000"/>
                  </a:schemeClr>
                </a:solidFill>
                <a:latin typeface="Dosis" pitchFamily="2" charset="0"/>
                <a:ea typeface="Calibri" panose="020F0502020204030204" pitchFamily="34" charset="0"/>
                <a:cs typeface="Calibri" panose="020F0502020204030204" pitchFamily="34" charset="0"/>
              </a:rPr>
              <a:t>1.  Rituel: </a:t>
            </a:r>
          </a:p>
          <a:p>
            <a:pPr defTabSz="914445">
              <a:lnSpc>
                <a:spcPct val="150000"/>
              </a:lnSpc>
              <a:spcAft>
                <a:spcPts val="900"/>
              </a:spcAft>
              <a:defRPr/>
            </a:pPr>
            <a:r>
              <a:rPr lang="fr-FR" sz="3000" dirty="0">
                <a:solidFill>
                  <a:schemeClr val="bg1">
                    <a:lumMod val="65000"/>
                  </a:schemeClr>
                </a:solidFill>
                <a:latin typeface="Dosis" pitchFamily="2" charset="0"/>
                <a:cs typeface="Calibri" panose="020F0502020204030204" pitchFamily="34" charset="0"/>
              </a:rPr>
              <a:t>Révision des lettres - Chanson : « Les couleurs ».</a:t>
            </a:r>
          </a:p>
          <a:p>
            <a:pPr defTabSz="914445">
              <a:lnSpc>
                <a:spcPct val="150000"/>
              </a:lnSpc>
              <a:defRPr/>
            </a:pPr>
            <a:r>
              <a:rPr lang="fr-FR" sz="4200" b="1" dirty="0">
                <a:solidFill>
                  <a:schemeClr val="bg1">
                    <a:lumMod val="65000"/>
                  </a:schemeClr>
                </a:solidFill>
                <a:latin typeface="Dosis" pitchFamily="2" charset="0"/>
                <a:cs typeface="Calibri" panose="020F0502020204030204" pitchFamily="34" charset="0"/>
              </a:rPr>
              <a:t>2. Vocabulaire </a:t>
            </a:r>
          </a:p>
          <a:p>
            <a:pPr defTabSz="914445">
              <a:defRPr/>
            </a:pPr>
            <a:r>
              <a:rPr lang="fr-FR" sz="3000" dirty="0">
                <a:solidFill>
                  <a:schemeClr val="bg1">
                    <a:lumMod val="65000"/>
                  </a:schemeClr>
                </a:solidFill>
                <a:latin typeface="Dosis" pitchFamily="2" charset="0"/>
                <a:cs typeface="Calibri" panose="020F0502020204030204" pitchFamily="34" charset="0"/>
              </a:rPr>
              <a:t>loup  – souris  -  jus  -  tortue  - usine - bleu -  rouge – jaune – vert – noir - marron – gris – rose.</a:t>
            </a:r>
          </a:p>
          <a:p>
            <a:pPr defTabSz="914445">
              <a:lnSpc>
                <a:spcPct val="150000"/>
              </a:lnSpc>
              <a:defRPr/>
            </a:pPr>
            <a:r>
              <a:rPr lang="fr-FR" sz="4200" b="1" dirty="0">
                <a:solidFill>
                  <a:srgbClr val="4BACC6">
                    <a:lumMod val="50000"/>
                  </a:srgbClr>
                </a:solidFill>
                <a:latin typeface="Dosis" pitchFamily="2" charset="0"/>
                <a:cs typeface="Calibri" panose="020F0502020204030204" pitchFamily="34" charset="0"/>
              </a:rPr>
              <a:t>3. Écoute active du dialogue</a:t>
            </a:r>
            <a:endParaRPr lang="fr-FR" sz="4200" b="1" dirty="0">
              <a:solidFill>
                <a:prstClr val="white">
                  <a:lumMod val="75000"/>
                </a:prstClr>
              </a:solidFill>
              <a:latin typeface="Dosis" pitchFamily="2" charset="0"/>
              <a:ea typeface="Calibri" panose="020F0502020204030204" pitchFamily="34" charset="0"/>
              <a:cs typeface="Calibri" panose="020F0502020204030204" pitchFamily="34" charset="0"/>
            </a:endParaRPr>
          </a:p>
          <a:p>
            <a:pPr defTabSz="914445">
              <a:defRPr/>
            </a:pPr>
            <a:r>
              <a:rPr lang="fr-FR" sz="3000" b="1" dirty="0">
                <a:solidFill>
                  <a:srgbClr val="5C9ED1"/>
                </a:solidFill>
                <a:latin typeface="Dosis" pitchFamily="2" charset="0"/>
                <a:cs typeface="Calibri" panose="020F0502020204030204" pitchFamily="34" charset="0"/>
              </a:rPr>
              <a:t>Est-ce que tu … ?</a:t>
            </a:r>
          </a:p>
          <a:p>
            <a:pPr defTabSz="914445">
              <a:defRPr/>
            </a:pPr>
            <a:r>
              <a:rPr lang="fr-FR" sz="3000" b="1" dirty="0">
                <a:solidFill>
                  <a:srgbClr val="5C9ED1"/>
                </a:solidFill>
                <a:latin typeface="Dosis" pitchFamily="2" charset="0"/>
                <a:cs typeface="Calibri" panose="020F0502020204030204" pitchFamily="34" charset="0"/>
              </a:rPr>
              <a:t>Oui/Non … .</a:t>
            </a:r>
          </a:p>
        </p:txBody>
      </p:sp>
      <p:sp>
        <p:nvSpPr>
          <p:cNvPr id="9" name="Freeform 9">
            <a:extLst>
              <a:ext uri="{FF2B5EF4-FFF2-40B4-BE49-F238E27FC236}">
                <a16:creationId xmlns:a16="http://schemas.microsoft.com/office/drawing/2014/main" id="{B2020D1C-2B7F-A41C-5870-E9BA360BB784}"/>
              </a:ext>
            </a:extLst>
          </p:cNvPr>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a:extLst>
              <a:ext uri="{FF2B5EF4-FFF2-40B4-BE49-F238E27FC236}">
                <a16:creationId xmlns:a16="http://schemas.microsoft.com/office/drawing/2014/main" id="{59FECA77-45D4-3071-9FA9-A5AF7BFE3FCC}"/>
              </a:ext>
            </a:extLst>
          </p:cNvPr>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pic>
        <p:nvPicPr>
          <p:cNvPr id="4" name="Image 3">
            <a:extLst>
              <a:ext uri="{FF2B5EF4-FFF2-40B4-BE49-F238E27FC236}">
                <a16:creationId xmlns:a16="http://schemas.microsoft.com/office/drawing/2014/main" id="{9E361803-BEBD-C67A-AE10-A95649074F69}"/>
              </a:ext>
            </a:extLst>
          </p:cNvPr>
          <p:cNvPicPr>
            <a:picLocks noChangeAspect="1"/>
          </p:cNvPicPr>
          <p:nvPr>
            <p:custDataLst>
              <p:tags r:id="rId5"/>
            </p:custDataLst>
          </p:nvPr>
        </p:nvPicPr>
        <p:blipFill>
          <a:blip r:embed="rId13">
            <a:clrChange>
              <a:clrFrom>
                <a:srgbClr val="E5E5E5"/>
              </a:clrFrom>
              <a:clrTo>
                <a:srgbClr val="E5E5E5">
                  <a:alpha val="0"/>
                </a:srgbClr>
              </a:clrTo>
            </a:clrChange>
            <a:duotone>
              <a:prstClr val="black"/>
              <a:schemeClr val="accent5">
                <a:tint val="45000"/>
                <a:satMod val="400000"/>
              </a:schemeClr>
            </a:duotone>
          </a:blip>
          <a:stretch>
            <a:fillRect/>
          </a:stretch>
        </p:blipFill>
        <p:spPr>
          <a:xfrm>
            <a:off x="1229082" y="6667500"/>
            <a:ext cx="1497114" cy="762000"/>
          </a:xfrm>
          <a:prstGeom prst="rect">
            <a:avLst/>
          </a:prstGeom>
        </p:spPr>
      </p:pic>
      <p:sp>
        <p:nvSpPr>
          <p:cNvPr id="5" name="TextBox 9">
            <a:extLst>
              <a:ext uri="{FF2B5EF4-FFF2-40B4-BE49-F238E27FC236}">
                <a16:creationId xmlns:a16="http://schemas.microsoft.com/office/drawing/2014/main" id="{0638CB5B-6ACE-5EF5-176E-FE34D353E96F}"/>
              </a:ext>
            </a:extLst>
          </p:cNvPr>
          <p:cNvSpPr txBox="1"/>
          <p:nvPr>
            <p:custDataLst>
              <p:tags r:id="rId6"/>
            </p:custDataLst>
          </p:nvPr>
        </p:nvSpPr>
        <p:spPr>
          <a:xfrm>
            <a:off x="-1" y="703696"/>
            <a:ext cx="13716001" cy="1115690"/>
          </a:xfrm>
          <a:prstGeom prst="rect">
            <a:avLst/>
          </a:prstGeom>
        </p:spPr>
        <p:txBody>
          <a:bodyPr wrap="square" lIns="0" tIns="0" rIns="0" bIns="0" rtlCol="0" anchor="t">
            <a:spAutoFit/>
          </a:bodyPr>
          <a:lstStyle/>
          <a:p>
            <a:pPr algn="just" defTabSz="685835">
              <a:lnSpc>
                <a:spcPts val="4199"/>
              </a:lnSpc>
              <a:defRPr/>
            </a:pPr>
            <a:endParaRPr lang="fr-FR" sz="6000" b="1" dirty="0">
              <a:solidFill>
                <a:srgbClr val="215968"/>
              </a:solidFill>
              <a:latin typeface="Dosis" pitchFamily="2" charset="0"/>
            </a:endParaRPr>
          </a:p>
          <a:p>
            <a:pPr algn="ctr" defTabSz="685835">
              <a:lnSpc>
                <a:spcPts val="4199"/>
              </a:lnSpc>
              <a:defRPr/>
            </a:pPr>
            <a:r>
              <a:rPr lang="fr-FR" sz="6000" b="1" dirty="0">
                <a:solidFill>
                  <a:srgbClr val="215968"/>
                </a:solidFill>
                <a:latin typeface="Dosis" pitchFamily="2" charset="0"/>
              </a:rPr>
              <a:t>Séance 1</a:t>
            </a:r>
          </a:p>
        </p:txBody>
      </p:sp>
    </p:spTree>
    <p:extLst>
      <p:ext uri="{BB962C8B-B14F-4D97-AF65-F5344CB8AC3E}">
        <p14:creationId xmlns:p14="http://schemas.microsoft.com/office/powerpoint/2010/main" val="18028047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CF4E8-F953-DE67-A677-C660BB27C48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766C203-8C16-6326-92D9-3817C04BE410}"/>
              </a:ext>
            </a:extLst>
          </p:cNvPr>
          <p:cNvSpPr/>
          <p:nvPr>
            <p:custDataLst>
              <p:tags r:id="rId1"/>
            </p:custDataLst>
          </p:nvPr>
        </p:nvSpPr>
        <p:spPr>
          <a:xfrm>
            <a:off x="0" y="-3810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a:extLst>
              <a:ext uri="{FF2B5EF4-FFF2-40B4-BE49-F238E27FC236}">
                <a16:creationId xmlns:a16="http://schemas.microsoft.com/office/drawing/2014/main" id="{3E67E4C1-C145-C38C-D84E-082B7DE70F70}"/>
              </a:ext>
            </a:extLst>
          </p:cNvPr>
          <p:cNvGrpSpPr/>
          <p:nvPr>
            <p:custDataLst>
              <p:tags r:id="rId2"/>
            </p:custDataLst>
          </p:nvPr>
        </p:nvGrpSpPr>
        <p:grpSpPr>
          <a:xfrm>
            <a:off x="381000" y="1104900"/>
            <a:ext cx="12954000" cy="8394366"/>
            <a:chOff x="0" y="0"/>
            <a:chExt cx="3895412" cy="2555175"/>
          </a:xfrm>
        </p:grpSpPr>
        <p:sp>
          <p:nvSpPr>
            <p:cNvPr id="4" name="Freeform 4">
              <a:extLst>
                <a:ext uri="{FF2B5EF4-FFF2-40B4-BE49-F238E27FC236}">
                  <a16:creationId xmlns:a16="http://schemas.microsoft.com/office/drawing/2014/main" id="{FB366A53-8CC4-2787-C164-A91FCF13571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a:extLst>
                <a:ext uri="{FF2B5EF4-FFF2-40B4-BE49-F238E27FC236}">
                  <a16:creationId xmlns:a16="http://schemas.microsoft.com/office/drawing/2014/main" id="{DC05FEE7-0765-DF55-CF12-28E9DBF38DB8}"/>
                </a:ext>
              </a:extLst>
            </p:cNvPr>
            <p:cNvSpPr txBox="1"/>
            <p:nvPr/>
          </p:nvSpPr>
          <p:spPr>
            <a:xfrm>
              <a:off x="0" y="-47625"/>
              <a:ext cx="812800" cy="860425"/>
            </a:xfrm>
            <a:prstGeom prst="rect">
              <a:avLst/>
            </a:prstGeom>
          </p:spPr>
          <p:txBody>
            <a:bodyPr lIns="38100" tIns="38100" rIns="38100" bIns="38100" rtlCol="0" anchor="ctr"/>
            <a:lstStyle/>
            <a:p>
              <a:pPr marL="0" marR="0" lvl="0" indent="0" algn="just" defTabSz="685800" rtl="0" eaLnBrk="1" fontAlgn="auto" latinLnBrk="0" hangingPunct="1">
                <a:lnSpc>
                  <a:spcPts val="2408"/>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5A523E1D-12C5-2ABC-715F-51F21577D338}"/>
              </a:ext>
            </a:extLst>
          </p:cNvPr>
          <p:cNvSpPr/>
          <p:nvPr>
            <p:custDataLst>
              <p:tags r:id="rId3"/>
            </p:custDataLst>
          </p:nvPr>
        </p:nvSpPr>
        <p:spPr>
          <a:xfrm>
            <a:off x="594625"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a:extLst>
              <a:ext uri="{FF2B5EF4-FFF2-40B4-BE49-F238E27FC236}">
                <a16:creationId xmlns:a16="http://schemas.microsoft.com/office/drawing/2014/main" id="{56747046-D61C-D736-04E7-B501FE998279}"/>
              </a:ext>
            </a:extLst>
          </p:cNvPr>
          <p:cNvSpPr txBox="1"/>
          <p:nvPr>
            <p:custDataLst>
              <p:tags r:id="rId4"/>
            </p:custDataLst>
          </p:nvPr>
        </p:nvSpPr>
        <p:spPr>
          <a:xfrm>
            <a:off x="4971621" y="2167870"/>
            <a:ext cx="5029200" cy="512320"/>
          </a:xfrm>
          <a:prstGeom prst="rect">
            <a:avLst/>
          </a:prstGeom>
        </p:spPr>
        <p:txBody>
          <a:bodyPr wrap="square" lIns="0" tIns="0" rIns="0" bIns="0" rtlCol="0" anchor="t">
            <a:spAutoFit/>
          </a:bodyPr>
          <a:lstStyle/>
          <a:p>
            <a:pPr marL="0" marR="0" lvl="0" indent="0" algn="just" defTabSz="685800" rtl="0" eaLnBrk="1" fontAlgn="auto" latinLnBrk="0" hangingPunct="1">
              <a:lnSpc>
                <a:spcPts val="4199"/>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106585"/>
                </a:solidFill>
                <a:effectLst/>
                <a:uLnTx/>
                <a:uFillTx/>
                <a:latin typeface="Carelia"/>
                <a:ea typeface="+mn-ea"/>
                <a:cs typeface="+mn-cs"/>
              </a:rPr>
              <a:t>Objectifs de l’activité </a:t>
            </a:r>
          </a:p>
        </p:txBody>
      </p:sp>
      <p:sp>
        <p:nvSpPr>
          <p:cNvPr id="6" name="ZoneTexte 5">
            <a:extLst>
              <a:ext uri="{FF2B5EF4-FFF2-40B4-BE49-F238E27FC236}">
                <a16:creationId xmlns:a16="http://schemas.microsoft.com/office/drawing/2014/main" id="{A05B1860-BD57-80F6-4727-BD7D083EF3AF}"/>
              </a:ext>
            </a:extLst>
          </p:cNvPr>
          <p:cNvSpPr txBox="1"/>
          <p:nvPr>
            <p:custDataLst>
              <p:tags r:id="rId5"/>
            </p:custDataLst>
          </p:nvPr>
        </p:nvSpPr>
        <p:spPr>
          <a:xfrm>
            <a:off x="8686236" y="441300"/>
            <a:ext cx="664359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black">
                    <a:lumMod val="75000"/>
                    <a:lumOff val="25000"/>
                  </a:prstClr>
                </a:solidFill>
                <a:effectLst/>
                <a:uLnTx/>
                <a:uFillTx/>
                <a:latin typeface="Dosis"/>
                <a:ea typeface="+mn-ea"/>
                <a:cs typeface="+mn-cs"/>
              </a:rPr>
              <a:t>Pour l’enseignant</a:t>
            </a:r>
          </a:p>
        </p:txBody>
      </p:sp>
      <p:grpSp>
        <p:nvGrpSpPr>
          <p:cNvPr id="24" name="Groupe 23">
            <a:extLst>
              <a:ext uri="{FF2B5EF4-FFF2-40B4-BE49-F238E27FC236}">
                <a16:creationId xmlns:a16="http://schemas.microsoft.com/office/drawing/2014/main" id="{82874827-60DB-C4E8-DC68-FE3FA9AC5DA2}"/>
              </a:ext>
            </a:extLst>
          </p:cNvPr>
          <p:cNvGrpSpPr/>
          <p:nvPr>
            <p:custDataLst>
              <p:tags r:id="rId6"/>
            </p:custDataLst>
          </p:nvPr>
        </p:nvGrpSpPr>
        <p:grpSpPr>
          <a:xfrm>
            <a:off x="981636" y="3572769"/>
            <a:ext cx="11752727" cy="4200876"/>
            <a:chOff x="1021947" y="3100970"/>
            <a:chExt cx="11752727" cy="3654320"/>
          </a:xfrm>
        </p:grpSpPr>
        <p:sp>
          <p:nvSpPr>
            <p:cNvPr id="25" name="Freeform 17">
              <a:extLst>
                <a:ext uri="{FF2B5EF4-FFF2-40B4-BE49-F238E27FC236}">
                  <a16:creationId xmlns:a16="http://schemas.microsoft.com/office/drawing/2014/main" id="{F78451CE-B7ED-128B-2D3C-B990E73744BE}"/>
                </a:ext>
              </a:extLst>
            </p:cNvPr>
            <p:cNvSpPr/>
            <p:nvPr/>
          </p:nvSpPr>
          <p:spPr>
            <a:xfrm rot="10800000" flipH="1">
              <a:off x="1021947" y="3100970"/>
              <a:ext cx="11752727" cy="3654320"/>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914445">
                <a:defRPr/>
              </a:pPr>
              <a:endParaRPr lang="fr-MA" sz="900" dirty="0">
                <a:solidFill>
                  <a:prstClr val="black"/>
                </a:solidFill>
                <a:latin typeface="Dosis" pitchFamily="2" charset="0"/>
              </a:endParaRPr>
            </a:p>
          </p:txBody>
        </p:sp>
        <p:sp>
          <p:nvSpPr>
            <p:cNvPr id="26" name="Freeform 17">
              <a:extLst>
                <a:ext uri="{FF2B5EF4-FFF2-40B4-BE49-F238E27FC236}">
                  <a16:creationId xmlns:a16="http://schemas.microsoft.com/office/drawing/2014/main" id="{9E1ADF79-9E04-9FB3-9A65-8F643B39C9D7}"/>
                </a:ext>
              </a:extLst>
            </p:cNvPr>
            <p:cNvSpPr/>
            <p:nvPr/>
          </p:nvSpPr>
          <p:spPr>
            <a:xfrm>
              <a:off x="1255693" y="3189998"/>
              <a:ext cx="706508" cy="3565292"/>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defTabSz="914445">
                <a:defRPr/>
              </a:pPr>
              <a:endParaRPr lang="fr-MA" sz="900" dirty="0">
                <a:solidFill>
                  <a:prstClr val="black"/>
                </a:solidFill>
                <a:latin typeface="Dosis" pitchFamily="2" charset="0"/>
              </a:endParaRPr>
            </a:p>
          </p:txBody>
        </p:sp>
      </p:grpSp>
      <p:pic>
        <p:nvPicPr>
          <p:cNvPr id="27" name="Image 26">
            <a:extLst>
              <a:ext uri="{FF2B5EF4-FFF2-40B4-BE49-F238E27FC236}">
                <a16:creationId xmlns:a16="http://schemas.microsoft.com/office/drawing/2014/main" id="{204A8D07-FA8F-5BB0-6555-544097EE6602}"/>
              </a:ext>
            </a:extLst>
          </p:cNvPr>
          <p:cNvPicPr>
            <a:picLocks noChangeAspect="1"/>
          </p:cNvPicPr>
          <p:nvPr>
            <p:custDataLst>
              <p:tags r:id="rId7"/>
            </p:custDataLst>
          </p:nvPr>
        </p:nvPicPr>
        <p:blipFill>
          <a:blip r:embed="rId16"/>
          <a:stretch>
            <a:fillRect/>
          </a:stretch>
        </p:blipFill>
        <p:spPr>
          <a:xfrm>
            <a:off x="1480250" y="4327858"/>
            <a:ext cx="504425" cy="549068"/>
          </a:xfrm>
          <a:prstGeom prst="rect">
            <a:avLst/>
          </a:prstGeom>
        </p:spPr>
      </p:pic>
      <p:sp>
        <p:nvSpPr>
          <p:cNvPr id="28" name="TextBox 10">
            <a:extLst>
              <a:ext uri="{FF2B5EF4-FFF2-40B4-BE49-F238E27FC236}">
                <a16:creationId xmlns:a16="http://schemas.microsoft.com/office/drawing/2014/main" id="{CF0FCC01-B93B-5C41-1CB2-CAC234BE94F6}"/>
              </a:ext>
            </a:extLst>
          </p:cNvPr>
          <p:cNvSpPr txBox="1"/>
          <p:nvPr>
            <p:custDataLst>
              <p:tags r:id="rId8"/>
            </p:custDataLst>
          </p:nvPr>
        </p:nvSpPr>
        <p:spPr>
          <a:xfrm>
            <a:off x="2422019" y="4269267"/>
            <a:ext cx="9875000" cy="544830"/>
          </a:xfrm>
          <a:prstGeom prst="roundRect">
            <a:avLst/>
          </a:prstGeom>
          <a:noFill/>
        </p:spPr>
        <p:txBody>
          <a:bodyPr wrap="square" lIns="0" tIns="0" rIns="0" bIns="0" rtlCol="0" anchor="t">
            <a:spAutoFit/>
          </a:bodyPr>
          <a:lstStyle/>
          <a:p>
            <a:pPr defTabSz="685835">
              <a:defRPr/>
            </a:pPr>
            <a:r>
              <a:rPr lang="fr-FR" sz="3200" b="1" dirty="0">
                <a:solidFill>
                  <a:srgbClr val="1F497D"/>
                </a:solidFill>
                <a:latin typeface="Dosis" pitchFamily="2" charset="0"/>
              </a:rPr>
              <a:t>Ecouter attentivement le dialogue de la semaine </a:t>
            </a:r>
          </a:p>
        </p:txBody>
      </p:sp>
      <p:sp>
        <p:nvSpPr>
          <p:cNvPr id="8" name="TextBox 10">
            <a:extLst>
              <a:ext uri="{FF2B5EF4-FFF2-40B4-BE49-F238E27FC236}">
                <a16:creationId xmlns:a16="http://schemas.microsoft.com/office/drawing/2014/main" id="{74CD5C52-E781-109F-B096-DE643C673531}"/>
              </a:ext>
            </a:extLst>
          </p:cNvPr>
          <p:cNvSpPr txBox="1"/>
          <p:nvPr>
            <p:custDataLst>
              <p:tags r:id="rId9"/>
            </p:custDataLst>
          </p:nvPr>
        </p:nvSpPr>
        <p:spPr>
          <a:xfrm>
            <a:off x="2552873" y="4974418"/>
            <a:ext cx="8678662" cy="1038582"/>
          </a:xfrm>
          <a:prstGeom prst="roundRect">
            <a:avLst/>
          </a:prstGeom>
          <a:noFill/>
        </p:spPr>
        <p:txBody>
          <a:bodyPr wrap="square" lIns="0" tIns="0" rIns="0" bIns="0" rtlCol="0" anchor="t">
            <a:spAutoFit/>
          </a:bodyPr>
          <a:lstStyle/>
          <a:p>
            <a:pPr marL="457200" marR="0" lvl="0" indent="-457200" algn="l" defTabSz="685800" rtl="0" eaLnBrk="1" fontAlgn="auto" latinLnBrk="0" hangingPunct="1">
              <a:lnSpc>
                <a:spcPct val="100000"/>
              </a:lnSpc>
              <a:spcBef>
                <a:spcPts val="0"/>
              </a:spcBef>
              <a:spcAft>
                <a:spcPts val="600"/>
              </a:spcAft>
              <a:buClrTx/>
              <a:buSzTx/>
              <a:buFontTx/>
              <a:buChar char="-"/>
              <a:tabLst/>
              <a:defRPr/>
            </a:pPr>
            <a:r>
              <a:rPr kumimoji="0" lang="fr-FR" sz="2800" b="1" i="0" u="none" strike="noStrike" kern="1200" cap="none" spc="0" normalizeH="0" baseline="0" noProof="0" dirty="0">
                <a:ln>
                  <a:noFill/>
                </a:ln>
                <a:solidFill>
                  <a:srgbClr val="4F81BD"/>
                </a:solidFill>
                <a:effectLst/>
                <a:uLnTx/>
                <a:uFillTx/>
                <a:latin typeface="Dosis" pitchFamily="2" charset="0"/>
                <a:ea typeface="+mn-ea"/>
                <a:cs typeface="+mn-cs"/>
              </a:rPr>
              <a:t>Est-ce que tu … ?</a:t>
            </a:r>
          </a:p>
          <a:p>
            <a:pPr marL="457200" marR="0" lvl="0" indent="-457200" algn="l" defTabSz="685800" rtl="0" eaLnBrk="1" fontAlgn="auto" latinLnBrk="0" hangingPunct="1">
              <a:lnSpc>
                <a:spcPct val="100000"/>
              </a:lnSpc>
              <a:spcBef>
                <a:spcPts val="0"/>
              </a:spcBef>
              <a:spcAft>
                <a:spcPts val="600"/>
              </a:spcAft>
              <a:buClrTx/>
              <a:buSzTx/>
              <a:buFontTx/>
              <a:buChar char="-"/>
              <a:tabLst/>
              <a:defRPr/>
            </a:pPr>
            <a:r>
              <a:rPr kumimoji="0" lang="fr-FR" sz="2800" b="1" i="0" u="none" strike="noStrike" kern="1200" cap="none" spc="0" normalizeH="0" baseline="0" noProof="0" dirty="0">
                <a:ln>
                  <a:noFill/>
                </a:ln>
                <a:solidFill>
                  <a:srgbClr val="4F81BD"/>
                </a:solidFill>
                <a:effectLst/>
                <a:uLnTx/>
                <a:uFillTx/>
                <a:latin typeface="Dosis" pitchFamily="2" charset="0"/>
                <a:ea typeface="+mn-ea"/>
                <a:cs typeface="+mn-cs"/>
              </a:rPr>
              <a:t>Oui / Non</a:t>
            </a:r>
          </a:p>
        </p:txBody>
      </p:sp>
    </p:spTree>
    <p:extLst>
      <p:ext uri="{BB962C8B-B14F-4D97-AF65-F5344CB8AC3E}">
        <p14:creationId xmlns:p14="http://schemas.microsoft.com/office/powerpoint/2010/main" val="35668807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090A0-7D28-47D0-1F6A-F1A39FB7436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FA31FF5-C238-7475-BC79-76F7A218C274}"/>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33AFA753-72CA-A6C7-66D8-E77E01387C52}"/>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ECC15B48-76C1-A575-2ABA-FB0346CDA361}"/>
                </a:ext>
              </a:extLst>
            </p:cNvPr>
            <p:cNvSpPr/>
            <p:nvPr>
              <p:custDataLst>
                <p:tags r:id="rId8"/>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20B30047-A737-2A1A-EA43-9D116ED4ACBC}"/>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EA3F7DD1-8DED-332C-1DC9-E1FC0BB1CF3F}"/>
                  </a:ext>
                </a:extLst>
              </p:cNvPr>
              <p:cNvSpPr/>
              <p:nvPr>
                <p:custDataLst>
                  <p:tags r:id="rId9"/>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32F8979D-0E93-36C0-25C6-3EF542CABB66}"/>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6C85368F-2B3B-F547-D27F-932F6F927D6D}"/>
                    </a:ext>
                  </a:extLst>
                </p:cNvPr>
                <p:cNvSpPr/>
                <p:nvPr>
                  <p:custDataLst>
                    <p:tags r:id="rId10"/>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3064A59E-82F4-40B8-DC7C-C2F5E6033F01}"/>
                    </a:ext>
                  </a:extLst>
                </p:cNvPr>
                <p:cNvSpPr/>
                <p:nvPr>
                  <p:custDataLst>
                    <p:tags r:id="rId11"/>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FB101090-FFFF-110A-367C-B3258319D3F5}"/>
              </a:ext>
            </a:extLst>
          </p:cNvPr>
          <p:cNvSpPr/>
          <p:nvPr>
            <p:custDataLst>
              <p:tags r:id="rId3"/>
            </p:custDataLst>
          </p:nvPr>
        </p:nvSpPr>
        <p:spPr>
          <a:xfrm rot="10800000" flipH="1">
            <a:off x="712880" y="797224"/>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9" name="ZoneTexte 8">
            <a:extLst>
              <a:ext uri="{FF2B5EF4-FFF2-40B4-BE49-F238E27FC236}">
                <a16:creationId xmlns:a16="http://schemas.microsoft.com/office/drawing/2014/main" id="{B4DD41D1-CBD3-A388-722D-730911CECCD7}"/>
              </a:ext>
            </a:extLst>
          </p:cNvPr>
          <p:cNvSpPr txBox="1"/>
          <p:nvPr>
            <p:custDataLst>
              <p:tags r:id="rId4"/>
            </p:custDataLst>
          </p:nvPr>
        </p:nvSpPr>
        <p:spPr>
          <a:xfrm>
            <a:off x="1328572" y="736196"/>
            <a:ext cx="9666350" cy="461665"/>
          </a:xfrm>
          <a:prstGeom prst="rect">
            <a:avLst/>
          </a:prstGeom>
          <a:noFill/>
        </p:spPr>
        <p:txBody>
          <a:bodyPr wrap="square" rtlCol="0">
            <a:spAutoFit/>
          </a:bodyPr>
          <a:lstStyle/>
          <a:p>
            <a:pPr defTabSz="914445">
              <a:spcAft>
                <a:spcPts val="600"/>
              </a:spcAft>
              <a:defRPr/>
            </a:pPr>
            <a:r>
              <a:rPr lang="fr-FR" sz="2400" b="1" dirty="0">
                <a:solidFill>
                  <a:prstClr val="white">
                    <a:lumMod val="65000"/>
                  </a:prstClr>
                </a:solidFill>
                <a:latin typeface="Calibri"/>
              </a:rPr>
              <a:t>Voici Karim et Rita. Nous allons écouter leur dialogue. Soyez attentifs. </a:t>
            </a:r>
          </a:p>
        </p:txBody>
      </p:sp>
      <p:pic>
        <p:nvPicPr>
          <p:cNvPr id="17" name="Image 16">
            <a:extLst>
              <a:ext uri="{FF2B5EF4-FFF2-40B4-BE49-F238E27FC236}">
                <a16:creationId xmlns:a16="http://schemas.microsoft.com/office/drawing/2014/main" id="{EF862B41-83E7-A96B-363F-062037AA7192}"/>
              </a:ext>
            </a:extLst>
          </p:cNvPr>
          <p:cNvPicPr>
            <a:picLocks noChangeAspect="1"/>
          </p:cNvPicPr>
          <p:nvPr>
            <p:custDataLst>
              <p:tags r:id="rId5"/>
            </p:custDataLst>
          </p:nvPr>
        </p:nvPicPr>
        <p:blipFill>
          <a:blip r:embed="rId15">
            <a:clrChange>
              <a:clrFrom>
                <a:srgbClr val="FFFFFF"/>
              </a:clrFrom>
              <a:clrTo>
                <a:srgbClr val="FFFFFF">
                  <a:alpha val="0"/>
                </a:srgbClr>
              </a:clrTo>
            </a:clrChange>
          </a:blip>
          <a:stretch>
            <a:fillRect/>
          </a:stretch>
        </p:blipFill>
        <p:spPr>
          <a:xfrm>
            <a:off x="11798559" y="543874"/>
            <a:ext cx="1427019" cy="1575467"/>
          </a:xfrm>
          <a:prstGeom prst="rect">
            <a:avLst/>
          </a:prstGeom>
        </p:spPr>
      </p:pic>
      <p:pic>
        <p:nvPicPr>
          <p:cNvPr id="12" name="Image 11" descr="Une image contenant illustration, clipart, Animation, Dessin animé&#10;&#10;Description générée automatiquement">
            <a:extLst>
              <a:ext uri="{FF2B5EF4-FFF2-40B4-BE49-F238E27FC236}">
                <a16:creationId xmlns:a16="http://schemas.microsoft.com/office/drawing/2014/main" id="{049EC1EF-3605-645B-E8B8-3BFB4248614C}"/>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Lst>
          </a:blip>
          <a:stretch>
            <a:fillRect/>
          </a:stretch>
        </p:blipFill>
        <p:spPr>
          <a:xfrm flipH="1">
            <a:off x="2941307" y="3540171"/>
            <a:ext cx="3357580" cy="5679540"/>
          </a:xfrm>
          <a:prstGeom prst="rect">
            <a:avLst/>
          </a:prstGeom>
        </p:spPr>
      </p:pic>
      <p:pic>
        <p:nvPicPr>
          <p:cNvPr id="13" name="Image 12">
            <a:extLst>
              <a:ext uri="{FF2B5EF4-FFF2-40B4-BE49-F238E27FC236}">
                <a16:creationId xmlns:a16="http://schemas.microsoft.com/office/drawing/2014/main" id="{DDD43DE0-764A-DDE1-1DD9-CB519E93E7A0}"/>
              </a:ext>
            </a:extLst>
          </p:cNvPr>
          <p:cNvPicPr>
            <a:picLocks noChangeAspect="1"/>
          </p:cNvPicPr>
          <p:nvPr/>
        </p:nvPicPr>
        <p:blipFill>
          <a:blip r:embed="rId17"/>
          <a:stretch>
            <a:fillRect/>
          </a:stretch>
        </p:blipFill>
        <p:spPr>
          <a:xfrm flipH="1">
            <a:off x="6857982" y="4203739"/>
            <a:ext cx="3657617" cy="4663472"/>
          </a:xfrm>
          <a:prstGeom prst="rect">
            <a:avLst/>
          </a:prstGeom>
        </p:spPr>
      </p:pic>
      <p:graphicFrame>
        <p:nvGraphicFramePr>
          <p:cNvPr id="5" name="Tableau 4">
            <a:extLst>
              <a:ext uri="{FF2B5EF4-FFF2-40B4-BE49-F238E27FC236}">
                <a16:creationId xmlns:a16="http://schemas.microsoft.com/office/drawing/2014/main" id="{551306BF-780B-9B37-9488-3F35F7A8AD53}"/>
              </a:ext>
            </a:extLst>
          </p:cNvPr>
          <p:cNvGraphicFramePr>
            <a:graphicFrameLocks noGrp="1"/>
          </p:cNvGraphicFramePr>
          <p:nvPr>
            <p:custDataLst>
              <p:tags r:id="rId7"/>
            </p:custDataLst>
            <p:extLst>
              <p:ext uri="{D42A27DB-BD31-4B8C-83A1-F6EECF244321}">
                <p14:modId xmlns:p14="http://schemas.microsoft.com/office/powerpoint/2010/main" val="3451523495"/>
              </p:ext>
            </p:ext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6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Acte de parole</a:t>
                      </a:r>
                      <a:endParaRPr lang="fr-FR" sz="18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980032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18098-65E3-31C9-CE7D-49857F7476FB}"/>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41B91B76-2A60-DF51-1350-92E0875FBDC5}"/>
              </a:ext>
            </a:extLst>
          </p:cNvPr>
          <p:cNvGrpSpPr/>
          <p:nvPr>
            <p:custDataLst>
              <p:tags r:id="rId1"/>
            </p:custDataLst>
          </p:nvPr>
        </p:nvGrpSpPr>
        <p:grpSpPr>
          <a:xfrm>
            <a:off x="0" y="0"/>
            <a:ext cx="13716000" cy="10287000"/>
            <a:chOff x="0" y="0"/>
            <a:chExt cx="13716000" cy="10287000"/>
          </a:xfrm>
        </p:grpSpPr>
        <p:sp>
          <p:nvSpPr>
            <p:cNvPr id="10" name="Freeform 2">
              <a:extLst>
                <a:ext uri="{FF2B5EF4-FFF2-40B4-BE49-F238E27FC236}">
                  <a16:creationId xmlns:a16="http://schemas.microsoft.com/office/drawing/2014/main" id="{C219C2DB-1D6E-A29D-F77C-09590E1A339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914445">
                <a:defRPr/>
              </a:pPr>
              <a:endParaRPr lang="fr-MA" sz="135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D43D12F6-0094-868E-4887-AD45CB6FD089}"/>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7AC9F87B-A6FC-0F3F-8438-E3DE63D8BB21}"/>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DC44881D-FFE1-709C-0B11-CCA9D335342A}"/>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914445">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6DEF2B2F-E576-DFFD-8399-E50C22FC7DF7}"/>
                    </a:ext>
                  </a:extLst>
                </p:cNvPr>
                <p:cNvSpPr txBox="1"/>
                <p:nvPr/>
              </p:nvSpPr>
              <p:spPr>
                <a:xfrm>
                  <a:off x="0" y="-47625"/>
                  <a:ext cx="812800" cy="860425"/>
                </a:xfrm>
                <a:prstGeom prst="rect">
                  <a:avLst/>
                </a:prstGeom>
              </p:spPr>
              <p:txBody>
                <a:bodyPr lIns="38100" tIns="38100" rIns="38100" bIns="38100" rtlCol="0" anchor="ctr"/>
                <a:lstStyle/>
                <a:p>
                  <a:pPr algn="ctr" defTabSz="914445">
                    <a:lnSpc>
                      <a:spcPts val="2408"/>
                    </a:lnSpc>
                    <a:defRPr/>
                  </a:pPr>
                  <a:endParaRPr sz="135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232A479E-7CF0-BB20-7403-63D5CD4EAC07}"/>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914445">
                  <a:defRPr/>
                </a:pPr>
                <a:endParaRPr lang="fr-MA" sz="1350" dirty="0">
                  <a:solidFill>
                    <a:prstClr val="black"/>
                  </a:solidFill>
                  <a:latin typeface="Dosis" pitchFamily="2" charset="0"/>
                </a:endParaRPr>
              </a:p>
            </p:txBody>
          </p:sp>
        </p:grpSp>
      </p:grpSp>
      <p:sp>
        <p:nvSpPr>
          <p:cNvPr id="2" name="TextBox 9">
            <a:extLst>
              <a:ext uri="{FF2B5EF4-FFF2-40B4-BE49-F238E27FC236}">
                <a16:creationId xmlns:a16="http://schemas.microsoft.com/office/drawing/2014/main" id="{1C340341-1BB1-F6E8-6167-449AF8F84741}"/>
              </a:ext>
            </a:extLst>
          </p:cNvPr>
          <p:cNvSpPr txBox="1"/>
          <p:nvPr>
            <p:custDataLst>
              <p:tags r:id="rId2"/>
            </p:custDataLst>
          </p:nvPr>
        </p:nvSpPr>
        <p:spPr>
          <a:xfrm>
            <a:off x="800100" y="1617969"/>
            <a:ext cx="12001500" cy="538609"/>
          </a:xfrm>
          <a:prstGeom prst="rect">
            <a:avLst/>
          </a:prstGeom>
        </p:spPr>
        <p:txBody>
          <a:bodyPr wrap="square" lIns="0" tIns="0" rIns="0" bIns="0" rtlCol="0" anchor="t">
            <a:spAutoFit/>
          </a:bodyPr>
          <a:lstStyle/>
          <a:p>
            <a:pPr algn="ctr" defTabSz="685869">
              <a:lnSpc>
                <a:spcPts val="4200"/>
              </a:lnSpc>
              <a:defRPr/>
            </a:pPr>
            <a:r>
              <a:rPr lang="en-US" sz="3600" b="1" dirty="0">
                <a:solidFill>
                  <a:srgbClr val="1F497D"/>
                </a:solidFill>
                <a:latin typeface="Dosis" pitchFamily="2" charset="0"/>
              </a:rPr>
              <a:t>Exemples de projections bien ajustées </a:t>
            </a:r>
          </a:p>
        </p:txBody>
      </p:sp>
      <p:sp>
        <p:nvSpPr>
          <p:cNvPr id="36" name="ZoneTexte 35">
            <a:extLst>
              <a:ext uri="{FF2B5EF4-FFF2-40B4-BE49-F238E27FC236}">
                <a16:creationId xmlns:a16="http://schemas.microsoft.com/office/drawing/2014/main" id="{20E6E7F1-8C5D-A744-2451-2C3AAAA8DF2C}"/>
              </a:ext>
            </a:extLst>
          </p:cNvPr>
          <p:cNvSpPr txBox="1"/>
          <p:nvPr>
            <p:custDataLst>
              <p:tags r:id="rId3"/>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a:t>
            </a:r>
          </a:p>
        </p:txBody>
      </p:sp>
      <p:pic>
        <p:nvPicPr>
          <p:cNvPr id="26" name="Image 25">
            <a:extLst>
              <a:ext uri="{FF2B5EF4-FFF2-40B4-BE49-F238E27FC236}">
                <a16:creationId xmlns:a16="http://schemas.microsoft.com/office/drawing/2014/main" id="{683F1D80-5E5D-94B9-BC94-826AC18B6CA8}"/>
              </a:ext>
            </a:extLst>
          </p:cNvPr>
          <p:cNvPicPr>
            <a:picLocks noChangeAspect="1"/>
          </p:cNvPicPr>
          <p:nvPr>
            <p:custDataLst>
              <p:tags r:id="rId4"/>
            </p:custDataLst>
          </p:nvPr>
        </p:nvPicPr>
        <p:blipFill>
          <a:blip r:embed="rId12"/>
          <a:srcRect t="8226" b="4216"/>
          <a:stretch/>
        </p:blipFill>
        <p:spPr>
          <a:xfrm>
            <a:off x="3404621" y="3061171"/>
            <a:ext cx="6601130" cy="2723317"/>
          </a:xfrm>
          <a:prstGeom prst="roundRect">
            <a:avLst>
              <a:gd name="adj" fmla="val 12597"/>
            </a:avLst>
          </a:prstGeom>
        </p:spPr>
      </p:pic>
      <p:pic>
        <p:nvPicPr>
          <p:cNvPr id="31" name="Image 30">
            <a:extLst>
              <a:ext uri="{FF2B5EF4-FFF2-40B4-BE49-F238E27FC236}">
                <a16:creationId xmlns:a16="http://schemas.microsoft.com/office/drawing/2014/main" id="{7D9E8320-52FD-BC9F-E33E-E6E63E539781}"/>
              </a:ext>
            </a:extLst>
          </p:cNvPr>
          <p:cNvPicPr>
            <a:picLocks noChangeAspect="1"/>
          </p:cNvPicPr>
          <p:nvPr>
            <p:custDataLst>
              <p:tags r:id="rId5"/>
            </p:custDataLst>
          </p:nvPr>
        </p:nvPicPr>
        <p:blipFill>
          <a:blip r:embed="rId13"/>
          <a:srcRect t="3047"/>
          <a:stretch/>
        </p:blipFill>
        <p:spPr>
          <a:xfrm>
            <a:off x="3159371" y="6660789"/>
            <a:ext cx="7142603" cy="1917889"/>
          </a:xfrm>
          <a:prstGeom prst="roundRect">
            <a:avLst>
              <a:gd name="adj" fmla="val 13055"/>
            </a:avLst>
          </a:prstGeom>
        </p:spPr>
      </p:pic>
      <p:cxnSp>
        <p:nvCxnSpPr>
          <p:cNvPr id="34" name="Connecteur droit avec flèche 33">
            <a:extLst>
              <a:ext uri="{FF2B5EF4-FFF2-40B4-BE49-F238E27FC236}">
                <a16:creationId xmlns:a16="http://schemas.microsoft.com/office/drawing/2014/main" id="{A0A45337-F82C-CDA1-7832-70798E696A51}"/>
              </a:ext>
            </a:extLst>
          </p:cNvPr>
          <p:cNvCxnSpPr>
            <a:cxnSpLocks/>
          </p:cNvCxnSpPr>
          <p:nvPr>
            <p:custDataLst>
              <p:tags r:id="rId6"/>
            </p:custDataLst>
          </p:nvPr>
        </p:nvCxnSpPr>
        <p:spPr>
          <a:xfrm>
            <a:off x="4530436" y="6306793"/>
            <a:ext cx="831273" cy="872837"/>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533E49BF-E1DF-DE67-87C6-6B4EA6B194BD}"/>
              </a:ext>
            </a:extLst>
          </p:cNvPr>
          <p:cNvCxnSpPr>
            <a:cxnSpLocks/>
          </p:cNvCxnSpPr>
          <p:nvPr>
            <p:custDataLst>
              <p:tags r:id="rId7"/>
            </p:custDataLst>
          </p:nvPr>
        </p:nvCxnSpPr>
        <p:spPr>
          <a:xfrm>
            <a:off x="4530436" y="2883526"/>
            <a:ext cx="1039091" cy="1050482"/>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740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D1722-C290-4661-6AD5-91378327A3B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3378D54-466B-7047-1ED3-B6EEF7246BD9}"/>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D554FC8F-BF57-7EDA-765A-1E01ED3566B1}"/>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B8F4C7D0-B4C5-D536-1A45-FBD68B1AAE5D}"/>
                </a:ext>
              </a:extLst>
            </p:cNvPr>
            <p:cNvSpPr/>
            <p:nvPr>
              <p:custDataLst>
                <p:tags r:id="rId11"/>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243F03C1-1AE8-2B27-0269-CC0CA6BD5AFD}"/>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D5DEF50B-103C-A37A-D5FD-FB3269DE9E75}"/>
                  </a:ext>
                </a:extLst>
              </p:cNvPr>
              <p:cNvSpPr/>
              <p:nvPr>
                <p:custDataLst>
                  <p:tags r:id="rId12"/>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3B836A91-7D47-E88B-7FF0-15DB407CF035}"/>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B555EF3C-0FF0-7D8C-8750-FD0BF2FA32D6}"/>
                    </a:ext>
                  </a:extLst>
                </p:cNvPr>
                <p:cNvSpPr/>
                <p:nvPr>
                  <p:custDataLst>
                    <p:tags r:id="rId13"/>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80B2BD6D-388B-7284-B186-9D3827E94CA3}"/>
                    </a:ext>
                  </a:extLst>
                </p:cNvPr>
                <p:cNvSpPr/>
                <p:nvPr>
                  <p:custDataLst>
                    <p:tags r:id="rId14"/>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9" name="ZoneTexte 8">
            <a:extLst>
              <a:ext uri="{FF2B5EF4-FFF2-40B4-BE49-F238E27FC236}">
                <a16:creationId xmlns:a16="http://schemas.microsoft.com/office/drawing/2014/main" id="{511AE82C-208F-6491-6223-DD244B737BD8}"/>
              </a:ext>
            </a:extLst>
          </p:cNvPr>
          <p:cNvSpPr txBox="1"/>
          <p:nvPr>
            <p:custDataLst>
              <p:tags r:id="rId3"/>
            </p:custDataLst>
          </p:nvPr>
        </p:nvSpPr>
        <p:spPr>
          <a:xfrm>
            <a:off x="619677" y="749000"/>
            <a:ext cx="9267870" cy="461665"/>
          </a:xfrm>
          <a:prstGeom prst="rect">
            <a:avLst/>
          </a:prstGeom>
          <a:noFill/>
        </p:spPr>
        <p:txBody>
          <a:bodyPr wrap="square" rtlCol="0">
            <a:spAutoFit/>
          </a:bodyPr>
          <a:lstStyle/>
          <a:p>
            <a:pPr defTabSz="914445">
              <a:spcAft>
                <a:spcPts val="600"/>
              </a:spcAft>
              <a:defRPr/>
            </a:pPr>
            <a:r>
              <a:rPr lang="fr-FR" sz="2400" i="1" dirty="0">
                <a:solidFill>
                  <a:prstClr val="white">
                    <a:lumMod val="65000"/>
                  </a:prstClr>
                </a:solidFill>
                <a:latin typeface="Calibri"/>
              </a:rPr>
              <a:t>Première écoute (diffusion automatique).</a:t>
            </a:r>
          </a:p>
        </p:txBody>
      </p:sp>
      <p:pic>
        <p:nvPicPr>
          <p:cNvPr id="4" name="Image 3">
            <a:extLst>
              <a:ext uri="{FF2B5EF4-FFF2-40B4-BE49-F238E27FC236}">
                <a16:creationId xmlns:a16="http://schemas.microsoft.com/office/drawing/2014/main" id="{069A0AAA-BCE5-3E93-CD8D-671C2DEE0279}"/>
              </a:ext>
            </a:extLst>
          </p:cNvPr>
          <p:cNvPicPr>
            <a:picLocks noChangeAspect="1"/>
          </p:cNvPicPr>
          <p:nvPr>
            <p:custDataLst>
              <p:tags r:id="rId4"/>
            </p:custDataLst>
          </p:nvPr>
        </p:nvPicPr>
        <p:blipFill>
          <a:blip r:embed="rId16">
            <a:clrChange>
              <a:clrFrom>
                <a:srgbClr val="FFFFFF"/>
              </a:clrFrom>
              <a:clrTo>
                <a:srgbClr val="FFFFFF">
                  <a:alpha val="0"/>
                </a:srgbClr>
              </a:clrTo>
            </a:clrChange>
          </a:blip>
          <a:stretch>
            <a:fillRect/>
          </a:stretch>
        </p:blipFill>
        <p:spPr>
          <a:xfrm>
            <a:off x="11742933" y="456293"/>
            <a:ext cx="1427019" cy="1575467"/>
          </a:xfrm>
          <a:prstGeom prst="rect">
            <a:avLst/>
          </a:prstGeom>
        </p:spPr>
      </p:pic>
      <p:pic>
        <p:nvPicPr>
          <p:cNvPr id="14" name="Image 13" descr="Une image contenant illustration, clipart, Animation, Dessin animé&#10;&#10;Description générée automatiquement">
            <a:extLst>
              <a:ext uri="{FF2B5EF4-FFF2-40B4-BE49-F238E27FC236}">
                <a16:creationId xmlns:a16="http://schemas.microsoft.com/office/drawing/2014/main" id="{A579F755-D4CD-6115-AEB8-A3E83E4C1F12}"/>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flipH="1">
            <a:off x="3412794" y="4422049"/>
            <a:ext cx="2988006" cy="5054384"/>
          </a:xfrm>
          <a:prstGeom prst="rect">
            <a:avLst/>
          </a:prstGeom>
        </p:spPr>
      </p:pic>
      <p:pic>
        <p:nvPicPr>
          <p:cNvPr id="17" name="Image 16">
            <a:extLst>
              <a:ext uri="{FF2B5EF4-FFF2-40B4-BE49-F238E27FC236}">
                <a16:creationId xmlns:a16="http://schemas.microsoft.com/office/drawing/2014/main" id="{16E2B17C-EF5C-8A87-4628-79F049F874B3}"/>
              </a:ext>
            </a:extLst>
          </p:cNvPr>
          <p:cNvPicPr>
            <a:picLocks noChangeAspect="1"/>
          </p:cNvPicPr>
          <p:nvPr/>
        </p:nvPicPr>
        <p:blipFill>
          <a:blip r:embed="rId18"/>
          <a:stretch>
            <a:fillRect/>
          </a:stretch>
        </p:blipFill>
        <p:spPr>
          <a:xfrm flipH="1">
            <a:off x="7329468" y="4973777"/>
            <a:ext cx="3255017" cy="4150156"/>
          </a:xfrm>
          <a:prstGeom prst="rect">
            <a:avLst/>
          </a:prstGeom>
        </p:spPr>
      </p:pic>
      <p:graphicFrame>
        <p:nvGraphicFramePr>
          <p:cNvPr id="5" name="Tableau 4">
            <a:extLst>
              <a:ext uri="{FF2B5EF4-FFF2-40B4-BE49-F238E27FC236}">
                <a16:creationId xmlns:a16="http://schemas.microsoft.com/office/drawing/2014/main" id="{ABD5EDE8-6793-21D0-F76F-29EC7639F065}"/>
              </a:ext>
            </a:extLst>
          </p:cNvPr>
          <p:cNvGraphicFramePr>
            <a:graphicFrameLocks noGrp="1"/>
          </p:cNvGraphicFramePr>
          <p:nvPr>
            <p:custDataLst>
              <p:tags r:id="rId6"/>
            </p:custDataLst>
            <p:extLst>
              <p:ext uri="{D42A27DB-BD31-4B8C-83A1-F6EECF244321}">
                <p14:modId xmlns:p14="http://schemas.microsoft.com/office/powerpoint/2010/main" val="1772484090"/>
              </p:ext>
            </p:ext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6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Acte de parole</a:t>
                      </a:r>
                      <a:endParaRPr lang="fr-FR" sz="18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6" name="Parcours_1_S5_s1_Dialogue">
            <a:hlinkClick r:id="" action="ppaction://media"/>
            <a:extLst>
              <a:ext uri="{FF2B5EF4-FFF2-40B4-BE49-F238E27FC236}">
                <a16:creationId xmlns:a16="http://schemas.microsoft.com/office/drawing/2014/main" id="{56BD5B3F-D0E5-33AC-AB42-D78662F8B509}"/>
              </a:ext>
            </a:extLst>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9695997" y="697065"/>
            <a:ext cx="604262" cy="604262"/>
          </a:xfrm>
          <a:prstGeom prst="rect">
            <a:avLst/>
          </a:prstGeom>
        </p:spPr>
      </p:pic>
      <p:sp>
        <p:nvSpPr>
          <p:cNvPr id="18" name="Bulle narrative : ronde 17">
            <a:extLst>
              <a:ext uri="{FF2B5EF4-FFF2-40B4-BE49-F238E27FC236}">
                <a16:creationId xmlns:a16="http://schemas.microsoft.com/office/drawing/2014/main" id="{7C1628FE-5BCA-20D5-B632-4BD71C0203D1}"/>
              </a:ext>
            </a:extLst>
          </p:cNvPr>
          <p:cNvSpPr/>
          <p:nvPr>
            <p:custDataLst>
              <p:tags r:id="rId9"/>
            </p:custDataLst>
          </p:nvPr>
        </p:nvSpPr>
        <p:spPr>
          <a:xfrm>
            <a:off x="2175638" y="2524792"/>
            <a:ext cx="2228282" cy="1569923"/>
          </a:xfrm>
          <a:prstGeom prst="wedgeEllipseCallout">
            <a:avLst>
              <a:gd name="adj1" fmla="val 41240"/>
              <a:gd name="adj2" fmla="val 74684"/>
            </a:avLst>
          </a:prstGeom>
          <a:solidFill>
            <a:schemeClr val="bg1">
              <a:lumMod val="95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68">
              <a:defRPr/>
            </a:pPr>
            <a:endParaRPr lang="fr-FR" dirty="0">
              <a:solidFill>
                <a:prstClr val="white"/>
              </a:solidFill>
              <a:latin typeface="Calibri"/>
            </a:endParaRPr>
          </a:p>
        </p:txBody>
      </p:sp>
      <p:sp>
        <p:nvSpPr>
          <p:cNvPr id="19" name="Bulle narrative : ronde 18">
            <a:extLst>
              <a:ext uri="{FF2B5EF4-FFF2-40B4-BE49-F238E27FC236}">
                <a16:creationId xmlns:a16="http://schemas.microsoft.com/office/drawing/2014/main" id="{BF6AE098-EA26-E8C4-15C7-99461030571D}"/>
              </a:ext>
            </a:extLst>
          </p:cNvPr>
          <p:cNvSpPr/>
          <p:nvPr>
            <p:custDataLst>
              <p:tags r:id="rId10"/>
            </p:custDataLst>
          </p:nvPr>
        </p:nvSpPr>
        <p:spPr>
          <a:xfrm>
            <a:off x="9186118" y="2544527"/>
            <a:ext cx="2228282" cy="1569923"/>
          </a:xfrm>
          <a:prstGeom prst="wedgeEllipseCallout">
            <a:avLst>
              <a:gd name="adj1" fmla="val -43465"/>
              <a:gd name="adj2" fmla="val 69012"/>
            </a:avLst>
          </a:prstGeom>
          <a:solidFill>
            <a:schemeClr val="bg1">
              <a:lumMod val="95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68">
              <a:defRPr/>
            </a:pPr>
            <a:endParaRPr lang="fr-FR" dirty="0">
              <a:solidFill>
                <a:prstClr val="white"/>
              </a:solidFill>
              <a:latin typeface="Calibri"/>
            </a:endParaRPr>
          </a:p>
        </p:txBody>
      </p:sp>
    </p:spTree>
    <p:extLst>
      <p:ext uri="{BB962C8B-B14F-4D97-AF65-F5344CB8AC3E}">
        <p14:creationId xmlns:p14="http://schemas.microsoft.com/office/powerpoint/2010/main" val="5173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801" fill="hold"/>
                                        <p:tgtEl>
                                          <p:spTgt spid="6"/>
                                        </p:tgtEl>
                                      </p:cBhvr>
                                    </p:cmd>
                                  </p:childTnLst>
                                </p:cTn>
                              </p:par>
                              <p:par>
                                <p:cTn id="7" presetID="7" presetClass="emph" presetSubtype="1" nodeType="withEffect">
                                  <p:stCondLst>
                                    <p:cond delay="250"/>
                                  </p:stCondLst>
                                  <p:childTnLst>
                                    <p:set>
                                      <p:cBhvr>
                                        <p:cTn id="8" dur="3250"/>
                                        <p:tgtEl>
                                          <p:spTgt spid="19"/>
                                        </p:tgtEl>
                                        <p:attrNameLst>
                                          <p:attrName>stroke.color</p:attrName>
                                        </p:attrNameLst>
                                      </p:cBhvr>
                                      <p:to>
                                        <p:clrVal>
                                          <a:schemeClr val="accent2"/>
                                        </p:clrVal>
                                      </p:to>
                                    </p:set>
                                    <p:set>
                                      <p:cBhvr>
                                        <p:cTn id="9" dur="3250"/>
                                        <p:tgtEl>
                                          <p:spTgt spid="19"/>
                                        </p:tgtEl>
                                        <p:attrNameLst>
                                          <p:attrName>stroke.on</p:attrName>
                                        </p:attrNameLst>
                                      </p:cBhvr>
                                      <p:to>
                                        <p:strVal val="true"/>
                                      </p:to>
                                    </p:set>
                                  </p:childTnLst>
                                </p:cTn>
                              </p:par>
                              <p:par>
                                <p:cTn id="10" presetID="7" presetClass="emph" presetSubtype="1" nodeType="withEffect">
                                  <p:stCondLst>
                                    <p:cond delay="3500"/>
                                  </p:stCondLst>
                                  <p:childTnLst>
                                    <p:set>
                                      <p:cBhvr>
                                        <p:cTn id="11" dur="3750"/>
                                        <p:tgtEl>
                                          <p:spTgt spid="18"/>
                                        </p:tgtEl>
                                        <p:attrNameLst>
                                          <p:attrName>stroke.color</p:attrName>
                                        </p:attrNameLst>
                                      </p:cBhvr>
                                      <p:to>
                                        <p:clrVal>
                                          <a:schemeClr val="accent2"/>
                                        </p:clrVal>
                                      </p:to>
                                    </p:set>
                                    <p:set>
                                      <p:cBhvr>
                                        <p:cTn id="12" dur="3750"/>
                                        <p:tgtEl>
                                          <p:spTgt spid="18"/>
                                        </p:tgtEl>
                                        <p:attrNameLst>
                                          <p:attrName>stroke.on</p:attrName>
                                        </p:attrNameLst>
                                      </p:cBhvr>
                                      <p:to>
                                        <p:strVal val="true"/>
                                      </p:to>
                                    </p:set>
                                  </p:childTnLst>
                                </p:cTn>
                              </p:par>
                              <p:par>
                                <p:cTn id="13" presetID="7" presetClass="emph" presetSubtype="1" nodeType="withEffect">
                                  <p:stCondLst>
                                    <p:cond delay="7250"/>
                                  </p:stCondLst>
                                  <p:childTnLst>
                                    <p:set>
                                      <p:cBhvr>
                                        <p:cTn id="14" dur="3500"/>
                                        <p:tgtEl>
                                          <p:spTgt spid="19"/>
                                        </p:tgtEl>
                                        <p:attrNameLst>
                                          <p:attrName>stroke.color</p:attrName>
                                        </p:attrNameLst>
                                      </p:cBhvr>
                                      <p:to>
                                        <p:clrVal>
                                          <a:schemeClr val="accent2"/>
                                        </p:clrVal>
                                      </p:to>
                                    </p:set>
                                    <p:set>
                                      <p:cBhvr>
                                        <p:cTn id="15" dur="3500"/>
                                        <p:tgtEl>
                                          <p:spTgt spid="19"/>
                                        </p:tgtEl>
                                        <p:attrNameLst>
                                          <p:attrName>stroke.on</p:attrName>
                                        </p:attrNameLst>
                                      </p:cBhvr>
                                      <p:to>
                                        <p:strVal val="true"/>
                                      </p:to>
                                    </p:set>
                                  </p:childTnLst>
                                </p:cTn>
                              </p:par>
                              <p:par>
                                <p:cTn id="16" presetID="7" presetClass="emph" presetSubtype="1" nodeType="withEffect">
                                  <p:stCondLst>
                                    <p:cond delay="10750"/>
                                  </p:stCondLst>
                                  <p:childTnLst>
                                    <p:set>
                                      <p:cBhvr>
                                        <p:cTn id="17" dur="3750"/>
                                        <p:tgtEl>
                                          <p:spTgt spid="18"/>
                                        </p:tgtEl>
                                        <p:attrNameLst>
                                          <p:attrName>stroke.color</p:attrName>
                                        </p:attrNameLst>
                                      </p:cBhvr>
                                      <p:to>
                                        <p:clrVal>
                                          <a:schemeClr val="accent2"/>
                                        </p:clrVal>
                                      </p:to>
                                    </p:set>
                                    <p:set>
                                      <p:cBhvr>
                                        <p:cTn id="18" dur="3750"/>
                                        <p:tgtEl>
                                          <p:spTgt spid="18"/>
                                        </p:tgtEl>
                                        <p:attrNameLst>
                                          <p:attrName>stroke.on</p:attrName>
                                        </p:attrNameLst>
                                      </p:cBhvr>
                                      <p:to>
                                        <p:strVal val="true"/>
                                      </p:to>
                                    </p:set>
                                  </p:childTnLst>
                                </p:cTn>
                              </p:par>
                              <p:par>
                                <p:cTn id="19" presetID="7" presetClass="emph" presetSubtype="1" nodeType="withEffect">
                                  <p:stCondLst>
                                    <p:cond delay="14500"/>
                                  </p:stCondLst>
                                  <p:childTnLst>
                                    <p:set>
                                      <p:cBhvr>
                                        <p:cTn id="20" dur="3250"/>
                                        <p:tgtEl>
                                          <p:spTgt spid="19"/>
                                        </p:tgtEl>
                                        <p:attrNameLst>
                                          <p:attrName>stroke.color</p:attrName>
                                        </p:attrNameLst>
                                      </p:cBhvr>
                                      <p:to>
                                        <p:clrVal>
                                          <a:schemeClr val="accent2"/>
                                        </p:clrVal>
                                      </p:to>
                                    </p:set>
                                    <p:set>
                                      <p:cBhvr>
                                        <p:cTn id="21" dur="3250"/>
                                        <p:tgtEl>
                                          <p:spTgt spid="19"/>
                                        </p:tgtEl>
                                        <p:attrNameLst>
                                          <p:attrName>stroke.on</p:attrName>
                                        </p:attrNameLst>
                                      </p:cBhvr>
                                      <p:to>
                                        <p:strVal val="true"/>
                                      </p:to>
                                    </p:set>
                                  </p:childTnLst>
                                </p:cTn>
                              </p:par>
                              <p:par>
                                <p:cTn id="22" presetID="7" presetClass="emph" presetSubtype="1" nodeType="withEffect">
                                  <p:stCondLst>
                                    <p:cond delay="17750"/>
                                  </p:stCondLst>
                                  <p:childTnLst>
                                    <p:set>
                                      <p:cBhvr>
                                        <p:cTn id="23" dur="3500"/>
                                        <p:tgtEl>
                                          <p:spTgt spid="18"/>
                                        </p:tgtEl>
                                        <p:attrNameLst>
                                          <p:attrName>stroke.color</p:attrName>
                                        </p:attrNameLst>
                                      </p:cBhvr>
                                      <p:to>
                                        <p:clrVal>
                                          <a:schemeClr val="accent2"/>
                                        </p:clrVal>
                                      </p:to>
                                    </p:set>
                                    <p:set>
                                      <p:cBhvr>
                                        <p:cTn id="24" dur="3500"/>
                                        <p:tgtEl>
                                          <p:spTgt spid="18"/>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6"/>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1411D-AB82-CD69-C19B-64D5996D92A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6E08C70-B353-4F1F-1116-B258C0FB4ADE}"/>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FB12CBCC-4844-A2FE-8F59-6519CC2E3C39}"/>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51C1B0D0-9CE2-FD84-FE3A-E886E06A52B6}"/>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85CA2F3C-2733-5181-9207-C0A1659840BB}"/>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7E28CF3B-86F1-684B-B385-11E508F9C4A0}"/>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004358B-0C52-BD46-7078-1F19101DB9A0}"/>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BBA498E2-3ECF-694D-15D6-5772676A9564}"/>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71B49946-561D-B446-727B-F40E06CA7B7A}"/>
                    </a:ext>
                  </a:extLst>
                </p:cNvPr>
                <p:cNvSpPr/>
                <p:nvPr>
                  <p:custDataLst>
                    <p:tags r:id="rId10"/>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0F08B29D-CBF2-D3A4-2118-B69C6D7A2D2C}"/>
              </a:ext>
            </a:extLst>
          </p:cNvPr>
          <p:cNvSpPr/>
          <p:nvPr>
            <p:custDataLst>
              <p:tags r:id="rId3"/>
            </p:custDataLst>
          </p:nvPr>
        </p:nvSpPr>
        <p:spPr>
          <a:xfrm rot="10800000" flipH="1">
            <a:off x="712880" y="797224"/>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9" name="ZoneTexte 8">
            <a:extLst>
              <a:ext uri="{FF2B5EF4-FFF2-40B4-BE49-F238E27FC236}">
                <a16:creationId xmlns:a16="http://schemas.microsoft.com/office/drawing/2014/main" id="{9316A457-0875-5003-0735-2C503C88F461}"/>
              </a:ext>
            </a:extLst>
          </p:cNvPr>
          <p:cNvSpPr txBox="1"/>
          <p:nvPr>
            <p:custDataLst>
              <p:tags r:id="rId4"/>
            </p:custDataLst>
          </p:nvPr>
        </p:nvSpPr>
        <p:spPr>
          <a:xfrm>
            <a:off x="1328572" y="736196"/>
            <a:ext cx="10905215" cy="461665"/>
          </a:xfrm>
          <a:prstGeom prst="rect">
            <a:avLst/>
          </a:prstGeom>
          <a:noFill/>
        </p:spPr>
        <p:txBody>
          <a:bodyPr wrap="square" rtlCol="0">
            <a:spAutoFit/>
          </a:bodyPr>
          <a:lstStyle/>
          <a:p>
            <a:pPr defTabSz="914445">
              <a:spcAft>
                <a:spcPts val="600"/>
              </a:spcAft>
              <a:defRPr/>
            </a:pPr>
            <a:r>
              <a:rPr lang="fr-FR" sz="2400" b="1" dirty="0">
                <a:solidFill>
                  <a:prstClr val="white">
                    <a:lumMod val="65000"/>
                  </a:prstClr>
                </a:solidFill>
                <a:latin typeface="Calibri"/>
              </a:rPr>
              <a:t>Je vais diffuser le dialogue une deuxième fois. Écoutez attentivement. </a:t>
            </a:r>
          </a:p>
        </p:txBody>
      </p:sp>
      <p:pic>
        <p:nvPicPr>
          <p:cNvPr id="13" name="Image 12" descr="Une image contenant clipart, dessin, illustration, dessin humoristique&#10;&#10;Description générée automatiquement">
            <a:extLst>
              <a:ext uri="{FF2B5EF4-FFF2-40B4-BE49-F238E27FC236}">
                <a16:creationId xmlns:a16="http://schemas.microsoft.com/office/drawing/2014/main" id="{BF74A406-552F-902E-71AD-3F309E37B3A2}"/>
              </a:ext>
            </a:extLst>
          </p:cNvPr>
          <p:cNvPicPr>
            <a:picLocks noChangeAspect="1"/>
          </p:cNvPicPr>
          <p:nvPr>
            <p:custDataLst>
              <p:tags r:id="rId5"/>
            </p:custDataLst>
          </p:nvPr>
        </p:nvPicPr>
        <p:blipFill>
          <a:blip r:embed="rId14" cstate="print">
            <a:extLst>
              <a:ext uri="{28A0092B-C50C-407E-A947-70E740481C1C}">
                <a14:useLocalDpi xmlns:a14="http://schemas.microsoft.com/office/drawing/2010/main" val="0"/>
              </a:ext>
            </a:extLst>
          </a:blip>
          <a:stretch>
            <a:fillRect/>
          </a:stretch>
        </p:blipFill>
        <p:spPr>
          <a:xfrm>
            <a:off x="4597082" y="2965052"/>
            <a:ext cx="4368191" cy="4356896"/>
          </a:xfrm>
          <a:prstGeom prst="rect">
            <a:avLst/>
          </a:prstGeom>
        </p:spPr>
      </p:pic>
      <p:graphicFrame>
        <p:nvGraphicFramePr>
          <p:cNvPr id="5" name="Tableau 4">
            <a:extLst>
              <a:ext uri="{FF2B5EF4-FFF2-40B4-BE49-F238E27FC236}">
                <a16:creationId xmlns:a16="http://schemas.microsoft.com/office/drawing/2014/main" id="{7AE4A9EC-D4C3-6FE6-658E-B2660F9FAB78}"/>
              </a:ext>
            </a:extLst>
          </p:cNvPr>
          <p:cNvGraphicFramePr>
            <a:graphicFrameLocks noGrp="1"/>
          </p:cNvGraphicFramePr>
          <p:nvPr>
            <p:custDataLst>
              <p:tags r:id="rId6"/>
            </p:custDataLst>
            <p:extLst>
              <p:ext uri="{D42A27DB-BD31-4B8C-83A1-F6EECF244321}">
                <p14:modId xmlns:p14="http://schemas.microsoft.com/office/powerpoint/2010/main" val="1468545263"/>
              </p:ext>
            </p:ext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6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Acte de parole</a:t>
                      </a:r>
                      <a:endParaRPr lang="fr-FR" sz="18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2095584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D1722-C290-4661-6AD5-91378327A3B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3378D54-466B-7047-1ED3-B6EEF7246BD9}"/>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D554FC8F-BF57-7EDA-765A-1E01ED3566B1}"/>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B8F4C7D0-B4C5-D536-1A45-FBD68B1AAE5D}"/>
                </a:ext>
              </a:extLst>
            </p:cNvPr>
            <p:cNvSpPr/>
            <p:nvPr>
              <p:custDataLst>
                <p:tags r:id="rId11"/>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243F03C1-1AE8-2B27-0269-CC0CA6BD5AFD}"/>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D5DEF50B-103C-A37A-D5FD-FB3269DE9E75}"/>
                  </a:ext>
                </a:extLst>
              </p:cNvPr>
              <p:cNvSpPr/>
              <p:nvPr>
                <p:custDataLst>
                  <p:tags r:id="rId12"/>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3B836A91-7D47-E88B-7FF0-15DB407CF035}"/>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B555EF3C-0FF0-7D8C-8750-FD0BF2FA32D6}"/>
                    </a:ext>
                  </a:extLst>
                </p:cNvPr>
                <p:cNvSpPr/>
                <p:nvPr>
                  <p:custDataLst>
                    <p:tags r:id="rId13"/>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80B2BD6D-388B-7284-B186-9D3827E94CA3}"/>
                    </a:ext>
                  </a:extLst>
                </p:cNvPr>
                <p:cNvSpPr/>
                <p:nvPr>
                  <p:custDataLst>
                    <p:tags r:id="rId14"/>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9" name="ZoneTexte 8">
            <a:extLst>
              <a:ext uri="{FF2B5EF4-FFF2-40B4-BE49-F238E27FC236}">
                <a16:creationId xmlns:a16="http://schemas.microsoft.com/office/drawing/2014/main" id="{511AE82C-208F-6491-6223-DD244B737BD8}"/>
              </a:ext>
            </a:extLst>
          </p:cNvPr>
          <p:cNvSpPr txBox="1"/>
          <p:nvPr>
            <p:custDataLst>
              <p:tags r:id="rId3"/>
            </p:custDataLst>
          </p:nvPr>
        </p:nvSpPr>
        <p:spPr>
          <a:xfrm>
            <a:off x="619677" y="749000"/>
            <a:ext cx="9267870" cy="461665"/>
          </a:xfrm>
          <a:prstGeom prst="rect">
            <a:avLst/>
          </a:prstGeom>
          <a:noFill/>
        </p:spPr>
        <p:txBody>
          <a:bodyPr wrap="square" rtlCol="0">
            <a:spAutoFit/>
          </a:bodyPr>
          <a:lstStyle/>
          <a:p>
            <a:pPr defTabSz="914445">
              <a:spcAft>
                <a:spcPts val="600"/>
              </a:spcAft>
              <a:defRPr/>
            </a:pPr>
            <a:r>
              <a:rPr lang="fr-FR" sz="2400" i="1" dirty="0">
                <a:solidFill>
                  <a:prstClr val="white">
                    <a:lumMod val="65000"/>
                  </a:prstClr>
                </a:solidFill>
                <a:latin typeface="Calibri"/>
              </a:rPr>
              <a:t>Deuxième écoute (diffusion automatique).</a:t>
            </a:r>
          </a:p>
        </p:txBody>
      </p:sp>
      <p:pic>
        <p:nvPicPr>
          <p:cNvPr id="4" name="Image 3">
            <a:extLst>
              <a:ext uri="{FF2B5EF4-FFF2-40B4-BE49-F238E27FC236}">
                <a16:creationId xmlns:a16="http://schemas.microsoft.com/office/drawing/2014/main" id="{069A0AAA-BCE5-3E93-CD8D-671C2DEE0279}"/>
              </a:ext>
            </a:extLst>
          </p:cNvPr>
          <p:cNvPicPr>
            <a:picLocks noChangeAspect="1"/>
          </p:cNvPicPr>
          <p:nvPr>
            <p:custDataLst>
              <p:tags r:id="rId4"/>
            </p:custDataLst>
          </p:nvPr>
        </p:nvPicPr>
        <p:blipFill>
          <a:blip r:embed="rId16">
            <a:clrChange>
              <a:clrFrom>
                <a:srgbClr val="FFFFFF"/>
              </a:clrFrom>
              <a:clrTo>
                <a:srgbClr val="FFFFFF">
                  <a:alpha val="0"/>
                </a:srgbClr>
              </a:clrTo>
            </a:clrChange>
          </a:blip>
          <a:stretch>
            <a:fillRect/>
          </a:stretch>
        </p:blipFill>
        <p:spPr>
          <a:xfrm>
            <a:off x="11742933" y="456293"/>
            <a:ext cx="1427019" cy="1575467"/>
          </a:xfrm>
          <a:prstGeom prst="rect">
            <a:avLst/>
          </a:prstGeom>
        </p:spPr>
      </p:pic>
      <p:pic>
        <p:nvPicPr>
          <p:cNvPr id="14" name="Image 13" descr="Une image contenant illustration, clipart, Animation, Dessin animé&#10;&#10;Description générée automatiquement">
            <a:extLst>
              <a:ext uri="{FF2B5EF4-FFF2-40B4-BE49-F238E27FC236}">
                <a16:creationId xmlns:a16="http://schemas.microsoft.com/office/drawing/2014/main" id="{A579F755-D4CD-6115-AEB8-A3E83E4C1F12}"/>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flipH="1">
            <a:off x="3412794" y="4422049"/>
            <a:ext cx="2988006" cy="5054384"/>
          </a:xfrm>
          <a:prstGeom prst="rect">
            <a:avLst/>
          </a:prstGeom>
        </p:spPr>
      </p:pic>
      <p:pic>
        <p:nvPicPr>
          <p:cNvPr id="17" name="Image 16">
            <a:extLst>
              <a:ext uri="{FF2B5EF4-FFF2-40B4-BE49-F238E27FC236}">
                <a16:creationId xmlns:a16="http://schemas.microsoft.com/office/drawing/2014/main" id="{16E2B17C-EF5C-8A87-4628-79F049F874B3}"/>
              </a:ext>
            </a:extLst>
          </p:cNvPr>
          <p:cNvPicPr>
            <a:picLocks noChangeAspect="1"/>
          </p:cNvPicPr>
          <p:nvPr/>
        </p:nvPicPr>
        <p:blipFill>
          <a:blip r:embed="rId18"/>
          <a:stretch>
            <a:fillRect/>
          </a:stretch>
        </p:blipFill>
        <p:spPr>
          <a:xfrm flipH="1">
            <a:off x="7329468" y="4973777"/>
            <a:ext cx="3255017" cy="4150156"/>
          </a:xfrm>
          <a:prstGeom prst="rect">
            <a:avLst/>
          </a:prstGeom>
        </p:spPr>
      </p:pic>
      <p:graphicFrame>
        <p:nvGraphicFramePr>
          <p:cNvPr id="5" name="Tableau 4">
            <a:extLst>
              <a:ext uri="{FF2B5EF4-FFF2-40B4-BE49-F238E27FC236}">
                <a16:creationId xmlns:a16="http://schemas.microsoft.com/office/drawing/2014/main" id="{ABD5EDE8-6793-21D0-F76F-29EC7639F065}"/>
              </a:ext>
            </a:extLst>
          </p:cNvPr>
          <p:cNvGraphicFramePr>
            <a:graphicFrameLocks noGrp="1"/>
          </p:cNvGraphicFramePr>
          <p:nvPr>
            <p:custDataLst>
              <p:tags r:id="rId6"/>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6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Acte de parole</a:t>
                      </a:r>
                      <a:endParaRPr lang="fr-FR" sz="18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6" name="Parcours_1_S5_s1_Dialogue">
            <a:hlinkClick r:id="" action="ppaction://media"/>
            <a:extLst>
              <a:ext uri="{FF2B5EF4-FFF2-40B4-BE49-F238E27FC236}">
                <a16:creationId xmlns:a16="http://schemas.microsoft.com/office/drawing/2014/main" id="{56BD5B3F-D0E5-33AC-AB42-D78662F8B509}"/>
              </a:ext>
            </a:extLst>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9695997" y="697065"/>
            <a:ext cx="604262" cy="604262"/>
          </a:xfrm>
          <a:prstGeom prst="rect">
            <a:avLst/>
          </a:prstGeom>
        </p:spPr>
      </p:pic>
      <p:sp>
        <p:nvSpPr>
          <p:cNvPr id="18" name="Bulle narrative : ronde 17">
            <a:extLst>
              <a:ext uri="{FF2B5EF4-FFF2-40B4-BE49-F238E27FC236}">
                <a16:creationId xmlns:a16="http://schemas.microsoft.com/office/drawing/2014/main" id="{7C1628FE-5BCA-20D5-B632-4BD71C0203D1}"/>
              </a:ext>
            </a:extLst>
          </p:cNvPr>
          <p:cNvSpPr/>
          <p:nvPr>
            <p:custDataLst>
              <p:tags r:id="rId9"/>
            </p:custDataLst>
          </p:nvPr>
        </p:nvSpPr>
        <p:spPr>
          <a:xfrm>
            <a:off x="2175638" y="2524792"/>
            <a:ext cx="2228282" cy="1569923"/>
          </a:xfrm>
          <a:prstGeom prst="wedgeEllipseCallout">
            <a:avLst>
              <a:gd name="adj1" fmla="val 41240"/>
              <a:gd name="adj2" fmla="val 74684"/>
            </a:avLst>
          </a:prstGeom>
          <a:solidFill>
            <a:schemeClr val="bg1">
              <a:lumMod val="95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68">
              <a:defRPr/>
            </a:pPr>
            <a:endParaRPr lang="fr-FR" dirty="0">
              <a:solidFill>
                <a:prstClr val="white"/>
              </a:solidFill>
              <a:latin typeface="Calibri"/>
            </a:endParaRPr>
          </a:p>
        </p:txBody>
      </p:sp>
      <p:sp>
        <p:nvSpPr>
          <p:cNvPr id="19" name="Bulle narrative : ronde 18">
            <a:extLst>
              <a:ext uri="{FF2B5EF4-FFF2-40B4-BE49-F238E27FC236}">
                <a16:creationId xmlns:a16="http://schemas.microsoft.com/office/drawing/2014/main" id="{BF6AE098-EA26-E8C4-15C7-99461030571D}"/>
              </a:ext>
            </a:extLst>
          </p:cNvPr>
          <p:cNvSpPr/>
          <p:nvPr>
            <p:custDataLst>
              <p:tags r:id="rId10"/>
            </p:custDataLst>
          </p:nvPr>
        </p:nvSpPr>
        <p:spPr>
          <a:xfrm>
            <a:off x="9186118" y="2544527"/>
            <a:ext cx="2228282" cy="1569923"/>
          </a:xfrm>
          <a:prstGeom prst="wedgeEllipseCallout">
            <a:avLst>
              <a:gd name="adj1" fmla="val -43465"/>
              <a:gd name="adj2" fmla="val 69012"/>
            </a:avLst>
          </a:prstGeom>
          <a:solidFill>
            <a:schemeClr val="bg1">
              <a:lumMod val="95000"/>
            </a:schemeClr>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68">
              <a:defRPr/>
            </a:pPr>
            <a:endParaRPr lang="fr-FR" dirty="0">
              <a:solidFill>
                <a:prstClr val="white"/>
              </a:solidFill>
              <a:latin typeface="Calibri"/>
            </a:endParaRPr>
          </a:p>
        </p:txBody>
      </p:sp>
    </p:spTree>
    <p:extLst>
      <p:ext uri="{BB962C8B-B14F-4D97-AF65-F5344CB8AC3E}">
        <p14:creationId xmlns:p14="http://schemas.microsoft.com/office/powerpoint/2010/main" val="401602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801" fill="hold"/>
                                        <p:tgtEl>
                                          <p:spTgt spid="6"/>
                                        </p:tgtEl>
                                      </p:cBhvr>
                                    </p:cmd>
                                  </p:childTnLst>
                                </p:cTn>
                              </p:par>
                              <p:par>
                                <p:cTn id="7" presetID="7" presetClass="emph" presetSubtype="1" nodeType="withEffect">
                                  <p:stCondLst>
                                    <p:cond delay="250"/>
                                  </p:stCondLst>
                                  <p:childTnLst>
                                    <p:set>
                                      <p:cBhvr>
                                        <p:cTn id="8" dur="3250"/>
                                        <p:tgtEl>
                                          <p:spTgt spid="19"/>
                                        </p:tgtEl>
                                        <p:attrNameLst>
                                          <p:attrName>stroke.color</p:attrName>
                                        </p:attrNameLst>
                                      </p:cBhvr>
                                      <p:to>
                                        <p:clrVal>
                                          <a:schemeClr val="accent2"/>
                                        </p:clrVal>
                                      </p:to>
                                    </p:set>
                                    <p:set>
                                      <p:cBhvr>
                                        <p:cTn id="9" dur="3250"/>
                                        <p:tgtEl>
                                          <p:spTgt spid="19"/>
                                        </p:tgtEl>
                                        <p:attrNameLst>
                                          <p:attrName>stroke.on</p:attrName>
                                        </p:attrNameLst>
                                      </p:cBhvr>
                                      <p:to>
                                        <p:strVal val="true"/>
                                      </p:to>
                                    </p:set>
                                  </p:childTnLst>
                                </p:cTn>
                              </p:par>
                              <p:par>
                                <p:cTn id="10" presetID="7" presetClass="emph" presetSubtype="1" nodeType="withEffect">
                                  <p:stCondLst>
                                    <p:cond delay="3500"/>
                                  </p:stCondLst>
                                  <p:childTnLst>
                                    <p:set>
                                      <p:cBhvr>
                                        <p:cTn id="11" dur="3750"/>
                                        <p:tgtEl>
                                          <p:spTgt spid="18"/>
                                        </p:tgtEl>
                                        <p:attrNameLst>
                                          <p:attrName>stroke.color</p:attrName>
                                        </p:attrNameLst>
                                      </p:cBhvr>
                                      <p:to>
                                        <p:clrVal>
                                          <a:schemeClr val="accent2"/>
                                        </p:clrVal>
                                      </p:to>
                                    </p:set>
                                    <p:set>
                                      <p:cBhvr>
                                        <p:cTn id="12" dur="3750"/>
                                        <p:tgtEl>
                                          <p:spTgt spid="18"/>
                                        </p:tgtEl>
                                        <p:attrNameLst>
                                          <p:attrName>stroke.on</p:attrName>
                                        </p:attrNameLst>
                                      </p:cBhvr>
                                      <p:to>
                                        <p:strVal val="true"/>
                                      </p:to>
                                    </p:set>
                                  </p:childTnLst>
                                </p:cTn>
                              </p:par>
                              <p:par>
                                <p:cTn id="13" presetID="7" presetClass="emph" presetSubtype="1" nodeType="withEffect">
                                  <p:stCondLst>
                                    <p:cond delay="7250"/>
                                  </p:stCondLst>
                                  <p:childTnLst>
                                    <p:set>
                                      <p:cBhvr>
                                        <p:cTn id="14" dur="3500"/>
                                        <p:tgtEl>
                                          <p:spTgt spid="19"/>
                                        </p:tgtEl>
                                        <p:attrNameLst>
                                          <p:attrName>stroke.color</p:attrName>
                                        </p:attrNameLst>
                                      </p:cBhvr>
                                      <p:to>
                                        <p:clrVal>
                                          <a:schemeClr val="accent2"/>
                                        </p:clrVal>
                                      </p:to>
                                    </p:set>
                                    <p:set>
                                      <p:cBhvr>
                                        <p:cTn id="15" dur="3500"/>
                                        <p:tgtEl>
                                          <p:spTgt spid="19"/>
                                        </p:tgtEl>
                                        <p:attrNameLst>
                                          <p:attrName>stroke.on</p:attrName>
                                        </p:attrNameLst>
                                      </p:cBhvr>
                                      <p:to>
                                        <p:strVal val="true"/>
                                      </p:to>
                                    </p:set>
                                  </p:childTnLst>
                                </p:cTn>
                              </p:par>
                              <p:par>
                                <p:cTn id="16" presetID="7" presetClass="emph" presetSubtype="1" nodeType="withEffect">
                                  <p:stCondLst>
                                    <p:cond delay="10750"/>
                                  </p:stCondLst>
                                  <p:childTnLst>
                                    <p:set>
                                      <p:cBhvr>
                                        <p:cTn id="17" dur="3750"/>
                                        <p:tgtEl>
                                          <p:spTgt spid="18"/>
                                        </p:tgtEl>
                                        <p:attrNameLst>
                                          <p:attrName>stroke.color</p:attrName>
                                        </p:attrNameLst>
                                      </p:cBhvr>
                                      <p:to>
                                        <p:clrVal>
                                          <a:schemeClr val="accent2"/>
                                        </p:clrVal>
                                      </p:to>
                                    </p:set>
                                    <p:set>
                                      <p:cBhvr>
                                        <p:cTn id="18" dur="3750"/>
                                        <p:tgtEl>
                                          <p:spTgt spid="18"/>
                                        </p:tgtEl>
                                        <p:attrNameLst>
                                          <p:attrName>stroke.on</p:attrName>
                                        </p:attrNameLst>
                                      </p:cBhvr>
                                      <p:to>
                                        <p:strVal val="true"/>
                                      </p:to>
                                    </p:set>
                                  </p:childTnLst>
                                </p:cTn>
                              </p:par>
                              <p:par>
                                <p:cTn id="19" presetID="7" presetClass="emph" presetSubtype="1" nodeType="withEffect">
                                  <p:stCondLst>
                                    <p:cond delay="14500"/>
                                  </p:stCondLst>
                                  <p:childTnLst>
                                    <p:set>
                                      <p:cBhvr>
                                        <p:cTn id="20" dur="3250"/>
                                        <p:tgtEl>
                                          <p:spTgt spid="19"/>
                                        </p:tgtEl>
                                        <p:attrNameLst>
                                          <p:attrName>stroke.color</p:attrName>
                                        </p:attrNameLst>
                                      </p:cBhvr>
                                      <p:to>
                                        <p:clrVal>
                                          <a:schemeClr val="accent2"/>
                                        </p:clrVal>
                                      </p:to>
                                    </p:set>
                                    <p:set>
                                      <p:cBhvr>
                                        <p:cTn id="21" dur="3250"/>
                                        <p:tgtEl>
                                          <p:spTgt spid="19"/>
                                        </p:tgtEl>
                                        <p:attrNameLst>
                                          <p:attrName>stroke.on</p:attrName>
                                        </p:attrNameLst>
                                      </p:cBhvr>
                                      <p:to>
                                        <p:strVal val="true"/>
                                      </p:to>
                                    </p:set>
                                  </p:childTnLst>
                                </p:cTn>
                              </p:par>
                              <p:par>
                                <p:cTn id="22" presetID="7" presetClass="emph" presetSubtype="1" nodeType="withEffect">
                                  <p:stCondLst>
                                    <p:cond delay="17750"/>
                                  </p:stCondLst>
                                  <p:childTnLst>
                                    <p:set>
                                      <p:cBhvr>
                                        <p:cTn id="23" dur="3500"/>
                                        <p:tgtEl>
                                          <p:spTgt spid="18"/>
                                        </p:tgtEl>
                                        <p:attrNameLst>
                                          <p:attrName>stroke.color</p:attrName>
                                        </p:attrNameLst>
                                      </p:cBhvr>
                                      <p:to>
                                        <p:clrVal>
                                          <a:schemeClr val="accent2"/>
                                        </p:clrVal>
                                      </p:to>
                                    </p:set>
                                    <p:set>
                                      <p:cBhvr>
                                        <p:cTn id="24" dur="3500"/>
                                        <p:tgtEl>
                                          <p:spTgt spid="18"/>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6"/>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6440D-831A-0966-CFA7-CE565F15173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CB8A02C-F3D1-1F16-9EE8-10209595A0B0}"/>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75E86A87-9AD5-FFFB-31C5-B85B8069F330}"/>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8DBF9649-C0E2-266C-39AC-28E452579E2F}"/>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23492EA6-3CF0-B3CA-F73C-EEDF01D6CEE8}"/>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0282E828-59FB-6A36-A381-702F6CD03148}"/>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32EE598-6F3B-A3C1-6CBD-1698B706405D}"/>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80EB1142-49E6-2E26-3DAB-E99294B41E8E}"/>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A237E7A3-7019-0BA1-BDEF-634A0C850A98}"/>
                    </a:ext>
                  </a:extLst>
                </p:cNvPr>
                <p:cNvSpPr/>
                <p:nvPr>
                  <p:custDataLst>
                    <p:tags r:id="rId10"/>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19" name="Freeform 8">
            <a:extLst>
              <a:ext uri="{FF2B5EF4-FFF2-40B4-BE49-F238E27FC236}">
                <a16:creationId xmlns:a16="http://schemas.microsoft.com/office/drawing/2014/main" id="{E0342925-82FB-650B-DD32-09AD2E48AB36}"/>
              </a:ext>
            </a:extLst>
          </p:cNvPr>
          <p:cNvSpPr/>
          <p:nvPr>
            <p:custDataLst>
              <p:tags r:id="rId3"/>
            </p:custDataLst>
          </p:nvPr>
        </p:nvSpPr>
        <p:spPr>
          <a:xfrm rot="10800000" flipH="1">
            <a:off x="712880" y="797224"/>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20" name="ZoneTexte 19">
            <a:extLst>
              <a:ext uri="{FF2B5EF4-FFF2-40B4-BE49-F238E27FC236}">
                <a16:creationId xmlns:a16="http://schemas.microsoft.com/office/drawing/2014/main" id="{3FD0CB41-3147-FD6F-0872-03AB19E4DC94}"/>
              </a:ext>
            </a:extLst>
          </p:cNvPr>
          <p:cNvSpPr txBox="1"/>
          <p:nvPr>
            <p:custDataLst>
              <p:tags r:id="rId4"/>
            </p:custDataLst>
          </p:nvPr>
        </p:nvSpPr>
        <p:spPr>
          <a:xfrm>
            <a:off x="1192200" y="710854"/>
            <a:ext cx="9267870" cy="461665"/>
          </a:xfrm>
          <a:prstGeom prst="rect">
            <a:avLst/>
          </a:prstGeom>
          <a:noFill/>
        </p:spPr>
        <p:txBody>
          <a:bodyPr wrap="square" rtlCol="0">
            <a:spAutoFit/>
          </a:bodyPr>
          <a:lstStyle/>
          <a:p>
            <a:pPr defTabSz="914445">
              <a:spcAft>
                <a:spcPts val="600"/>
              </a:spcAft>
              <a:defRPr/>
            </a:pPr>
            <a:r>
              <a:rPr lang="fr-FR" sz="2400" b="1" dirty="0">
                <a:solidFill>
                  <a:prstClr val="white">
                    <a:lumMod val="65000"/>
                  </a:prstClr>
                </a:solidFill>
                <a:latin typeface="Calibri"/>
              </a:rPr>
              <a:t>Est-ce que le garçon s’appelle Amine ?</a:t>
            </a:r>
          </a:p>
        </p:txBody>
      </p:sp>
      <p:pic>
        <p:nvPicPr>
          <p:cNvPr id="4" name="Image 3">
            <a:extLst>
              <a:ext uri="{FF2B5EF4-FFF2-40B4-BE49-F238E27FC236}">
                <a16:creationId xmlns:a16="http://schemas.microsoft.com/office/drawing/2014/main" id="{97A7398B-8504-1A79-7B39-5B29AB6C0D3B}"/>
              </a:ext>
            </a:extLst>
          </p:cNvPr>
          <p:cNvPicPr>
            <a:picLocks noChangeAspect="1"/>
          </p:cNvPicPr>
          <p:nvPr/>
        </p:nvPicPr>
        <p:blipFill>
          <a:blip r:embed="rId15">
            <a:clrChange>
              <a:clrFrom>
                <a:srgbClr val="FFFFFF"/>
              </a:clrFrom>
              <a:clrTo>
                <a:srgbClr val="FFFFFF">
                  <a:alpha val="0"/>
                </a:srgbClr>
              </a:clrTo>
            </a:clrChange>
          </a:blip>
          <a:srcRect l="8300" t="15392" r="7546" b="7116"/>
          <a:stretch/>
        </p:blipFill>
        <p:spPr>
          <a:xfrm>
            <a:off x="11005542" y="582878"/>
            <a:ext cx="2301213" cy="1534896"/>
          </a:xfrm>
          <a:prstGeom prst="rect">
            <a:avLst/>
          </a:prstGeom>
        </p:spPr>
      </p:pic>
      <p:graphicFrame>
        <p:nvGraphicFramePr>
          <p:cNvPr id="5" name="Tableau 4">
            <a:extLst>
              <a:ext uri="{FF2B5EF4-FFF2-40B4-BE49-F238E27FC236}">
                <a16:creationId xmlns:a16="http://schemas.microsoft.com/office/drawing/2014/main" id="{704A300B-EE2B-96F4-1669-6453CB566E23}"/>
              </a:ext>
            </a:extLst>
          </p:cNvPr>
          <p:cNvGraphicFramePr>
            <a:graphicFrameLocks noGrp="1"/>
          </p:cNvGraphicFramePr>
          <p:nvPr>
            <p:custDataLst>
              <p:tags r:id="rId5"/>
            </p:custDataLst>
            <p:extLst>
              <p:ext uri="{D42A27DB-BD31-4B8C-83A1-F6EECF244321}">
                <p14:modId xmlns:p14="http://schemas.microsoft.com/office/powerpoint/2010/main" val="1772484090"/>
              </p:ext>
            </p:ext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6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Acte de parole</a:t>
                      </a:r>
                      <a:endParaRPr lang="fr-FR" sz="18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7" name="Image 6" descr="Une image contenant illustration, clipart, Animation, Dessin animé&#10;&#10;Description générée automatiquement">
            <a:extLst>
              <a:ext uri="{FF2B5EF4-FFF2-40B4-BE49-F238E27FC236}">
                <a16:creationId xmlns:a16="http://schemas.microsoft.com/office/drawing/2014/main" id="{997DBD61-9C41-1BB7-79CF-BC30ACAE9912}"/>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Lst>
          </a:blip>
          <a:stretch>
            <a:fillRect/>
          </a:stretch>
        </p:blipFill>
        <p:spPr>
          <a:xfrm flipH="1">
            <a:off x="5049090" y="2802486"/>
            <a:ext cx="3466260" cy="5863378"/>
          </a:xfrm>
          <a:prstGeom prst="rect">
            <a:avLst/>
          </a:prstGeom>
        </p:spPr>
      </p:pic>
    </p:spTree>
    <p:extLst>
      <p:ext uri="{BB962C8B-B14F-4D97-AF65-F5344CB8AC3E}">
        <p14:creationId xmlns:p14="http://schemas.microsoft.com/office/powerpoint/2010/main" val="838494953"/>
      </p:ext>
    </p:extLst>
  </p:cSld>
  <p:clrMapOvr>
    <a:masterClrMapping/>
  </p:clrMapOvr>
  <p:extLst>
    <p:ext uri="{6950BFC3-D8DA-4A85-94F7-54DA5524770B}">
      <p188:commentRel xmlns:p188="http://schemas.microsoft.com/office/powerpoint/2018/8/main" r:id="rId12"/>
    </p:ext>
  </p:extLs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85BD1-DB74-7C85-3BB6-6CF77FE3EE5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0A24B8A-555B-2BBB-F3B3-A798222A705D}"/>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261F319D-04D6-0A77-C3DF-8C21310413C3}"/>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50449277-60D7-49F6-99E2-53CE4A006E47}"/>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E59D6C97-55AC-59B8-DDE2-AADDAFE55ED7}"/>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3165765B-1ABE-9EFB-11BC-1EFDD20B3756}"/>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36E9771B-63F9-C97E-B587-571384BEB087}"/>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5F4759-9194-F9EF-8716-8A15A96E4443}"/>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FC35CB2C-5D08-EE6D-0F46-A75F703DCB21}"/>
                    </a:ext>
                  </a:extLst>
                </p:cNvPr>
                <p:cNvSpPr/>
                <p:nvPr>
                  <p:custDataLst>
                    <p:tags r:id="rId10"/>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19" name="Freeform 8">
            <a:extLst>
              <a:ext uri="{FF2B5EF4-FFF2-40B4-BE49-F238E27FC236}">
                <a16:creationId xmlns:a16="http://schemas.microsoft.com/office/drawing/2014/main" id="{072D72E5-11B8-1787-84A4-9DE3AF94017B}"/>
              </a:ext>
            </a:extLst>
          </p:cNvPr>
          <p:cNvSpPr/>
          <p:nvPr>
            <p:custDataLst>
              <p:tags r:id="rId3"/>
            </p:custDataLst>
          </p:nvPr>
        </p:nvSpPr>
        <p:spPr>
          <a:xfrm rot="10800000" flipH="1">
            <a:off x="712880" y="797224"/>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20" name="ZoneTexte 19">
            <a:extLst>
              <a:ext uri="{FF2B5EF4-FFF2-40B4-BE49-F238E27FC236}">
                <a16:creationId xmlns:a16="http://schemas.microsoft.com/office/drawing/2014/main" id="{DEB9B2B5-D578-C1D6-D74E-5888933A01BA}"/>
              </a:ext>
            </a:extLst>
          </p:cNvPr>
          <p:cNvSpPr txBox="1"/>
          <p:nvPr>
            <p:custDataLst>
              <p:tags r:id="rId4"/>
            </p:custDataLst>
          </p:nvPr>
        </p:nvSpPr>
        <p:spPr>
          <a:xfrm>
            <a:off x="1192200" y="710854"/>
            <a:ext cx="9267870" cy="461665"/>
          </a:xfrm>
          <a:prstGeom prst="rect">
            <a:avLst/>
          </a:prstGeom>
          <a:noFill/>
        </p:spPr>
        <p:txBody>
          <a:bodyPr wrap="square" rtlCol="0">
            <a:spAutoFit/>
          </a:bodyPr>
          <a:lstStyle/>
          <a:p>
            <a:pPr defTabSz="914445">
              <a:spcAft>
                <a:spcPts val="600"/>
              </a:spcAft>
              <a:defRPr/>
            </a:pPr>
            <a:r>
              <a:rPr lang="fr-FR" sz="2400" b="1" dirty="0">
                <a:solidFill>
                  <a:prstClr val="white">
                    <a:lumMod val="65000"/>
                  </a:prstClr>
                </a:solidFill>
                <a:latin typeface="Calibri"/>
              </a:rPr>
              <a:t>Est-ce qu’il est en première année ?</a:t>
            </a:r>
          </a:p>
        </p:txBody>
      </p:sp>
      <p:pic>
        <p:nvPicPr>
          <p:cNvPr id="4" name="Image 3">
            <a:extLst>
              <a:ext uri="{FF2B5EF4-FFF2-40B4-BE49-F238E27FC236}">
                <a16:creationId xmlns:a16="http://schemas.microsoft.com/office/drawing/2014/main" id="{F100A0EB-C85D-64B1-45F5-4DBEF6CD61EA}"/>
              </a:ext>
            </a:extLst>
          </p:cNvPr>
          <p:cNvPicPr>
            <a:picLocks noChangeAspect="1"/>
          </p:cNvPicPr>
          <p:nvPr/>
        </p:nvPicPr>
        <p:blipFill>
          <a:blip r:embed="rId14">
            <a:clrChange>
              <a:clrFrom>
                <a:srgbClr val="FFFFFF"/>
              </a:clrFrom>
              <a:clrTo>
                <a:srgbClr val="FFFFFF">
                  <a:alpha val="0"/>
                </a:srgbClr>
              </a:clrTo>
            </a:clrChange>
          </a:blip>
          <a:srcRect l="8300" t="15392" r="7546" b="7116"/>
          <a:stretch/>
        </p:blipFill>
        <p:spPr>
          <a:xfrm>
            <a:off x="11005542" y="582878"/>
            <a:ext cx="2301213" cy="1534896"/>
          </a:xfrm>
          <a:prstGeom prst="rect">
            <a:avLst/>
          </a:prstGeom>
        </p:spPr>
      </p:pic>
      <p:graphicFrame>
        <p:nvGraphicFramePr>
          <p:cNvPr id="5" name="Tableau 4">
            <a:extLst>
              <a:ext uri="{FF2B5EF4-FFF2-40B4-BE49-F238E27FC236}">
                <a16:creationId xmlns:a16="http://schemas.microsoft.com/office/drawing/2014/main" id="{3BC78CC1-E670-D94F-DF79-17CB5F8CBE12}"/>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6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Acte de parole</a:t>
                      </a:r>
                      <a:endParaRPr lang="fr-FR" sz="18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7" name="Image 6" descr="Une image contenant illustration, clipart, Animation, Dessin animé&#10;&#10;Description générée automatiquement">
            <a:extLst>
              <a:ext uri="{FF2B5EF4-FFF2-40B4-BE49-F238E27FC236}">
                <a16:creationId xmlns:a16="http://schemas.microsoft.com/office/drawing/2014/main" id="{F5E0C604-DAC3-A920-6C00-0D9F05A2DA02}"/>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flipH="1">
            <a:off x="5049090" y="2802486"/>
            <a:ext cx="3466260" cy="5863378"/>
          </a:xfrm>
          <a:prstGeom prst="rect">
            <a:avLst/>
          </a:prstGeom>
        </p:spPr>
      </p:pic>
    </p:spTree>
    <p:extLst>
      <p:ext uri="{BB962C8B-B14F-4D97-AF65-F5344CB8AC3E}">
        <p14:creationId xmlns:p14="http://schemas.microsoft.com/office/powerpoint/2010/main" val="20775131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57F38-1442-BF6C-40BA-FCD8C191407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2A7F63D-0611-2857-B09E-327D7029D233}"/>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C73B6041-1B40-3A63-B1C8-934081B3BB7E}"/>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7E865A3B-55FE-3537-1D34-3753C2209735}"/>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D4FC8E26-5665-16FF-9A94-B482D552F591}"/>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24F3EE27-2752-0E27-8AA3-88F183DE8801}"/>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6C68DEF6-E658-84E1-4AB0-DF6E43CD7990}"/>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FB0C7554-C50F-3844-F3E8-413CCC75EE37}"/>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C82EF678-B19D-4ADE-8A23-D86F27ABF08B}"/>
                    </a:ext>
                  </a:extLst>
                </p:cNvPr>
                <p:cNvSpPr/>
                <p:nvPr>
                  <p:custDataLst>
                    <p:tags r:id="rId10"/>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19" name="Freeform 8">
            <a:extLst>
              <a:ext uri="{FF2B5EF4-FFF2-40B4-BE49-F238E27FC236}">
                <a16:creationId xmlns:a16="http://schemas.microsoft.com/office/drawing/2014/main" id="{9CF471F4-7FE9-802B-DAAA-4524BB7124BD}"/>
              </a:ext>
            </a:extLst>
          </p:cNvPr>
          <p:cNvSpPr/>
          <p:nvPr>
            <p:custDataLst>
              <p:tags r:id="rId3"/>
            </p:custDataLst>
          </p:nvPr>
        </p:nvSpPr>
        <p:spPr>
          <a:xfrm rot="10800000" flipH="1">
            <a:off x="712880" y="797224"/>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20" name="ZoneTexte 19">
            <a:extLst>
              <a:ext uri="{FF2B5EF4-FFF2-40B4-BE49-F238E27FC236}">
                <a16:creationId xmlns:a16="http://schemas.microsoft.com/office/drawing/2014/main" id="{70DA7B89-852A-30DD-E97C-647F40D2EAFB}"/>
              </a:ext>
            </a:extLst>
          </p:cNvPr>
          <p:cNvSpPr txBox="1"/>
          <p:nvPr>
            <p:custDataLst>
              <p:tags r:id="rId4"/>
            </p:custDataLst>
          </p:nvPr>
        </p:nvSpPr>
        <p:spPr>
          <a:xfrm>
            <a:off x="1192200" y="710854"/>
            <a:ext cx="9267870" cy="461665"/>
          </a:xfrm>
          <a:prstGeom prst="rect">
            <a:avLst/>
          </a:prstGeom>
          <a:noFill/>
        </p:spPr>
        <p:txBody>
          <a:bodyPr wrap="square" rtlCol="0">
            <a:spAutoFit/>
          </a:bodyPr>
          <a:lstStyle/>
          <a:p>
            <a:pPr defTabSz="914445">
              <a:spcAft>
                <a:spcPts val="600"/>
              </a:spcAft>
              <a:defRPr/>
            </a:pPr>
            <a:r>
              <a:rPr lang="fr-FR" sz="2400" b="1" dirty="0">
                <a:solidFill>
                  <a:prstClr val="white">
                    <a:lumMod val="65000"/>
                  </a:prstClr>
                </a:solidFill>
                <a:latin typeface="Calibri"/>
              </a:rPr>
              <a:t>Est-ce qu’il a six ans ?</a:t>
            </a:r>
          </a:p>
        </p:txBody>
      </p:sp>
      <p:pic>
        <p:nvPicPr>
          <p:cNvPr id="4" name="Image 3">
            <a:extLst>
              <a:ext uri="{FF2B5EF4-FFF2-40B4-BE49-F238E27FC236}">
                <a16:creationId xmlns:a16="http://schemas.microsoft.com/office/drawing/2014/main" id="{E0CAAAAC-5795-65CD-DCA8-90005D7049E3}"/>
              </a:ext>
            </a:extLst>
          </p:cNvPr>
          <p:cNvPicPr>
            <a:picLocks noChangeAspect="1"/>
          </p:cNvPicPr>
          <p:nvPr/>
        </p:nvPicPr>
        <p:blipFill>
          <a:blip r:embed="rId14">
            <a:clrChange>
              <a:clrFrom>
                <a:srgbClr val="FFFFFF"/>
              </a:clrFrom>
              <a:clrTo>
                <a:srgbClr val="FFFFFF">
                  <a:alpha val="0"/>
                </a:srgbClr>
              </a:clrTo>
            </a:clrChange>
          </a:blip>
          <a:srcRect l="8300" t="15392" r="7546" b="7116"/>
          <a:stretch/>
        </p:blipFill>
        <p:spPr>
          <a:xfrm>
            <a:off x="11005542" y="582878"/>
            <a:ext cx="2301213" cy="1534896"/>
          </a:xfrm>
          <a:prstGeom prst="rect">
            <a:avLst/>
          </a:prstGeom>
        </p:spPr>
      </p:pic>
      <p:graphicFrame>
        <p:nvGraphicFramePr>
          <p:cNvPr id="5" name="Tableau 4">
            <a:extLst>
              <a:ext uri="{FF2B5EF4-FFF2-40B4-BE49-F238E27FC236}">
                <a16:creationId xmlns:a16="http://schemas.microsoft.com/office/drawing/2014/main" id="{D5C3C97F-5EEB-E359-42EE-73E34416090F}"/>
              </a:ext>
            </a:extLst>
          </p:cNvPr>
          <p:cNvGraphicFramePr>
            <a:graphicFrameLocks noGrp="1"/>
          </p:cNvGraphicFramePr>
          <p:nvPr>
            <p:custDataLst>
              <p:tags r:id="rId5"/>
            </p:custDataLst>
          </p:nvPr>
        </p:nvGraphicFramePr>
        <p:xfrm>
          <a:off x="1222280" y="-28576"/>
          <a:ext cx="11164983" cy="411480"/>
        </p:xfrm>
        <a:graphic>
          <a:graphicData uri="http://schemas.openxmlformats.org/drawingml/2006/table">
            <a:tbl>
              <a:tblPr firstRow="1" bandRow="1">
                <a:tableStyleId>{5C22544A-7EE6-4342-B048-85BDC9FD1C3A}</a:tableStyleId>
              </a:tblPr>
              <a:tblGrid>
                <a:gridCol w="3721661">
                  <a:extLst>
                    <a:ext uri="{9D8B030D-6E8A-4147-A177-3AD203B41FA5}">
                      <a16:colId xmlns:a16="http://schemas.microsoft.com/office/drawing/2014/main" val="2671328085"/>
                    </a:ext>
                  </a:extLst>
                </a:gridCol>
                <a:gridCol w="3721661">
                  <a:extLst>
                    <a:ext uri="{9D8B030D-6E8A-4147-A177-3AD203B41FA5}">
                      <a16:colId xmlns:a16="http://schemas.microsoft.com/office/drawing/2014/main" val="1026576551"/>
                    </a:ext>
                  </a:extLst>
                </a:gridCol>
                <a:gridCol w="3721661">
                  <a:extLst>
                    <a:ext uri="{9D8B030D-6E8A-4147-A177-3AD203B41FA5}">
                      <a16:colId xmlns:a16="http://schemas.microsoft.com/office/drawing/2014/main" val="1915038765"/>
                    </a:ext>
                  </a:extLst>
                </a:gridCol>
              </a:tblGrid>
              <a:tr h="389358">
                <a:tc>
                  <a:txBody>
                    <a:bodyPr/>
                    <a:lstStyle/>
                    <a:p>
                      <a:pPr marL="0" indent="0" algn="ctr">
                        <a:buFont typeface="+mj-lt"/>
                        <a:buNone/>
                      </a:pPr>
                      <a:r>
                        <a:rPr lang="fr-FR" sz="1800" b="1" kern="1200" dirty="0">
                          <a:solidFill>
                            <a:schemeClr val="bg1">
                              <a:lumMod val="65000"/>
                            </a:schemeClr>
                          </a:solidFill>
                          <a:latin typeface="Dosis" pitchFamily="2" charset="0"/>
                          <a:ea typeface="+mn-ea"/>
                          <a:cs typeface="+mn-cs"/>
                        </a:rPr>
                        <a:t>1. Rituels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tc>
                  <a:txBody>
                    <a:bodyPr/>
                    <a:lstStyle/>
                    <a:p>
                      <a:pPr algn="ct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Acte de parole</a:t>
                      </a:r>
                      <a:endParaRPr lang="fr-FR" sz="18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106585"/>
                    </a:solidFill>
                  </a:tcPr>
                </a:tc>
                <a:extLst>
                  <a:ext uri="{0D108BD9-81ED-4DB2-BD59-A6C34878D82A}">
                    <a16:rowId xmlns:a16="http://schemas.microsoft.com/office/drawing/2014/main" val="3765557774"/>
                  </a:ext>
                </a:extLst>
              </a:tr>
            </a:tbl>
          </a:graphicData>
        </a:graphic>
      </p:graphicFrame>
      <p:pic>
        <p:nvPicPr>
          <p:cNvPr id="7" name="Image 6" descr="Une image contenant illustration, clipart, Animation, Dessin animé&#10;&#10;Description générée automatiquement">
            <a:extLst>
              <a:ext uri="{FF2B5EF4-FFF2-40B4-BE49-F238E27FC236}">
                <a16:creationId xmlns:a16="http://schemas.microsoft.com/office/drawing/2014/main" id="{97E36C76-2023-22CF-B22E-099ED914197B}"/>
              </a:ext>
            </a:extLst>
          </p:cNvPr>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flipH="1">
            <a:off x="5049090" y="2802486"/>
            <a:ext cx="3466260" cy="5863378"/>
          </a:xfrm>
          <a:prstGeom prst="rect">
            <a:avLst/>
          </a:prstGeom>
        </p:spPr>
      </p:pic>
    </p:spTree>
    <p:extLst>
      <p:ext uri="{BB962C8B-B14F-4D97-AF65-F5344CB8AC3E}">
        <p14:creationId xmlns:p14="http://schemas.microsoft.com/office/powerpoint/2010/main" val="40135186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B2F8E-8E4B-B38D-6EC6-157DBEC6ABC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79DA564-4137-0B35-B63C-8F406A7ED789}"/>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949B5E2-9DAF-EBAC-1584-E8498FE57133}"/>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4AD6A8CE-237D-E11D-FB38-6BE34B3E0835}"/>
                </a:ext>
              </a:extLst>
            </p:cNvPr>
            <p:cNvSpPr/>
            <p:nvPr>
              <p:custDataLst>
                <p:tags r:id="rId7"/>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EE41AF00-29B6-0559-7392-CBB24DC9BCAE}"/>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7FD85179-174A-845C-7CFE-54051F108E84}"/>
                  </a:ext>
                </a:extLst>
              </p:cNvPr>
              <p:cNvSpPr/>
              <p:nvPr>
                <p:custDataLst>
                  <p:tags r:id="rId8"/>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12C9BBAC-CE86-4C53-77DA-E5814234D2AA}"/>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68EE3136-876C-FF1D-9374-917F60585709}"/>
                    </a:ext>
                  </a:extLst>
                </p:cNvPr>
                <p:cNvSpPr/>
                <p:nvPr>
                  <p:custDataLst>
                    <p:tags r:id="rId9"/>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EE779AC7-DF84-D22B-4141-20259CB8CD57}"/>
                    </a:ext>
                  </a:extLst>
                </p:cNvPr>
                <p:cNvSpPr/>
                <p:nvPr>
                  <p:custDataLst>
                    <p:tags r:id="rId10"/>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867910BF-C541-2939-C8A2-4188E783FEA2}"/>
              </a:ext>
            </a:extLst>
          </p:cNvPr>
          <p:cNvSpPr/>
          <p:nvPr>
            <p:custDataLst>
              <p:tags r:id="rId3"/>
            </p:custDataLst>
          </p:nvPr>
        </p:nvSpPr>
        <p:spPr>
          <a:xfrm rot="10800000" flipH="1">
            <a:off x="763011" y="672430"/>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A48166C-A99A-AD99-DFDD-88B1259120E3}"/>
              </a:ext>
            </a:extLst>
          </p:cNvPr>
          <p:cNvSpPr txBox="1"/>
          <p:nvPr>
            <p:custDataLst>
              <p:tags r:id="rId4"/>
            </p:custDataLst>
          </p:nvPr>
        </p:nvSpPr>
        <p:spPr>
          <a:xfrm>
            <a:off x="1224601" y="548413"/>
            <a:ext cx="12181673" cy="907941"/>
          </a:xfrm>
          <a:prstGeom prst="rect">
            <a:avLst/>
          </a:prstGeom>
          <a:noFill/>
        </p:spPr>
        <p:txBody>
          <a:bodyPr wrap="square" rtlCol="0">
            <a:spAutoFit/>
          </a:bodyPr>
          <a:lstStyle/>
          <a:p>
            <a:pPr marL="0" marR="0" lvl="0" indent="0" algn="l" defTabSz="914445"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C’est le moment de l’étoile. </a:t>
            </a:r>
          </a:p>
          <a:p>
            <a:pPr marL="0" marR="0" lvl="0" indent="0" algn="l" defTabSz="914445"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Le gagnant de l’étoile est : [nom de l’élève]</a:t>
            </a:r>
          </a:p>
        </p:txBody>
      </p:sp>
      <p:pic>
        <p:nvPicPr>
          <p:cNvPr id="9" name="Image 8">
            <a:extLst>
              <a:ext uri="{FF2B5EF4-FFF2-40B4-BE49-F238E27FC236}">
                <a16:creationId xmlns:a16="http://schemas.microsoft.com/office/drawing/2014/main" id="{A02DA9B2-0104-78F5-925E-F3EFC6122AD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832646" y="3462101"/>
            <a:ext cx="8007737" cy="6005802"/>
          </a:xfrm>
          <a:prstGeom prst="rect">
            <a:avLst/>
          </a:prstGeom>
        </p:spPr>
      </p:pic>
      <p:pic>
        <p:nvPicPr>
          <p:cNvPr id="12" name="goodresult-82807">
            <a:hlinkClick r:id="" action="ppaction://media"/>
            <a:extLst>
              <a:ext uri="{FF2B5EF4-FFF2-40B4-BE49-F238E27FC236}">
                <a16:creationId xmlns:a16="http://schemas.microsoft.com/office/drawing/2014/main" id="{00BACA63-FA03-9C5C-8E5A-BE3B170E69F3}"/>
              </a:ext>
            </a:extLst>
          </p:cNvPr>
          <p:cNvPicPr>
            <a:picLocks noChangeAspect="1"/>
          </p:cNvPicPr>
          <p:nvPr>
            <a:audioFile r:link="rId6"/>
            <p:extLst>
              <p:ext uri="{DAA4B4D4-6D71-4841-9C94-3DE7FCFB9230}">
                <p14:media xmlns:p14="http://schemas.microsoft.com/office/powerpoint/2010/main" r:embed="rId5"/>
              </p:ext>
            </p:extLst>
          </p:nvPr>
        </p:nvPicPr>
        <p:blipFill>
          <a:blip r:embed="rId16"/>
          <a:stretch>
            <a:fillRect/>
          </a:stretch>
        </p:blipFill>
        <p:spPr>
          <a:xfrm>
            <a:off x="11627789" y="676802"/>
            <a:ext cx="731045" cy="731045"/>
          </a:xfrm>
          <a:prstGeom prst="rect">
            <a:avLst/>
          </a:prstGeom>
        </p:spPr>
      </p:pic>
      <p:sp>
        <p:nvSpPr>
          <p:cNvPr id="13" name="ZoneTexte 12">
            <a:extLst>
              <a:ext uri="{FF2B5EF4-FFF2-40B4-BE49-F238E27FC236}">
                <a16:creationId xmlns:a16="http://schemas.microsoft.com/office/drawing/2014/main" id="{6ACF6A0C-1D26-EB93-1786-0291DD2083DC}"/>
              </a:ext>
            </a:extLst>
          </p:cNvPr>
          <p:cNvSpPr txBox="1"/>
          <p:nvPr/>
        </p:nvSpPr>
        <p:spPr>
          <a:xfrm>
            <a:off x="4401711" y="2584939"/>
            <a:ext cx="4782078" cy="830997"/>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srgbClr val="215968"/>
                </a:solidFill>
                <a:effectLst/>
                <a:uLnTx/>
                <a:uFillTx/>
                <a:latin typeface="Dosis" pitchFamily="2" charset="0"/>
                <a:ea typeface="+mn-ea"/>
                <a:cs typeface="+mn-cs"/>
              </a:rPr>
              <a:t>Moment de l’étoile</a:t>
            </a:r>
          </a:p>
        </p:txBody>
      </p:sp>
    </p:spTree>
    <p:extLst>
      <p:ext uri="{BB962C8B-B14F-4D97-AF65-F5344CB8AC3E}">
        <p14:creationId xmlns:p14="http://schemas.microsoft.com/office/powerpoint/2010/main" val="269835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4"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extLst>
    <p:ext uri="{6950BFC3-D8DA-4A85-94F7-54DA5524770B}">
      <p188:commentRel xmlns:p188="http://schemas.microsoft.com/office/powerpoint/2018/8/main" r:id="rId12"/>
    </p:ext>
  </p:extLs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9B8FA-863E-0A82-E69A-F5094FF52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55B0195-4F66-E8A5-F293-11C0A390DC66}"/>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AE2A5C97-6BB8-D6D8-C67A-601C66316525}"/>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E8D6024E-998E-FB4A-9827-13921424A66F}"/>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7B5626B3-8F11-1A4C-1C5A-C28AD40230C8}"/>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63E1DD92-4DB6-E0AA-412D-880EF865E549}"/>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524834BD-DE93-3723-5883-A79737C09FD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128C95BA-718C-F15D-88E2-7F89511330A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9AAEA53E-4E9D-CE10-2E0C-E3F71C468384}"/>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4DB08214-4D5B-0B77-354D-1EB3C43212AA}"/>
              </a:ext>
            </a:extLst>
          </p:cNvPr>
          <p:cNvSpPr/>
          <p:nvPr>
            <p:custDataLst>
              <p:tags r:id="rId3"/>
            </p:custDataLst>
          </p:nvPr>
        </p:nvSpPr>
        <p:spPr>
          <a:xfrm rot="10800000" flipH="1">
            <a:off x="679034" y="854380"/>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914445" rtl="0" eaLnBrk="1" fontAlgn="auto" latinLnBrk="0" hangingPunct="1">
              <a:lnSpc>
                <a:spcPct val="100000"/>
              </a:lnSpc>
              <a:spcBef>
                <a:spcPts val="0"/>
              </a:spcBef>
              <a:spcAft>
                <a:spcPts val="0"/>
              </a:spcAft>
              <a:buClrTx/>
              <a:buSzTx/>
              <a:buFontTx/>
              <a:buNone/>
              <a:tabLst/>
              <a:defRPr/>
            </a:pPr>
            <a:endParaRPr kumimoji="0" lang="fr-MA" sz="135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40C40AA9-C224-10BA-2578-435199DE8B52}"/>
              </a:ext>
            </a:extLst>
          </p:cNvPr>
          <p:cNvSpPr txBox="1"/>
          <p:nvPr>
            <p:custDataLst>
              <p:tags r:id="rId4"/>
            </p:custDataLst>
          </p:nvPr>
        </p:nvSpPr>
        <p:spPr>
          <a:xfrm>
            <a:off x="1191428" y="755605"/>
            <a:ext cx="12181673" cy="461665"/>
          </a:xfrm>
          <a:prstGeom prst="rect">
            <a:avLst/>
          </a:prstGeom>
          <a:noFill/>
        </p:spPr>
        <p:txBody>
          <a:bodyPr wrap="square" rtlCol="0">
            <a:spAutoFit/>
          </a:bodyPr>
          <a:lstStyle/>
          <a:p>
            <a:pPr marL="0" marR="0" lvl="0" indent="0" algn="l" defTabSz="914445"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prstClr val="white">
                    <a:lumMod val="65000"/>
                  </a:prstClr>
                </a:solidFill>
                <a:effectLst/>
                <a:uLnTx/>
                <a:uFillTx/>
                <a:latin typeface="Calibri"/>
                <a:ea typeface="+mn-ea"/>
                <a:cs typeface="+mn-cs"/>
              </a:rPr>
              <a:t>Qui peut me dire pourquoi [prénom] a obtenu l’étoile ? </a:t>
            </a:r>
          </a:p>
        </p:txBody>
      </p:sp>
      <p:pic>
        <p:nvPicPr>
          <p:cNvPr id="5" name="Image 4" descr="Une image contenant dessin humoristique, dessin, illustration, Dessin animé&#10;&#10;Description générée automatiquement">
            <a:extLst>
              <a:ext uri="{FF2B5EF4-FFF2-40B4-BE49-F238E27FC236}">
                <a16:creationId xmlns:a16="http://schemas.microsoft.com/office/drawing/2014/main" id="{2965A4B0-67DD-88DB-9DE5-8E7CA5AD6898}"/>
              </a:ext>
            </a:extLst>
          </p:cNvPr>
          <p:cNvPicPr>
            <a:picLocks noChangeAspect="1"/>
          </p:cNvPicPr>
          <p:nvPr/>
        </p:nvPicPr>
        <p:blipFill>
          <a:blip r:embed="rId13">
            <a:extLst>
              <a:ext uri="{28A0092B-C50C-407E-A947-70E740481C1C}">
                <a14:useLocalDpi xmlns:a14="http://schemas.microsoft.com/office/drawing/2010/main" val="0"/>
              </a:ext>
            </a:extLst>
          </a:blip>
          <a:srcRect t="12826" r="50000" b="19885"/>
          <a:stretch/>
        </p:blipFill>
        <p:spPr>
          <a:xfrm>
            <a:off x="4954556" y="2048287"/>
            <a:ext cx="4387476" cy="3824222"/>
          </a:xfrm>
          <a:prstGeom prst="rect">
            <a:avLst/>
          </a:prstGeom>
        </p:spPr>
      </p:pic>
      <p:pic>
        <p:nvPicPr>
          <p:cNvPr id="6" name="Picture 2" descr="12,300+ Right Wrong Stock Illustrations, Royalty-Free Vector ...">
            <a:extLst>
              <a:ext uri="{FF2B5EF4-FFF2-40B4-BE49-F238E27FC236}">
                <a16:creationId xmlns:a16="http://schemas.microsoft.com/office/drawing/2014/main" id="{167A14FC-01BC-6364-3F1D-81A4B18CB16A}"/>
              </a:ext>
            </a:extLst>
          </p:cNvPr>
          <p:cNvPicPr>
            <a:picLocks noChangeAspect="1" noChangeArrowheads="1"/>
          </p:cNvPicPr>
          <p:nvPr>
            <p:custDataLst>
              <p:tags r:id="rId5"/>
            </p:custDataLst>
          </p:nvPr>
        </p:nvPicPr>
        <p:blipFill rotWithShape="1">
          <a:blip r:embed="rId14">
            <a:extLst>
              <a:ext uri="{28A0092B-C50C-407E-A947-70E740481C1C}">
                <a14:useLocalDpi xmlns:a14="http://schemas.microsoft.com/office/drawing/2010/main" val="0"/>
              </a:ext>
            </a:extLst>
          </a:blip>
          <a:srcRect r="50000"/>
          <a:stretch/>
        </p:blipFill>
        <p:spPr bwMode="auto">
          <a:xfrm>
            <a:off x="10164560" y="3186112"/>
            <a:ext cx="1666068" cy="2063531"/>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656EF663-2508-E0E8-4B29-3BDE8F510E5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47634" y="2674828"/>
            <a:ext cx="2390028" cy="2714732"/>
          </a:xfrm>
          <a:prstGeom prst="rect">
            <a:avLst/>
          </a:prstGeom>
        </p:spPr>
      </p:pic>
      <p:pic>
        <p:nvPicPr>
          <p:cNvPr id="17" name="Image 16">
            <a:extLst>
              <a:ext uri="{FF2B5EF4-FFF2-40B4-BE49-F238E27FC236}">
                <a16:creationId xmlns:a16="http://schemas.microsoft.com/office/drawing/2014/main" id="{55D338E8-2E62-4CCD-ADCB-16E5C4451C5B}"/>
              </a:ext>
            </a:extLst>
          </p:cNvPr>
          <p:cNvPicPr>
            <a:picLocks noChangeAspect="1"/>
          </p:cNvPicPr>
          <p:nvPr/>
        </p:nvPicPr>
        <p:blipFill>
          <a:blip r:embed="rId16">
            <a:duotone>
              <a:prstClr val="black"/>
              <a:schemeClr val="accent6">
                <a:tint val="45000"/>
                <a:satMod val="400000"/>
              </a:schemeClr>
            </a:duotone>
            <a:extLst>
              <a:ext uri="{BEBA8EAE-BF5A-486C-A8C5-ECC9F3942E4B}">
                <a14:imgProps xmlns:a14="http://schemas.microsoft.com/office/drawing/2010/main">
                  <a14:imgLayer r:embed="rId17">
                    <a14:imgEffect>
                      <a14:saturation sat="0"/>
                    </a14:imgEffect>
                  </a14:imgLayer>
                </a14:imgProps>
              </a:ext>
            </a:extLst>
          </a:blip>
          <a:srcRect t="73040"/>
          <a:stretch/>
        </p:blipFill>
        <p:spPr>
          <a:xfrm>
            <a:off x="907633" y="5208703"/>
            <a:ext cx="11641322" cy="853040"/>
          </a:xfrm>
          <a:prstGeom prst="rect">
            <a:avLst/>
          </a:prstGeom>
        </p:spPr>
      </p:pic>
      <p:pic>
        <p:nvPicPr>
          <p:cNvPr id="19" name="Image 18">
            <a:extLst>
              <a:ext uri="{FF2B5EF4-FFF2-40B4-BE49-F238E27FC236}">
                <a16:creationId xmlns:a16="http://schemas.microsoft.com/office/drawing/2014/main" id="{37556267-D5D0-9C5E-BFC6-0B9E11A120E9}"/>
              </a:ext>
            </a:extLst>
          </p:cNvPr>
          <p:cNvPicPr>
            <a:picLocks noChangeAspect="1"/>
          </p:cNvPicPr>
          <p:nvPr/>
        </p:nvPicPr>
        <p:blipFill>
          <a:blip r:embed="rId18"/>
          <a:stretch>
            <a:fillRect/>
          </a:stretch>
        </p:blipFill>
        <p:spPr>
          <a:xfrm>
            <a:off x="5151195" y="6349561"/>
            <a:ext cx="3042222" cy="2932058"/>
          </a:xfrm>
          <a:prstGeom prst="rect">
            <a:avLst/>
          </a:prstGeom>
        </p:spPr>
      </p:pic>
    </p:spTree>
    <p:extLst>
      <p:ext uri="{BB962C8B-B14F-4D97-AF65-F5344CB8AC3E}">
        <p14:creationId xmlns:p14="http://schemas.microsoft.com/office/powerpoint/2010/main" val="11073273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5A159-DB48-9BA9-C5B0-5E337AAB463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42C1FBB-1CD9-2106-0A0B-D4CE048292E0}"/>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56428922-DA23-7D63-9667-947520F87F7E}"/>
              </a:ext>
            </a:extLst>
          </p:cNvPr>
          <p:cNvGrpSpPr/>
          <p:nvPr>
            <p:custDataLst>
              <p:tags r:id="rId2"/>
            </p:custDataLst>
          </p:nvPr>
        </p:nvGrpSpPr>
        <p:grpSpPr>
          <a:xfrm>
            <a:off x="0" y="2"/>
            <a:ext cx="13716000" cy="10286999"/>
            <a:chOff x="0" y="1"/>
            <a:chExt cx="9144000" cy="6857999"/>
          </a:xfrm>
        </p:grpSpPr>
        <p:sp>
          <p:nvSpPr>
            <p:cNvPr id="15" name="Rectangle 14">
              <a:extLst>
                <a:ext uri="{FF2B5EF4-FFF2-40B4-BE49-F238E27FC236}">
                  <a16:creationId xmlns:a16="http://schemas.microsoft.com/office/drawing/2014/main" id="{A775BF59-3F8D-9B5C-D1ED-F735B20CA7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F508E3EA-9EE0-5287-329A-9D0072439D0C}"/>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F5E4F832-9B09-AF3F-2863-C16F1D533072}"/>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15C95D-8C64-C416-29AB-6970CCFB983E}"/>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56F2E216-AD23-A509-095D-B8ACC75615E5}"/>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D427134C-F818-8C64-86C7-D9873BFEFDF9}"/>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grpSp>
        </p:grpSp>
      </p:grpSp>
      <p:sp>
        <p:nvSpPr>
          <p:cNvPr id="19" name="Freeform 8">
            <a:extLst>
              <a:ext uri="{FF2B5EF4-FFF2-40B4-BE49-F238E27FC236}">
                <a16:creationId xmlns:a16="http://schemas.microsoft.com/office/drawing/2014/main" id="{6DC4A37A-0359-4A44-D3EE-8AF3AFFA9F21}"/>
              </a:ext>
            </a:extLst>
          </p:cNvPr>
          <p:cNvSpPr/>
          <p:nvPr>
            <p:custDataLst>
              <p:tags r:id="rId3"/>
            </p:custDataLst>
          </p:nvPr>
        </p:nvSpPr>
        <p:spPr>
          <a:xfrm rot="10800000" flipH="1">
            <a:off x="712880" y="797224"/>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14445">
              <a:defRPr/>
            </a:pPr>
            <a:endParaRPr lang="fr-MA" sz="1350" b="1" dirty="0">
              <a:solidFill>
                <a:prstClr val="white">
                  <a:lumMod val="50000"/>
                </a:prstClr>
              </a:solidFill>
              <a:latin typeface="Dosis" pitchFamily="2" charset="0"/>
            </a:endParaRPr>
          </a:p>
        </p:txBody>
      </p:sp>
      <p:sp>
        <p:nvSpPr>
          <p:cNvPr id="20" name="ZoneTexte 19">
            <a:extLst>
              <a:ext uri="{FF2B5EF4-FFF2-40B4-BE49-F238E27FC236}">
                <a16:creationId xmlns:a16="http://schemas.microsoft.com/office/drawing/2014/main" id="{062D5AFA-9333-F74B-ECE0-BCDA41DD36DF}"/>
              </a:ext>
            </a:extLst>
          </p:cNvPr>
          <p:cNvSpPr txBox="1"/>
          <p:nvPr>
            <p:custDataLst>
              <p:tags r:id="rId4"/>
            </p:custDataLst>
          </p:nvPr>
        </p:nvSpPr>
        <p:spPr>
          <a:xfrm>
            <a:off x="1328573" y="736196"/>
            <a:ext cx="9267870" cy="461665"/>
          </a:xfrm>
          <a:prstGeom prst="rect">
            <a:avLst/>
          </a:prstGeom>
          <a:noFill/>
        </p:spPr>
        <p:txBody>
          <a:bodyPr wrap="square" rtlCol="0">
            <a:spAutoFit/>
          </a:bodyPr>
          <a:lstStyle/>
          <a:p>
            <a:pPr defTabSz="914445">
              <a:spcAft>
                <a:spcPts val="600"/>
              </a:spcAft>
              <a:defRPr/>
            </a:pPr>
            <a:r>
              <a:rPr lang="fr-FR" sz="2400" b="1" dirty="0">
                <a:solidFill>
                  <a:prstClr val="white">
                    <a:lumMod val="65000"/>
                  </a:prstClr>
                </a:solidFill>
                <a:latin typeface="Calibri"/>
              </a:rPr>
              <a:t>La séance d’aujourd’hui est terminée. À demain !</a:t>
            </a:r>
          </a:p>
        </p:txBody>
      </p:sp>
      <p:pic>
        <p:nvPicPr>
          <p:cNvPr id="5" name="Image 4">
            <a:extLst>
              <a:ext uri="{FF2B5EF4-FFF2-40B4-BE49-F238E27FC236}">
                <a16:creationId xmlns:a16="http://schemas.microsoft.com/office/drawing/2014/main" id="{56F8A514-48C9-75D9-E3BC-64145D5D657D}"/>
              </a:ext>
            </a:extLst>
          </p:cNvPr>
          <p:cNvPicPr>
            <a:picLocks noChangeAspect="1"/>
          </p:cNvPicPr>
          <p:nvPr>
            <p:custDataLst>
              <p:tags r:id="rId5"/>
            </p:custDataLst>
          </p:nvPr>
        </p:nvPicPr>
        <p:blipFill>
          <a:blip r:embed="rId13"/>
          <a:stretch>
            <a:fillRect/>
          </a:stretch>
        </p:blipFill>
        <p:spPr>
          <a:xfrm>
            <a:off x="3059771" y="2695098"/>
            <a:ext cx="7596461" cy="6237969"/>
          </a:xfrm>
          <a:prstGeom prst="rect">
            <a:avLst/>
          </a:prstGeom>
        </p:spPr>
      </p:pic>
    </p:spTree>
    <p:extLst>
      <p:ext uri="{BB962C8B-B14F-4D97-AF65-F5344CB8AC3E}">
        <p14:creationId xmlns:p14="http://schemas.microsoft.com/office/powerpoint/2010/main" val="4128626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4D853-9A8B-A09C-2310-C37E1BAF1088}"/>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1DE7BB3E-6390-1C50-18A4-BCDFD52D1189}"/>
              </a:ext>
            </a:extLst>
          </p:cNvPr>
          <p:cNvSpPr/>
          <p:nvPr>
            <p:custDataLst>
              <p:tags r:id="rId1"/>
            </p:custDataLst>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a:extLst>
              <a:ext uri="{FF2B5EF4-FFF2-40B4-BE49-F238E27FC236}">
                <a16:creationId xmlns:a16="http://schemas.microsoft.com/office/drawing/2014/main" id="{71520CC2-BAA8-D301-162C-A465799DA8D2}"/>
              </a:ext>
            </a:extLst>
          </p:cNvPr>
          <p:cNvSpPr txBox="1"/>
          <p:nvPr>
            <p:custDataLst>
              <p:tags r:id="rId2"/>
            </p:custDataLst>
          </p:nvPr>
        </p:nvSpPr>
        <p:spPr>
          <a:xfrm>
            <a:off x="-1" y="4165441"/>
            <a:ext cx="13716001" cy="985398"/>
          </a:xfrm>
          <a:prstGeom prst="rect">
            <a:avLst/>
          </a:prstGeom>
        </p:spPr>
        <p:txBody>
          <a:bodyPr wrap="square" lIns="0" tIns="0" rIns="0" bIns="0" rtlCol="0" anchor="t">
            <a:spAutoFit/>
          </a:bodyPr>
          <a:lstStyle/>
          <a:p>
            <a:pPr algn="ctr" defTabSz="914445">
              <a:lnSpc>
                <a:spcPts val="8229"/>
              </a:lnSpc>
              <a:spcAft>
                <a:spcPts val="3000"/>
              </a:spcAft>
              <a:defRPr/>
            </a:pPr>
            <a:r>
              <a:rPr lang="fr-FR" sz="6000" b="1" dirty="0">
                <a:solidFill>
                  <a:srgbClr val="106585"/>
                </a:solidFill>
                <a:latin typeface="Dosis" pitchFamily="2" charset="0"/>
                <a:ea typeface="Calibri" panose="020F0502020204030204" pitchFamily="34" charset="0"/>
                <a:cs typeface="Calibri" panose="020F0502020204030204" pitchFamily="34" charset="0"/>
              </a:rPr>
              <a:t>Organisation pédagogique</a:t>
            </a:r>
            <a:endParaRPr lang="ar-MA" sz="6000" b="1" dirty="0">
              <a:solidFill>
                <a:srgbClr val="106585"/>
              </a:solidFill>
              <a:latin typeface="Dosis" pitchFamily="2" charset="0"/>
              <a:ea typeface="Calibri" panose="020F0502020204030204" pitchFamily="34" charset="0"/>
              <a:cs typeface="Calibri" panose="020F0502020204030204" pitchFamily="34" charset="0"/>
            </a:endParaRPr>
          </a:p>
        </p:txBody>
      </p:sp>
      <p:sp>
        <p:nvSpPr>
          <p:cNvPr id="9" name="Freeform 9">
            <a:extLst>
              <a:ext uri="{FF2B5EF4-FFF2-40B4-BE49-F238E27FC236}">
                <a16:creationId xmlns:a16="http://schemas.microsoft.com/office/drawing/2014/main" id="{3B6A7112-7B25-F615-C8CD-747F1AABA08D}"/>
              </a:ext>
            </a:extLst>
          </p:cNvPr>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a:extLst>
              <a:ext uri="{FF2B5EF4-FFF2-40B4-BE49-F238E27FC236}">
                <a16:creationId xmlns:a16="http://schemas.microsoft.com/office/drawing/2014/main" id="{33373C81-CB0E-8516-83E4-138442C67415}"/>
              </a:ext>
            </a:extLst>
          </p:cNvPr>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sp>
        <p:nvSpPr>
          <p:cNvPr id="2" name="ZoneTexte 1">
            <a:extLst>
              <a:ext uri="{FF2B5EF4-FFF2-40B4-BE49-F238E27FC236}">
                <a16:creationId xmlns:a16="http://schemas.microsoft.com/office/drawing/2014/main" id="{D78C0463-A237-1630-B010-0DB99E1AECC8}"/>
              </a:ext>
            </a:extLst>
          </p:cNvPr>
          <p:cNvSpPr txBox="1"/>
          <p:nvPr>
            <p:custDataLst>
              <p:tags r:id="rId5"/>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a:t>
            </a:r>
          </a:p>
        </p:txBody>
      </p:sp>
    </p:spTree>
    <p:extLst>
      <p:ext uri="{BB962C8B-B14F-4D97-AF65-F5344CB8AC3E}">
        <p14:creationId xmlns:p14="http://schemas.microsoft.com/office/powerpoint/2010/main" val="1205267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4F410-4BCC-4A6A-8C64-D566F243092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AD7AECF-C1BF-8311-9244-8E3BB4CA5048}"/>
              </a:ext>
            </a:extLst>
          </p:cNvPr>
          <p:cNvSpPr/>
          <p:nvPr>
            <p:custDataLst>
              <p:tags r:id="rId1"/>
            </p:custDataLst>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EFCFD14-1E82-0356-EC79-E7FFE0D2C156}"/>
              </a:ext>
            </a:extLst>
          </p:cNvPr>
          <p:cNvGrpSpPr/>
          <p:nvPr>
            <p:custDataLst>
              <p:tags r:id="rId2"/>
            </p:custDataLst>
          </p:nvPr>
        </p:nvGrpSpPr>
        <p:grpSpPr>
          <a:xfrm>
            <a:off x="381000" y="441300"/>
            <a:ext cx="12954000" cy="9057966"/>
            <a:chOff x="0" y="0"/>
            <a:chExt cx="3895412" cy="2555175"/>
          </a:xfrm>
        </p:grpSpPr>
        <p:sp>
          <p:nvSpPr>
            <p:cNvPr id="4" name="Freeform 4">
              <a:extLst>
                <a:ext uri="{FF2B5EF4-FFF2-40B4-BE49-F238E27FC236}">
                  <a16:creationId xmlns:a16="http://schemas.microsoft.com/office/drawing/2014/main" id="{AA8565BE-8587-EE12-0FDD-11E6991B9488}"/>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AA32D00-B2D8-2293-F056-5AE587E26A74}"/>
                </a:ext>
              </a:extLst>
            </p:cNvPr>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B34FD747-C30E-E0AB-6CD3-9EEE522E0C16}"/>
              </a:ext>
            </a:extLst>
          </p:cNvPr>
          <p:cNvSpPr/>
          <p:nvPr>
            <p:custDataLst>
              <p:tags r:id="rId3"/>
            </p:custDataLst>
          </p:nvPr>
        </p:nvSpPr>
        <p:spPr>
          <a:xfrm>
            <a:off x="686384" y="31341"/>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1B319638-CFCF-BEE0-C1A3-DB5071C1CBF4}"/>
              </a:ext>
            </a:extLst>
          </p:cNvPr>
          <p:cNvSpPr txBox="1"/>
          <p:nvPr>
            <p:custDataLst>
              <p:tags r:id="rId4"/>
            </p:custDataLst>
          </p:nvPr>
        </p:nvSpPr>
        <p:spPr>
          <a:xfrm>
            <a:off x="3211267" y="831689"/>
            <a:ext cx="7238546" cy="496290"/>
          </a:xfrm>
          <a:prstGeom prst="rect">
            <a:avLst/>
          </a:prstGeom>
        </p:spPr>
        <p:txBody>
          <a:bodyPr wrap="square" lIns="0" tIns="0" rIns="0" bIns="0" rtlCol="0" anchor="t">
            <a:spAutoFit/>
          </a:bodyPr>
          <a:lstStyle/>
          <a:p>
            <a:pPr algn="ctr" defTabSz="685835">
              <a:lnSpc>
                <a:spcPts val="4199"/>
              </a:lnSpc>
              <a:defRPr/>
            </a:pPr>
            <a:r>
              <a:rPr lang="fr-FR" sz="3200" b="1" dirty="0">
                <a:solidFill>
                  <a:srgbClr val="106585"/>
                </a:solidFill>
                <a:latin typeface="Dosis" pitchFamily="2" charset="0"/>
              </a:rPr>
              <a:t>Organisation pédagogique</a:t>
            </a:r>
          </a:p>
        </p:txBody>
      </p:sp>
      <p:sp>
        <p:nvSpPr>
          <p:cNvPr id="19" name="Rectangle : coins arrondis 18">
            <a:extLst>
              <a:ext uri="{FF2B5EF4-FFF2-40B4-BE49-F238E27FC236}">
                <a16:creationId xmlns:a16="http://schemas.microsoft.com/office/drawing/2014/main" id="{94B8504D-C843-3262-D2C0-142A1F25F357}"/>
              </a:ext>
            </a:extLst>
          </p:cNvPr>
          <p:cNvSpPr/>
          <p:nvPr>
            <p:custDataLst>
              <p:tags r:id="rId5"/>
            </p:custDataLst>
          </p:nvPr>
        </p:nvSpPr>
        <p:spPr>
          <a:xfrm>
            <a:off x="735183" y="1586276"/>
            <a:ext cx="12192000" cy="4747350"/>
          </a:xfrm>
          <a:prstGeom prst="roundRect">
            <a:avLst>
              <a:gd name="adj" fmla="val 8353"/>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FR" sz="1800" dirty="0">
              <a:solidFill>
                <a:prstClr val="white"/>
              </a:solidFill>
              <a:latin typeface="Calibri"/>
            </a:endParaRPr>
          </a:p>
        </p:txBody>
      </p:sp>
      <p:sp>
        <p:nvSpPr>
          <p:cNvPr id="23" name="TextBox 10">
            <a:extLst>
              <a:ext uri="{FF2B5EF4-FFF2-40B4-BE49-F238E27FC236}">
                <a16:creationId xmlns:a16="http://schemas.microsoft.com/office/drawing/2014/main" id="{1DD44DDA-8376-1144-5CA4-E9AC843407BA}"/>
              </a:ext>
            </a:extLst>
          </p:cNvPr>
          <p:cNvSpPr txBox="1"/>
          <p:nvPr>
            <p:custDataLst>
              <p:tags r:id="rId6"/>
            </p:custDataLst>
          </p:nvPr>
        </p:nvSpPr>
        <p:spPr>
          <a:xfrm>
            <a:off x="831414" y="1809095"/>
            <a:ext cx="11963400" cy="4311819"/>
          </a:xfrm>
          <a:prstGeom prst="roundRect">
            <a:avLst/>
          </a:prstGeom>
          <a:noFill/>
        </p:spPr>
        <p:txBody>
          <a:bodyPr wrap="square" lIns="0" tIns="0" rIns="0" bIns="0" rtlCol="0" anchor="t">
            <a:spAutoFit/>
          </a:bodyPr>
          <a:lstStyle/>
          <a:p>
            <a:pPr marL="342917" indent="-342917" algn="just" defTabSz="685835">
              <a:lnSpc>
                <a:spcPts val="3026"/>
              </a:lnSpc>
              <a:spcAft>
                <a:spcPts val="1200"/>
              </a:spcAft>
              <a:buFont typeface="Arial" panose="020B0604020202020204" pitchFamily="34" charset="0"/>
              <a:buChar char="•"/>
              <a:defRPr/>
            </a:pPr>
            <a:r>
              <a:rPr lang="fr-FR" sz="2400" noProof="1">
                <a:solidFill>
                  <a:srgbClr val="106585"/>
                </a:solidFill>
                <a:latin typeface="Dosis" pitchFamily="2" charset="0"/>
              </a:rPr>
              <a:t>L’objectif de l’enseignement du français en 1</a:t>
            </a:r>
            <a:r>
              <a:rPr lang="fr-FR" sz="2400" baseline="30000" noProof="1">
                <a:solidFill>
                  <a:srgbClr val="106585"/>
                </a:solidFill>
                <a:latin typeface="Dosis" pitchFamily="2" charset="0"/>
              </a:rPr>
              <a:t>ère</a:t>
            </a:r>
            <a:r>
              <a:rPr lang="fr-FR" sz="2400" noProof="1">
                <a:solidFill>
                  <a:srgbClr val="106585"/>
                </a:solidFill>
                <a:latin typeface="Dosis" pitchFamily="2" charset="0"/>
              </a:rPr>
              <a:t> année est d’atteindre le </a:t>
            </a:r>
            <a:r>
              <a:rPr lang="fr-FR" sz="2400" b="1" noProof="1">
                <a:solidFill>
                  <a:srgbClr val="F79646">
                    <a:lumMod val="75000"/>
                  </a:srgbClr>
                </a:solidFill>
                <a:latin typeface="Dosis" pitchFamily="2" charset="0"/>
              </a:rPr>
              <a:t>palier 2 en lecture</a:t>
            </a:r>
            <a:r>
              <a:rPr lang="fr-FR" sz="2400" b="1" noProof="1">
                <a:solidFill>
                  <a:srgbClr val="106585"/>
                </a:solidFill>
                <a:latin typeface="Dosis" pitchFamily="2" charset="0"/>
              </a:rPr>
              <a:t> </a:t>
            </a:r>
            <a:r>
              <a:rPr lang="fr-FR" sz="2400" noProof="1">
                <a:solidFill>
                  <a:srgbClr val="106585"/>
                </a:solidFill>
                <a:latin typeface="Dosis" pitchFamily="2" charset="0"/>
              </a:rPr>
              <a:t>(lire des mots avec des syllabes simples) ainsi que le </a:t>
            </a:r>
            <a:r>
              <a:rPr lang="fr-FR" sz="2400" b="1" noProof="1">
                <a:solidFill>
                  <a:srgbClr val="F79646">
                    <a:lumMod val="75000"/>
                  </a:srgbClr>
                </a:solidFill>
                <a:latin typeface="Dosis" pitchFamily="2" charset="0"/>
              </a:rPr>
              <a:t>niveau A1.1  à l’oral et à l’écrit </a:t>
            </a:r>
            <a:r>
              <a:rPr lang="fr-FR" sz="2400" noProof="1">
                <a:solidFill>
                  <a:srgbClr val="106585"/>
                </a:solidFill>
                <a:latin typeface="Dosis" pitchFamily="2" charset="0"/>
              </a:rPr>
              <a:t>(capacités élémentaires en compréhension et en production). </a:t>
            </a:r>
          </a:p>
          <a:p>
            <a:pPr marL="342917" indent="-342917" algn="just" defTabSz="685835">
              <a:lnSpc>
                <a:spcPts val="3026"/>
              </a:lnSpc>
              <a:spcAft>
                <a:spcPts val="1200"/>
              </a:spcAft>
              <a:buFont typeface="Arial" panose="020B0604020202020204" pitchFamily="34" charset="0"/>
              <a:buChar char="•"/>
              <a:defRPr/>
            </a:pPr>
            <a:r>
              <a:rPr lang="fr-FR" sz="2400" noProof="1">
                <a:solidFill>
                  <a:srgbClr val="106585"/>
                </a:solidFill>
                <a:latin typeface="Dosis" pitchFamily="2" charset="0"/>
              </a:rPr>
              <a:t>L’année est organisée en </a:t>
            </a:r>
            <a:r>
              <a:rPr lang="fr-FR" sz="2400" b="1" noProof="1">
                <a:solidFill>
                  <a:srgbClr val="F79646">
                    <a:lumMod val="75000"/>
                  </a:srgbClr>
                </a:solidFill>
                <a:latin typeface="Dosis" pitchFamily="2" charset="0"/>
              </a:rPr>
              <a:t>5 périodes </a:t>
            </a:r>
            <a:r>
              <a:rPr lang="fr-FR" sz="2400" noProof="1">
                <a:solidFill>
                  <a:srgbClr val="215968"/>
                </a:solidFill>
                <a:latin typeface="Dosis" pitchFamily="2" charset="0"/>
              </a:rPr>
              <a:t>de 6 semaines </a:t>
            </a:r>
            <a:r>
              <a:rPr lang="fr-FR" sz="2400" noProof="1">
                <a:solidFill>
                  <a:srgbClr val="106585"/>
                </a:solidFill>
                <a:latin typeface="Dosis" pitchFamily="2" charset="0"/>
              </a:rPr>
              <a:t>chacune. Les 5 premières semaines de la période sont consacrées à l’étude d’un thème, tandis que la sixième semaine est réservée au rebrassage et à l’évaluation des apprentissages de la période. </a:t>
            </a:r>
          </a:p>
          <a:p>
            <a:pPr marL="342917" indent="-342917" algn="just" defTabSz="685835">
              <a:lnSpc>
                <a:spcPts val="3026"/>
              </a:lnSpc>
              <a:spcAft>
                <a:spcPts val="1200"/>
              </a:spcAft>
              <a:buFont typeface="Arial" panose="020B0604020202020204" pitchFamily="34" charset="0"/>
              <a:buChar char="•"/>
              <a:defRPr/>
            </a:pPr>
            <a:r>
              <a:rPr lang="fr-FR" sz="2400" noProof="1">
                <a:solidFill>
                  <a:srgbClr val="106585"/>
                </a:solidFill>
                <a:latin typeface="Dosis" pitchFamily="2" charset="0"/>
              </a:rPr>
              <a:t>Chaque semaine comprend une liste de mots de </a:t>
            </a:r>
            <a:r>
              <a:rPr lang="fr-FR" sz="2400" b="1" noProof="1">
                <a:solidFill>
                  <a:srgbClr val="F79646">
                    <a:lumMod val="75000"/>
                  </a:srgbClr>
                </a:solidFill>
                <a:latin typeface="Dosis" pitchFamily="2" charset="0"/>
              </a:rPr>
              <a:t>vocabulaire</a:t>
            </a:r>
            <a:r>
              <a:rPr lang="fr-FR" sz="2400" noProof="1">
                <a:solidFill>
                  <a:srgbClr val="106585"/>
                </a:solidFill>
                <a:latin typeface="Dosis" pitchFamily="2" charset="0"/>
              </a:rPr>
              <a:t>, un </a:t>
            </a:r>
            <a:r>
              <a:rPr lang="fr-FR" sz="2400" b="1" noProof="1">
                <a:solidFill>
                  <a:srgbClr val="F79646">
                    <a:lumMod val="75000"/>
                  </a:srgbClr>
                </a:solidFill>
                <a:latin typeface="Dosis" pitchFamily="2" charset="0"/>
              </a:rPr>
              <a:t>dialogue</a:t>
            </a:r>
            <a:r>
              <a:rPr lang="fr-FR" sz="2400" noProof="1">
                <a:solidFill>
                  <a:srgbClr val="106585"/>
                </a:solidFill>
                <a:latin typeface="Dosis" pitchFamily="2" charset="0"/>
              </a:rPr>
              <a:t>, la découverte d’un </a:t>
            </a:r>
            <a:r>
              <a:rPr lang="fr-FR" sz="2400" b="1" noProof="1">
                <a:solidFill>
                  <a:srgbClr val="F79646">
                    <a:lumMod val="75000"/>
                  </a:srgbClr>
                </a:solidFill>
                <a:latin typeface="Dosis" pitchFamily="2" charset="0"/>
              </a:rPr>
              <a:t>graphème</a:t>
            </a:r>
            <a:r>
              <a:rPr lang="fr-FR" sz="2400" noProof="1">
                <a:solidFill>
                  <a:srgbClr val="106585"/>
                </a:solidFill>
                <a:latin typeface="Dosis" pitchFamily="2" charset="0"/>
              </a:rPr>
              <a:t> et des </a:t>
            </a:r>
            <a:r>
              <a:rPr lang="fr-FR" sz="2400" b="1" noProof="1">
                <a:solidFill>
                  <a:srgbClr val="F79646">
                    <a:lumMod val="75000"/>
                  </a:srgbClr>
                </a:solidFill>
                <a:latin typeface="Dosis" pitchFamily="2" charset="0"/>
              </a:rPr>
              <a:t>points de langue </a:t>
            </a:r>
            <a:r>
              <a:rPr lang="fr-FR" sz="2400" noProof="1">
                <a:solidFill>
                  <a:srgbClr val="106585"/>
                </a:solidFill>
                <a:latin typeface="Dosis" pitchFamily="2" charset="0"/>
              </a:rPr>
              <a:t>(structures syntaxiques, conjugaison etc.).</a:t>
            </a:r>
          </a:p>
          <a:p>
            <a:pPr marL="342917" indent="-342917" algn="just" defTabSz="685835">
              <a:lnSpc>
                <a:spcPts val="3026"/>
              </a:lnSpc>
              <a:spcAft>
                <a:spcPts val="1200"/>
              </a:spcAft>
              <a:buFont typeface="Arial" panose="020B0604020202020204" pitchFamily="34" charset="0"/>
              <a:buChar char="•"/>
              <a:defRPr/>
            </a:pPr>
            <a:r>
              <a:rPr lang="fr-FR" sz="2400" noProof="1">
                <a:solidFill>
                  <a:srgbClr val="106585"/>
                </a:solidFill>
                <a:latin typeface="Dosis" pitchFamily="2" charset="0"/>
              </a:rPr>
              <a:t>Chaque séance comprend </a:t>
            </a:r>
            <a:r>
              <a:rPr lang="fr-FR" sz="2400" b="1" noProof="1">
                <a:solidFill>
                  <a:srgbClr val="F79646">
                    <a:lumMod val="75000"/>
                  </a:srgbClr>
                </a:solidFill>
                <a:latin typeface="Dosis" pitchFamily="2" charset="0"/>
              </a:rPr>
              <a:t>2 activités principales </a:t>
            </a:r>
            <a:r>
              <a:rPr lang="fr-FR" sz="2400" noProof="1">
                <a:solidFill>
                  <a:srgbClr val="106585"/>
                </a:solidFill>
                <a:latin typeface="Dosis" pitchFamily="2" charset="0"/>
              </a:rPr>
              <a:t>et s’ouvre par des rituels. </a:t>
            </a:r>
            <a:endParaRPr lang="fr-FR" sz="2100" noProof="1">
              <a:solidFill>
                <a:prstClr val="black">
                  <a:lumMod val="85000"/>
                  <a:lumOff val="15000"/>
                </a:prstClr>
              </a:solidFill>
              <a:latin typeface="Dosis" pitchFamily="2" charset="0"/>
            </a:endParaRPr>
          </a:p>
        </p:txBody>
      </p:sp>
      <p:sp>
        <p:nvSpPr>
          <p:cNvPr id="6" name="ZoneTexte 5">
            <a:extLst>
              <a:ext uri="{FF2B5EF4-FFF2-40B4-BE49-F238E27FC236}">
                <a16:creationId xmlns:a16="http://schemas.microsoft.com/office/drawing/2014/main" id="{08437462-F7F5-AE53-D834-01EDCFD32DC3}"/>
              </a:ext>
            </a:extLst>
          </p:cNvPr>
          <p:cNvSpPr txBox="1"/>
          <p:nvPr>
            <p:custDataLst>
              <p:tags r:id="rId7"/>
            </p:custDataLst>
          </p:nvPr>
        </p:nvSpPr>
        <p:spPr>
          <a:xfrm>
            <a:off x="8831317" y="4821"/>
            <a:ext cx="6643595" cy="400110"/>
          </a:xfrm>
          <a:prstGeom prst="rect">
            <a:avLst/>
          </a:prstGeom>
          <a:noFill/>
        </p:spPr>
        <p:txBody>
          <a:bodyPr wrap="square" rtlCol="0">
            <a:spAutoFit/>
          </a:bodyPr>
          <a:lstStyle/>
          <a:p>
            <a:pPr algn="ctr" defTabSz="914445">
              <a:defRPr/>
            </a:pPr>
            <a:r>
              <a:rPr lang="fr-MA" sz="2000" i="1" dirty="0">
                <a:solidFill>
                  <a:prstClr val="black">
                    <a:lumMod val="50000"/>
                    <a:lumOff val="50000"/>
                  </a:prstClr>
                </a:solidFill>
                <a:latin typeface="Calibri"/>
              </a:rPr>
              <a:t>Pour l’enseignant</a:t>
            </a:r>
          </a:p>
        </p:txBody>
      </p:sp>
      <p:grpSp>
        <p:nvGrpSpPr>
          <p:cNvPr id="10" name="Groupe 9">
            <a:extLst>
              <a:ext uri="{FF2B5EF4-FFF2-40B4-BE49-F238E27FC236}">
                <a16:creationId xmlns:a16="http://schemas.microsoft.com/office/drawing/2014/main" id="{5FB32DC9-3DD7-DDE8-5057-C00C962270D0}"/>
              </a:ext>
            </a:extLst>
          </p:cNvPr>
          <p:cNvGrpSpPr/>
          <p:nvPr>
            <p:custDataLst>
              <p:tags r:id="rId8"/>
            </p:custDataLst>
          </p:nvPr>
        </p:nvGrpSpPr>
        <p:grpSpPr>
          <a:xfrm>
            <a:off x="686382" y="6703496"/>
            <a:ext cx="12256725" cy="2071133"/>
            <a:chOff x="457588" y="4537445"/>
            <a:chExt cx="8171150" cy="1380755"/>
          </a:xfrm>
        </p:grpSpPr>
        <p:sp>
          <p:nvSpPr>
            <p:cNvPr id="13" name="Rectangle : coins arrondis 12">
              <a:extLst>
                <a:ext uri="{FF2B5EF4-FFF2-40B4-BE49-F238E27FC236}">
                  <a16:creationId xmlns:a16="http://schemas.microsoft.com/office/drawing/2014/main" id="{6449314D-753C-6389-7F12-91793FC4DFA6}"/>
                </a:ext>
              </a:extLst>
            </p:cNvPr>
            <p:cNvSpPr/>
            <p:nvPr/>
          </p:nvSpPr>
          <p:spPr>
            <a:xfrm>
              <a:off x="457588" y="4537445"/>
              <a:ext cx="8160533" cy="1380755"/>
            </a:xfrm>
            <a:prstGeom prst="roundRect">
              <a:avLst/>
            </a:prstGeom>
            <a:solidFill>
              <a:srgbClr val="FFFFCC"/>
            </a:solidFill>
            <a:ln>
              <a:solidFill>
                <a:schemeClr val="bg1">
                  <a:lumMod val="6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endParaRPr lang="fr-FR" sz="1800" dirty="0">
                <a:solidFill>
                  <a:prstClr val="white"/>
                </a:solidFill>
                <a:latin typeface="Calibri"/>
              </a:endParaRPr>
            </a:p>
          </p:txBody>
        </p:sp>
        <p:sp>
          <p:nvSpPr>
            <p:cNvPr id="8" name="TextBox 10">
              <a:extLst>
                <a:ext uri="{FF2B5EF4-FFF2-40B4-BE49-F238E27FC236}">
                  <a16:creationId xmlns:a16="http://schemas.microsoft.com/office/drawing/2014/main" id="{B20CFC84-9C14-5078-FD01-23AF13E02E32}"/>
                </a:ext>
              </a:extLst>
            </p:cNvPr>
            <p:cNvSpPr txBox="1"/>
            <p:nvPr/>
          </p:nvSpPr>
          <p:spPr>
            <a:xfrm>
              <a:off x="537925" y="4699000"/>
              <a:ext cx="4034075" cy="1058446"/>
            </a:xfrm>
            <a:prstGeom prst="roundRect">
              <a:avLst/>
            </a:prstGeom>
            <a:noFill/>
          </p:spPr>
          <p:txBody>
            <a:bodyPr wrap="square" lIns="0" tIns="0" rIns="0" bIns="0" rtlCol="0" anchor="t">
              <a:spAutoFit/>
            </a:bodyPr>
            <a:lstStyle/>
            <a:p>
              <a:pPr marL="531840" indent="-342917" algn="just" defTabSz="685835">
                <a:lnSpc>
                  <a:spcPts val="3026"/>
                </a:lnSpc>
                <a:spcAft>
                  <a:spcPts val="1200"/>
                </a:spcAft>
                <a:buFont typeface="Arial" panose="020B0604020202020204" pitchFamily="34" charset="0"/>
                <a:buChar char="•"/>
                <a:defRPr/>
              </a:pPr>
              <a:r>
                <a:rPr lang="fr-FR" sz="2400" b="1" dirty="0">
                  <a:solidFill>
                    <a:srgbClr val="F79646">
                      <a:lumMod val="75000"/>
                    </a:srgbClr>
                  </a:solidFill>
                  <a:latin typeface="Dosis" pitchFamily="2" charset="0"/>
                </a:rPr>
                <a:t>Période 1   :  </a:t>
              </a:r>
              <a:r>
                <a:rPr lang="fr-FR" sz="2400" b="1" dirty="0">
                  <a:solidFill>
                    <a:srgbClr val="106585"/>
                  </a:solidFill>
                  <a:latin typeface="Dosis" pitchFamily="2" charset="0"/>
                </a:rPr>
                <a:t>Je me présente</a:t>
              </a:r>
            </a:p>
            <a:p>
              <a:pPr marL="531840" indent="-342917" algn="just" defTabSz="685835">
                <a:lnSpc>
                  <a:spcPts val="3026"/>
                </a:lnSpc>
                <a:spcAft>
                  <a:spcPts val="1200"/>
                </a:spcAft>
                <a:buFont typeface="Arial" panose="020B0604020202020204" pitchFamily="34" charset="0"/>
                <a:buChar char="•"/>
                <a:defRPr/>
              </a:pPr>
              <a:r>
                <a:rPr lang="fr-FR" sz="2400" b="1" dirty="0">
                  <a:solidFill>
                    <a:srgbClr val="F79646">
                      <a:lumMod val="75000"/>
                    </a:srgbClr>
                  </a:solidFill>
                  <a:latin typeface="Dosis" pitchFamily="2" charset="0"/>
                </a:rPr>
                <a:t>Période  2 :  </a:t>
              </a:r>
              <a:r>
                <a:rPr lang="fr-FR" sz="2400" b="1" dirty="0">
                  <a:solidFill>
                    <a:srgbClr val="106585"/>
                  </a:solidFill>
                  <a:latin typeface="Dosis" pitchFamily="2" charset="0"/>
                </a:rPr>
                <a:t>Ma classe</a:t>
              </a:r>
            </a:p>
            <a:p>
              <a:pPr marL="531840" indent="-342917" algn="just" defTabSz="685835">
                <a:lnSpc>
                  <a:spcPts val="3026"/>
                </a:lnSpc>
                <a:spcAft>
                  <a:spcPts val="1200"/>
                </a:spcAft>
                <a:buFont typeface="Arial" panose="020B0604020202020204" pitchFamily="34" charset="0"/>
                <a:buChar char="•"/>
                <a:defRPr/>
              </a:pPr>
              <a:r>
                <a:rPr lang="fr-FR" sz="2400" b="1" dirty="0">
                  <a:solidFill>
                    <a:srgbClr val="F79646">
                      <a:lumMod val="75000"/>
                    </a:srgbClr>
                  </a:solidFill>
                  <a:latin typeface="Dosis" pitchFamily="2" charset="0"/>
                </a:rPr>
                <a:t>Période  3 :  </a:t>
              </a:r>
              <a:r>
                <a:rPr lang="fr-FR" sz="2400" b="1" dirty="0">
                  <a:solidFill>
                    <a:srgbClr val="106585"/>
                  </a:solidFill>
                  <a:latin typeface="Dosis" pitchFamily="2" charset="0"/>
                </a:rPr>
                <a:t>Ma famille et ma maison</a:t>
              </a:r>
              <a:endParaRPr lang="fr-FR" sz="2100" b="1" dirty="0">
                <a:solidFill>
                  <a:srgbClr val="106585"/>
                </a:solidFill>
                <a:latin typeface="Dosis" pitchFamily="2" charset="0"/>
              </a:endParaRPr>
            </a:p>
          </p:txBody>
        </p:sp>
        <p:sp>
          <p:nvSpPr>
            <p:cNvPr id="12" name="ZoneTexte 11">
              <a:extLst>
                <a:ext uri="{FF2B5EF4-FFF2-40B4-BE49-F238E27FC236}">
                  <a16:creationId xmlns:a16="http://schemas.microsoft.com/office/drawing/2014/main" id="{47CEF19C-EABA-3900-4506-32DB619CEF11}"/>
                </a:ext>
              </a:extLst>
            </p:cNvPr>
            <p:cNvSpPr txBox="1"/>
            <p:nvPr/>
          </p:nvSpPr>
          <p:spPr>
            <a:xfrm>
              <a:off x="4340662" y="4710249"/>
              <a:ext cx="4288076" cy="659155"/>
            </a:xfrm>
            <a:prstGeom prst="rect">
              <a:avLst/>
            </a:prstGeom>
            <a:noFill/>
          </p:spPr>
          <p:txBody>
            <a:bodyPr wrap="square">
              <a:spAutoFit/>
            </a:bodyPr>
            <a:lstStyle/>
            <a:p>
              <a:pPr marL="531840" indent="-342917" algn="just" defTabSz="685835">
                <a:lnSpc>
                  <a:spcPts val="3026"/>
                </a:lnSpc>
                <a:spcAft>
                  <a:spcPts val="1200"/>
                </a:spcAft>
                <a:buFont typeface="Arial" panose="020B0604020202020204" pitchFamily="34" charset="0"/>
                <a:buChar char="•"/>
                <a:defRPr/>
              </a:pPr>
              <a:r>
                <a:rPr lang="fr-FR" sz="2400" b="1" dirty="0">
                  <a:solidFill>
                    <a:srgbClr val="F79646">
                      <a:lumMod val="75000"/>
                    </a:srgbClr>
                  </a:solidFill>
                  <a:latin typeface="Dosis" pitchFamily="2" charset="0"/>
                </a:rPr>
                <a:t>Période 4  :  </a:t>
              </a:r>
              <a:r>
                <a:rPr lang="fr-FR" sz="2400" b="1" dirty="0">
                  <a:solidFill>
                    <a:srgbClr val="106585"/>
                  </a:solidFill>
                  <a:latin typeface="Dosis" pitchFamily="2" charset="0"/>
                </a:rPr>
                <a:t>Mon corps et mon alimentation</a:t>
              </a:r>
            </a:p>
            <a:p>
              <a:pPr marL="531840" indent="-342917" algn="just" defTabSz="685835">
                <a:lnSpc>
                  <a:spcPts val="3026"/>
                </a:lnSpc>
                <a:spcAft>
                  <a:spcPts val="1200"/>
                </a:spcAft>
                <a:buFont typeface="Arial" panose="020B0604020202020204" pitchFamily="34" charset="0"/>
                <a:buChar char="•"/>
                <a:defRPr/>
              </a:pPr>
              <a:r>
                <a:rPr lang="fr-FR" sz="2400" b="1" dirty="0">
                  <a:solidFill>
                    <a:srgbClr val="F79646">
                      <a:lumMod val="75000"/>
                    </a:srgbClr>
                  </a:solidFill>
                  <a:latin typeface="Dosis" pitchFamily="2" charset="0"/>
                </a:rPr>
                <a:t>Période  5 :  </a:t>
              </a:r>
              <a:r>
                <a:rPr lang="fr-FR" sz="2400" b="1" dirty="0">
                  <a:solidFill>
                    <a:srgbClr val="106585"/>
                  </a:solidFill>
                  <a:latin typeface="Dosis" pitchFamily="2" charset="0"/>
                </a:rPr>
                <a:t>Ma journée</a:t>
              </a:r>
            </a:p>
          </p:txBody>
        </p:sp>
      </p:grpSp>
    </p:spTree>
    <p:extLst>
      <p:ext uri="{BB962C8B-B14F-4D97-AF65-F5344CB8AC3E}">
        <p14:creationId xmlns:p14="http://schemas.microsoft.com/office/powerpoint/2010/main" val="34714966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8"/>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4"/>
</p:tagLst>
</file>

<file path=ppt/tags/tag106.xml><?xml version="1.0" encoding="utf-8"?>
<p:tagLst xmlns:a="http://schemas.openxmlformats.org/drawingml/2006/main" xmlns:r="http://schemas.openxmlformats.org/officeDocument/2006/relationships" xmlns:p="http://schemas.openxmlformats.org/presentationml/2006/main">
  <p:tag name="NUM" val="5"/>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6"/>
</p:tagLst>
</file>

<file path=ppt/tags/tag113.xml><?xml version="1.0" encoding="utf-8"?>
<p:tagLst xmlns:a="http://schemas.openxmlformats.org/drawingml/2006/main" xmlns:r="http://schemas.openxmlformats.org/officeDocument/2006/relationships" xmlns:p="http://schemas.openxmlformats.org/presentationml/2006/main">
  <p:tag name="NUM" val="7"/>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12"/>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8"/>
</p:tagLst>
</file>

<file path=ppt/tags/tag122.xml><?xml version="1.0" encoding="utf-8"?>
<p:tagLst xmlns:a="http://schemas.openxmlformats.org/drawingml/2006/main" xmlns:r="http://schemas.openxmlformats.org/officeDocument/2006/relationships" xmlns:p="http://schemas.openxmlformats.org/presentationml/2006/main">
  <p:tag name="NUM" val="9"/>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3"/>
</p:tagLst>
</file>

<file path=ppt/tags/tag126.xml><?xml version="1.0" encoding="utf-8"?>
<p:tagLst xmlns:a="http://schemas.openxmlformats.org/drawingml/2006/main" xmlns:r="http://schemas.openxmlformats.org/officeDocument/2006/relationships" xmlns:p="http://schemas.openxmlformats.org/presentationml/2006/main">
  <p:tag name="NUM" val="4"/>
</p:tagLst>
</file>

<file path=ppt/tags/tag127.xml><?xml version="1.0" encoding="utf-8"?>
<p:tagLst xmlns:a="http://schemas.openxmlformats.org/drawingml/2006/main" xmlns:r="http://schemas.openxmlformats.org/officeDocument/2006/relationships" xmlns:p="http://schemas.openxmlformats.org/presentationml/2006/main">
  <p:tag name="NUM" val="5"/>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4"/>
</p:tagLst>
</file>

<file path=ppt/tags/tag132.xml><?xml version="1.0" encoding="utf-8"?>
<p:tagLst xmlns:a="http://schemas.openxmlformats.org/drawingml/2006/main" xmlns:r="http://schemas.openxmlformats.org/officeDocument/2006/relationships" xmlns:p="http://schemas.openxmlformats.org/presentationml/2006/main">
  <p:tag name="NUM" val="5"/>
</p:tagLst>
</file>

<file path=ppt/tags/tag133.xml><?xml version="1.0" encoding="utf-8"?>
<p:tagLst xmlns:a="http://schemas.openxmlformats.org/drawingml/2006/main" xmlns:r="http://schemas.openxmlformats.org/officeDocument/2006/relationships" xmlns:p="http://schemas.openxmlformats.org/presentationml/2006/main">
  <p:tag name="NUM" val="6"/>
</p:tagLst>
</file>

<file path=ppt/tags/tag134.xml><?xml version="1.0" encoding="utf-8"?>
<p:tagLst xmlns:a="http://schemas.openxmlformats.org/drawingml/2006/main" xmlns:r="http://schemas.openxmlformats.org/officeDocument/2006/relationships" xmlns:p="http://schemas.openxmlformats.org/presentationml/2006/main">
  <p:tag name="NUM" val="7"/>
</p:tagLst>
</file>

<file path=ppt/tags/tag135.xml><?xml version="1.0" encoding="utf-8"?>
<p:tagLst xmlns:a="http://schemas.openxmlformats.org/drawingml/2006/main" xmlns:r="http://schemas.openxmlformats.org/officeDocument/2006/relationships" xmlns:p="http://schemas.openxmlformats.org/presentationml/2006/main">
  <p:tag name="NUM" val="8"/>
</p:tagLst>
</file>

<file path=ppt/tags/tag136.xml><?xml version="1.0" encoding="utf-8"?>
<p:tagLst xmlns:a="http://schemas.openxmlformats.org/drawingml/2006/main" xmlns:r="http://schemas.openxmlformats.org/officeDocument/2006/relationships" xmlns:p="http://schemas.openxmlformats.org/presentationml/2006/main">
  <p:tag name="NUM" val="9"/>
</p:tagLst>
</file>

<file path=ppt/tags/tag137.xml><?xml version="1.0" encoding="utf-8"?>
<p:tagLst xmlns:a="http://schemas.openxmlformats.org/drawingml/2006/main" xmlns:r="http://schemas.openxmlformats.org/officeDocument/2006/relationships" xmlns:p="http://schemas.openxmlformats.org/presentationml/2006/main">
  <p:tag name="NUM" val="10"/>
</p:tagLst>
</file>

<file path=ppt/tags/tag138.xml><?xml version="1.0" encoding="utf-8"?>
<p:tagLst xmlns:a="http://schemas.openxmlformats.org/drawingml/2006/main" xmlns:r="http://schemas.openxmlformats.org/officeDocument/2006/relationships" xmlns:p="http://schemas.openxmlformats.org/presentationml/2006/main">
  <p:tag name="NUM" val="11"/>
</p:tagLst>
</file>

<file path=ppt/tags/tag139.xml><?xml version="1.0" encoding="utf-8"?>
<p:tagLst xmlns:a="http://schemas.openxmlformats.org/drawingml/2006/main" xmlns:r="http://schemas.openxmlformats.org/officeDocument/2006/relationships" xmlns:p="http://schemas.openxmlformats.org/presentationml/2006/main">
  <p:tag name="NUM" val="12"/>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13"/>
</p:tagLst>
</file>

<file path=ppt/tags/tag141.xml><?xml version="1.0" encoding="utf-8"?>
<p:tagLst xmlns:a="http://schemas.openxmlformats.org/drawingml/2006/main" xmlns:r="http://schemas.openxmlformats.org/officeDocument/2006/relationships" xmlns:p="http://schemas.openxmlformats.org/presentationml/2006/main">
  <p:tag name="NUM" val="14"/>
</p:tagLst>
</file>

<file path=ppt/tags/tag142.xml><?xml version="1.0" encoding="utf-8"?>
<p:tagLst xmlns:a="http://schemas.openxmlformats.org/drawingml/2006/main" xmlns:r="http://schemas.openxmlformats.org/officeDocument/2006/relationships" xmlns:p="http://schemas.openxmlformats.org/presentationml/2006/main">
  <p:tag name="NUM" val="15"/>
</p:tagLst>
</file>

<file path=ppt/tags/tag143.xml><?xml version="1.0" encoding="utf-8"?>
<p:tagLst xmlns:a="http://schemas.openxmlformats.org/drawingml/2006/main" xmlns:r="http://schemas.openxmlformats.org/officeDocument/2006/relationships" xmlns:p="http://schemas.openxmlformats.org/presentationml/2006/main">
  <p:tag name="NUM" val="16"/>
</p:tagLst>
</file>

<file path=ppt/tags/tag144.xml><?xml version="1.0" encoding="utf-8"?>
<p:tagLst xmlns:a="http://schemas.openxmlformats.org/drawingml/2006/main" xmlns:r="http://schemas.openxmlformats.org/officeDocument/2006/relationships" xmlns:p="http://schemas.openxmlformats.org/presentationml/2006/main">
  <p:tag name="NUM" val="17"/>
</p:tagLst>
</file>

<file path=ppt/tags/tag145.xml><?xml version="1.0" encoding="utf-8"?>
<p:tagLst xmlns:a="http://schemas.openxmlformats.org/drawingml/2006/main" xmlns:r="http://schemas.openxmlformats.org/officeDocument/2006/relationships" xmlns:p="http://schemas.openxmlformats.org/presentationml/2006/main">
  <p:tag name="NUM" val="18"/>
</p:tagLst>
</file>

<file path=ppt/tags/tag146.xml><?xml version="1.0" encoding="utf-8"?>
<p:tagLst xmlns:a="http://schemas.openxmlformats.org/drawingml/2006/main" xmlns:r="http://schemas.openxmlformats.org/officeDocument/2006/relationships" xmlns:p="http://schemas.openxmlformats.org/presentationml/2006/main">
  <p:tag name="NUM" val="19"/>
</p:tagLst>
</file>

<file path=ppt/tags/tag147.xml><?xml version="1.0" encoding="utf-8"?>
<p:tagLst xmlns:a="http://schemas.openxmlformats.org/drawingml/2006/main" xmlns:r="http://schemas.openxmlformats.org/officeDocument/2006/relationships" xmlns:p="http://schemas.openxmlformats.org/presentationml/2006/main">
  <p:tag name="NUM" val="20"/>
</p:tagLst>
</file>

<file path=ppt/tags/tag148.xml><?xml version="1.0" encoding="utf-8"?>
<p:tagLst xmlns:a="http://schemas.openxmlformats.org/drawingml/2006/main" xmlns:r="http://schemas.openxmlformats.org/officeDocument/2006/relationships" xmlns:p="http://schemas.openxmlformats.org/presentationml/2006/main">
  <p:tag name="NUM" val="21"/>
</p:tagLst>
</file>

<file path=ppt/tags/tag149.xml><?xml version="1.0" encoding="utf-8"?>
<p:tagLst xmlns:a="http://schemas.openxmlformats.org/drawingml/2006/main" xmlns:r="http://schemas.openxmlformats.org/officeDocument/2006/relationships" xmlns:p="http://schemas.openxmlformats.org/presentationml/2006/main">
  <p:tag name="NUM" val="2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50.xml><?xml version="1.0" encoding="utf-8"?>
<p:tagLst xmlns:a="http://schemas.openxmlformats.org/drawingml/2006/main" xmlns:r="http://schemas.openxmlformats.org/officeDocument/2006/relationships" xmlns:p="http://schemas.openxmlformats.org/presentationml/2006/main">
  <p:tag name="NUM" val="23"/>
</p:tagLst>
</file>

<file path=ppt/tags/tag151.xml><?xml version="1.0" encoding="utf-8"?>
<p:tagLst xmlns:a="http://schemas.openxmlformats.org/drawingml/2006/main" xmlns:r="http://schemas.openxmlformats.org/officeDocument/2006/relationships" xmlns:p="http://schemas.openxmlformats.org/presentationml/2006/main">
  <p:tag name="NUM" val="24"/>
</p:tagLst>
</file>

<file path=ppt/tags/tag152.xml><?xml version="1.0" encoding="utf-8"?>
<p:tagLst xmlns:a="http://schemas.openxmlformats.org/drawingml/2006/main" xmlns:r="http://schemas.openxmlformats.org/officeDocument/2006/relationships" xmlns:p="http://schemas.openxmlformats.org/presentationml/2006/main">
  <p:tag name="NUM" val="25"/>
</p:tagLst>
</file>

<file path=ppt/tags/tag153.xml><?xml version="1.0" encoding="utf-8"?>
<p:tagLst xmlns:a="http://schemas.openxmlformats.org/drawingml/2006/main" xmlns:r="http://schemas.openxmlformats.org/officeDocument/2006/relationships" xmlns:p="http://schemas.openxmlformats.org/presentationml/2006/main">
  <p:tag name="NUM" val="26"/>
</p:tagLst>
</file>

<file path=ppt/tags/tag154.xml><?xml version="1.0" encoding="utf-8"?>
<p:tagLst xmlns:a="http://schemas.openxmlformats.org/drawingml/2006/main" xmlns:r="http://schemas.openxmlformats.org/officeDocument/2006/relationships" xmlns:p="http://schemas.openxmlformats.org/presentationml/2006/main">
  <p:tag name="NUM" val="27"/>
</p:tagLst>
</file>

<file path=ppt/tags/tag155.xml><?xml version="1.0" encoding="utf-8"?>
<p:tagLst xmlns:a="http://schemas.openxmlformats.org/drawingml/2006/main" xmlns:r="http://schemas.openxmlformats.org/officeDocument/2006/relationships" xmlns:p="http://schemas.openxmlformats.org/presentationml/2006/main">
  <p:tag name="NUM" val="28"/>
</p:tagLst>
</file>

<file path=ppt/tags/tag156.xml><?xml version="1.0" encoding="utf-8"?>
<p:tagLst xmlns:a="http://schemas.openxmlformats.org/drawingml/2006/main" xmlns:r="http://schemas.openxmlformats.org/officeDocument/2006/relationships" xmlns:p="http://schemas.openxmlformats.org/presentationml/2006/main">
  <p:tag name="NUM" val="29"/>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60.xml><?xml version="1.0" encoding="utf-8"?>
<p:tagLst xmlns:a="http://schemas.openxmlformats.org/drawingml/2006/main" xmlns:r="http://schemas.openxmlformats.org/officeDocument/2006/relationships" xmlns:p="http://schemas.openxmlformats.org/presentationml/2006/main">
  <p:tag name="NUM" val="4"/>
</p:tagLst>
</file>

<file path=ppt/tags/tag161.xml><?xml version="1.0" encoding="utf-8"?>
<p:tagLst xmlns:a="http://schemas.openxmlformats.org/drawingml/2006/main" xmlns:r="http://schemas.openxmlformats.org/officeDocument/2006/relationships" xmlns:p="http://schemas.openxmlformats.org/presentationml/2006/main">
  <p:tag name="NUM" val="6"/>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4"/>
</p:tagLst>
</file>

<file path=ppt/tags/tag166.xml><?xml version="1.0" encoding="utf-8"?>
<p:tagLst xmlns:a="http://schemas.openxmlformats.org/drawingml/2006/main" xmlns:r="http://schemas.openxmlformats.org/officeDocument/2006/relationships" xmlns:p="http://schemas.openxmlformats.org/presentationml/2006/main">
  <p:tag name="NUM" val="5"/>
</p:tagLst>
</file>

<file path=ppt/tags/tag167.xml><?xml version="1.0" encoding="utf-8"?>
<p:tagLst xmlns:a="http://schemas.openxmlformats.org/drawingml/2006/main" xmlns:r="http://schemas.openxmlformats.org/officeDocument/2006/relationships" xmlns:p="http://schemas.openxmlformats.org/presentationml/2006/main">
  <p:tag name="NUM" val="6"/>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4"/>
</p:tagLst>
</file>

<file path=ppt/tags/tag172.xml><?xml version="1.0" encoding="utf-8"?>
<p:tagLst xmlns:a="http://schemas.openxmlformats.org/drawingml/2006/main" xmlns:r="http://schemas.openxmlformats.org/officeDocument/2006/relationships" xmlns:p="http://schemas.openxmlformats.org/presentationml/2006/main">
  <p:tag name="NUM" val="5"/>
</p:tagLst>
</file>

<file path=ppt/tags/tag173.xml><?xml version="1.0" encoding="utf-8"?>
<p:tagLst xmlns:a="http://schemas.openxmlformats.org/drawingml/2006/main" xmlns:r="http://schemas.openxmlformats.org/officeDocument/2006/relationships" xmlns:p="http://schemas.openxmlformats.org/presentationml/2006/main">
  <p:tag name="NUM" val="6"/>
</p:tagLst>
</file>

<file path=ppt/tags/tag174.xml><?xml version="1.0" encoding="utf-8"?>
<p:tagLst xmlns:a="http://schemas.openxmlformats.org/drawingml/2006/main" xmlns:r="http://schemas.openxmlformats.org/officeDocument/2006/relationships" xmlns:p="http://schemas.openxmlformats.org/presentationml/2006/main">
  <p:tag name="NUM" val="7"/>
</p:tagLst>
</file>

<file path=ppt/tags/tag175.xml><?xml version="1.0" encoding="utf-8"?>
<p:tagLst xmlns:a="http://schemas.openxmlformats.org/drawingml/2006/main" xmlns:r="http://schemas.openxmlformats.org/officeDocument/2006/relationships" xmlns:p="http://schemas.openxmlformats.org/presentationml/2006/main">
  <p:tag name="NUM" val="9"/>
</p:tagLst>
</file>

<file path=ppt/tags/tag176.xml><?xml version="1.0" encoding="utf-8"?>
<p:tagLst xmlns:a="http://schemas.openxmlformats.org/drawingml/2006/main" xmlns:r="http://schemas.openxmlformats.org/officeDocument/2006/relationships" xmlns:p="http://schemas.openxmlformats.org/presentationml/2006/main">
  <p:tag name="NUM" val="12"/>
</p:tagLst>
</file>

<file path=ppt/tags/tag177.xml><?xml version="1.0" encoding="utf-8"?>
<p:tagLst xmlns:a="http://schemas.openxmlformats.org/drawingml/2006/main" xmlns:r="http://schemas.openxmlformats.org/officeDocument/2006/relationships" xmlns:p="http://schemas.openxmlformats.org/presentationml/2006/main">
  <p:tag name="NUM" val="13"/>
</p:tagLst>
</file>

<file path=ppt/tags/tag178.xml><?xml version="1.0" encoding="utf-8"?>
<p:tagLst xmlns:a="http://schemas.openxmlformats.org/drawingml/2006/main" xmlns:r="http://schemas.openxmlformats.org/officeDocument/2006/relationships" xmlns:p="http://schemas.openxmlformats.org/presentationml/2006/main">
  <p:tag name="NUM" val="12"/>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80.xml><?xml version="1.0" encoding="utf-8"?>
<p:tagLst xmlns:a="http://schemas.openxmlformats.org/drawingml/2006/main" xmlns:r="http://schemas.openxmlformats.org/officeDocument/2006/relationships" xmlns:p="http://schemas.openxmlformats.org/presentationml/2006/main">
  <p:tag name="NUM" val="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4"/>
</p:tagLst>
</file>

<file path=ppt/tags/tag183.xml><?xml version="1.0" encoding="utf-8"?>
<p:tagLst xmlns:a="http://schemas.openxmlformats.org/drawingml/2006/main" xmlns:r="http://schemas.openxmlformats.org/officeDocument/2006/relationships" xmlns:p="http://schemas.openxmlformats.org/presentationml/2006/main">
  <p:tag name="NUM" val="5"/>
</p:tagLst>
</file>

<file path=ppt/tags/tag184.xml><?xml version="1.0" encoding="utf-8"?>
<p:tagLst xmlns:a="http://schemas.openxmlformats.org/drawingml/2006/main" xmlns:r="http://schemas.openxmlformats.org/officeDocument/2006/relationships" xmlns:p="http://schemas.openxmlformats.org/presentationml/2006/main">
  <p:tag name="NUM" val="6"/>
</p:tagLst>
</file>

<file path=ppt/tags/tag185.xml><?xml version="1.0" encoding="utf-8"?>
<p:tagLst xmlns:a="http://schemas.openxmlformats.org/drawingml/2006/main" xmlns:r="http://schemas.openxmlformats.org/officeDocument/2006/relationships" xmlns:p="http://schemas.openxmlformats.org/presentationml/2006/main">
  <p:tag name="NUM" val="7"/>
</p:tagLst>
</file>

<file path=ppt/tags/tag186.xml><?xml version="1.0" encoding="utf-8"?>
<p:tagLst xmlns:a="http://schemas.openxmlformats.org/drawingml/2006/main" xmlns:r="http://schemas.openxmlformats.org/officeDocument/2006/relationships" xmlns:p="http://schemas.openxmlformats.org/presentationml/2006/main">
  <p:tag name="NUM" val="8"/>
</p:tagLst>
</file>

<file path=ppt/tags/tag187.xml><?xml version="1.0" encoding="utf-8"?>
<p:tagLst xmlns:a="http://schemas.openxmlformats.org/drawingml/2006/main" xmlns:r="http://schemas.openxmlformats.org/officeDocument/2006/relationships" xmlns:p="http://schemas.openxmlformats.org/presentationml/2006/main">
  <p:tag name="NUM" val="9"/>
</p:tagLst>
</file>

<file path=ppt/tags/tag188.xml><?xml version="1.0" encoding="utf-8"?>
<p:tagLst xmlns:a="http://schemas.openxmlformats.org/drawingml/2006/main" xmlns:r="http://schemas.openxmlformats.org/officeDocument/2006/relationships" xmlns:p="http://schemas.openxmlformats.org/presentationml/2006/main">
  <p:tag name="NUM" val="2"/>
</p:tagLst>
</file>

<file path=ppt/tags/tag189.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190.xml><?xml version="1.0" encoding="utf-8"?>
<p:tagLst xmlns:a="http://schemas.openxmlformats.org/drawingml/2006/main" xmlns:r="http://schemas.openxmlformats.org/officeDocument/2006/relationships" xmlns:p="http://schemas.openxmlformats.org/presentationml/2006/main">
  <p:tag name="NUM" val="1"/>
</p:tagLst>
</file>

<file path=ppt/tags/tag191.xml><?xml version="1.0" encoding="utf-8"?>
<p:tagLst xmlns:a="http://schemas.openxmlformats.org/drawingml/2006/main" xmlns:r="http://schemas.openxmlformats.org/officeDocument/2006/relationships" xmlns:p="http://schemas.openxmlformats.org/presentationml/2006/main">
  <p:tag name="NUM" val="2"/>
</p:tagLst>
</file>

<file path=ppt/tags/tag192.xml><?xml version="1.0" encoding="utf-8"?>
<p:tagLst xmlns:a="http://schemas.openxmlformats.org/drawingml/2006/main" xmlns:r="http://schemas.openxmlformats.org/officeDocument/2006/relationships" xmlns:p="http://schemas.openxmlformats.org/presentationml/2006/main">
  <p:tag name="NUM" val="5"/>
</p:tagLst>
</file>

<file path=ppt/tags/tag193.xml><?xml version="1.0" encoding="utf-8"?>
<p:tagLst xmlns:a="http://schemas.openxmlformats.org/drawingml/2006/main" xmlns:r="http://schemas.openxmlformats.org/officeDocument/2006/relationships" xmlns:p="http://schemas.openxmlformats.org/presentationml/2006/main">
  <p:tag name="NUM" val="5"/>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4"/>
</p:tagLst>
</file>

<file path=ppt/tags/tag197.xml><?xml version="1.0" encoding="utf-8"?>
<p:tagLst xmlns:a="http://schemas.openxmlformats.org/drawingml/2006/main" xmlns:r="http://schemas.openxmlformats.org/officeDocument/2006/relationships" xmlns:p="http://schemas.openxmlformats.org/presentationml/2006/main">
  <p:tag name="NUM" val="5"/>
</p:tagLst>
</file>

<file path=ppt/tags/tag198.xml><?xml version="1.0" encoding="utf-8"?>
<p:tagLst xmlns:a="http://schemas.openxmlformats.org/drawingml/2006/main" xmlns:r="http://schemas.openxmlformats.org/officeDocument/2006/relationships" xmlns:p="http://schemas.openxmlformats.org/presentationml/2006/main">
  <p:tag name="NUM" val="1"/>
</p:tagLst>
</file>

<file path=ppt/tags/tag19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00.xml><?xml version="1.0" encoding="utf-8"?>
<p:tagLst xmlns:a="http://schemas.openxmlformats.org/drawingml/2006/main" xmlns:r="http://schemas.openxmlformats.org/officeDocument/2006/relationships" xmlns:p="http://schemas.openxmlformats.org/presentationml/2006/main">
  <p:tag name="NUM" val="5"/>
</p:tagLst>
</file>

<file path=ppt/tags/tag201.xml><?xml version="1.0" encoding="utf-8"?>
<p:tagLst xmlns:a="http://schemas.openxmlformats.org/drawingml/2006/main" xmlns:r="http://schemas.openxmlformats.org/officeDocument/2006/relationships" xmlns:p="http://schemas.openxmlformats.org/presentationml/2006/main">
  <p:tag name="NUM" val="5"/>
</p:tagLst>
</file>

<file path=ppt/tags/tag202.xml><?xml version="1.0" encoding="utf-8"?>
<p:tagLst xmlns:a="http://schemas.openxmlformats.org/drawingml/2006/main" xmlns:r="http://schemas.openxmlformats.org/officeDocument/2006/relationships" xmlns:p="http://schemas.openxmlformats.org/presentationml/2006/main">
  <p:tag name="NUM" val="1"/>
</p:tagLst>
</file>

<file path=ppt/tags/tag203.xml><?xml version="1.0" encoding="utf-8"?>
<p:tagLst xmlns:a="http://schemas.openxmlformats.org/drawingml/2006/main" xmlns:r="http://schemas.openxmlformats.org/officeDocument/2006/relationships" xmlns:p="http://schemas.openxmlformats.org/presentationml/2006/main">
  <p:tag name="NUM" val="2"/>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5"/>
</p:tagLst>
</file>

<file path=ppt/tags/tag206.xml><?xml version="1.0" encoding="utf-8"?>
<p:tagLst xmlns:a="http://schemas.openxmlformats.org/drawingml/2006/main" xmlns:r="http://schemas.openxmlformats.org/officeDocument/2006/relationships" xmlns:p="http://schemas.openxmlformats.org/presentationml/2006/main">
  <p:tag name="NUM" val="1"/>
</p:tagLst>
</file>

<file path=ppt/tags/tag207.xml><?xml version="1.0" encoding="utf-8"?>
<p:tagLst xmlns:a="http://schemas.openxmlformats.org/drawingml/2006/main" xmlns:r="http://schemas.openxmlformats.org/officeDocument/2006/relationships" xmlns:p="http://schemas.openxmlformats.org/presentationml/2006/main">
  <p:tag name="NUM" val="2"/>
</p:tagLst>
</file>

<file path=ppt/tags/tag208.xml><?xml version="1.0" encoding="utf-8"?>
<p:tagLst xmlns:a="http://schemas.openxmlformats.org/drawingml/2006/main" xmlns:r="http://schemas.openxmlformats.org/officeDocument/2006/relationships" xmlns:p="http://schemas.openxmlformats.org/presentationml/2006/main">
  <p:tag name="NUM" val="5"/>
</p:tagLst>
</file>

<file path=ppt/tags/tag209.xml><?xml version="1.0" encoding="utf-8"?>
<p:tagLst xmlns:a="http://schemas.openxmlformats.org/drawingml/2006/main" xmlns:r="http://schemas.openxmlformats.org/officeDocument/2006/relationships" xmlns:p="http://schemas.openxmlformats.org/presentationml/2006/main">
  <p:tag name="NUM" val="5"/>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10.xml><?xml version="1.0" encoding="utf-8"?>
<p:tagLst xmlns:a="http://schemas.openxmlformats.org/drawingml/2006/main" xmlns:r="http://schemas.openxmlformats.org/officeDocument/2006/relationships" xmlns:p="http://schemas.openxmlformats.org/presentationml/2006/main">
  <p:tag name="NUM" val="1"/>
</p:tagLst>
</file>

<file path=ppt/tags/tag211.xml><?xml version="1.0" encoding="utf-8"?>
<p:tagLst xmlns:a="http://schemas.openxmlformats.org/drawingml/2006/main" xmlns:r="http://schemas.openxmlformats.org/officeDocument/2006/relationships" xmlns:p="http://schemas.openxmlformats.org/presentationml/2006/main">
  <p:tag name="NUM" val="2"/>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4"/>
</p:tagLst>
</file>

<file path=ppt/tags/tag214.xml><?xml version="1.0" encoding="utf-8"?>
<p:tagLst xmlns:a="http://schemas.openxmlformats.org/drawingml/2006/main" xmlns:r="http://schemas.openxmlformats.org/officeDocument/2006/relationships" xmlns:p="http://schemas.openxmlformats.org/presentationml/2006/main">
  <p:tag name="NUM" val="6"/>
</p:tagLst>
</file>

<file path=ppt/tags/tag215.xml><?xml version="1.0" encoding="utf-8"?>
<p:tagLst xmlns:a="http://schemas.openxmlformats.org/drawingml/2006/main" xmlns:r="http://schemas.openxmlformats.org/officeDocument/2006/relationships" xmlns:p="http://schemas.openxmlformats.org/presentationml/2006/main">
  <p:tag name="NUM" val="5"/>
</p:tagLst>
</file>

<file path=ppt/tags/tag216.xml><?xml version="1.0" encoding="utf-8"?>
<p:tagLst xmlns:a="http://schemas.openxmlformats.org/drawingml/2006/main" xmlns:r="http://schemas.openxmlformats.org/officeDocument/2006/relationships" xmlns:p="http://schemas.openxmlformats.org/presentationml/2006/main">
  <p:tag name="NUM" val="6"/>
</p:tagLst>
</file>

<file path=ppt/tags/tag217.xml><?xml version="1.0" encoding="utf-8"?>
<p:tagLst xmlns:a="http://schemas.openxmlformats.org/drawingml/2006/main" xmlns:r="http://schemas.openxmlformats.org/officeDocument/2006/relationships" xmlns:p="http://schemas.openxmlformats.org/presentationml/2006/main">
  <p:tag name="NUM" val="7"/>
</p:tagLst>
</file>

<file path=ppt/tags/tag218.xml><?xml version="1.0" encoding="utf-8"?>
<p:tagLst xmlns:a="http://schemas.openxmlformats.org/drawingml/2006/main" xmlns:r="http://schemas.openxmlformats.org/officeDocument/2006/relationships" xmlns:p="http://schemas.openxmlformats.org/presentationml/2006/main">
  <p:tag name="NUM" val="8"/>
</p:tagLst>
</file>

<file path=ppt/tags/tag219.xml><?xml version="1.0" encoding="utf-8"?>
<p:tagLst xmlns:a="http://schemas.openxmlformats.org/drawingml/2006/main" xmlns:r="http://schemas.openxmlformats.org/officeDocument/2006/relationships" xmlns:p="http://schemas.openxmlformats.org/presentationml/2006/main">
  <p:tag name="NUM" val="9"/>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20.xml><?xml version="1.0" encoding="utf-8"?>
<p:tagLst xmlns:a="http://schemas.openxmlformats.org/drawingml/2006/main" xmlns:r="http://schemas.openxmlformats.org/officeDocument/2006/relationships" xmlns:p="http://schemas.openxmlformats.org/presentationml/2006/main">
  <p:tag name="NUM" val="1"/>
</p:tagLst>
</file>

<file path=ppt/tags/tag221.xml><?xml version="1.0" encoding="utf-8"?>
<p:tagLst xmlns:a="http://schemas.openxmlformats.org/drawingml/2006/main" xmlns:r="http://schemas.openxmlformats.org/officeDocument/2006/relationships" xmlns:p="http://schemas.openxmlformats.org/presentationml/2006/main">
  <p:tag name="NUM" val="5"/>
</p:tagLst>
</file>

<file path=ppt/tags/tag222.xml><?xml version="1.0" encoding="utf-8"?>
<p:tagLst xmlns:a="http://schemas.openxmlformats.org/drawingml/2006/main" xmlns:r="http://schemas.openxmlformats.org/officeDocument/2006/relationships" xmlns:p="http://schemas.openxmlformats.org/presentationml/2006/main">
  <p:tag name="NUM" val="6"/>
</p:tagLst>
</file>

<file path=ppt/tags/tag223.xml><?xml version="1.0" encoding="utf-8"?>
<p:tagLst xmlns:a="http://schemas.openxmlformats.org/drawingml/2006/main" xmlns:r="http://schemas.openxmlformats.org/officeDocument/2006/relationships" xmlns:p="http://schemas.openxmlformats.org/presentationml/2006/main">
  <p:tag name="NUM" val="7"/>
</p:tagLst>
</file>

<file path=ppt/tags/tag224.xml><?xml version="1.0" encoding="utf-8"?>
<p:tagLst xmlns:a="http://schemas.openxmlformats.org/drawingml/2006/main" xmlns:r="http://schemas.openxmlformats.org/officeDocument/2006/relationships" xmlns:p="http://schemas.openxmlformats.org/presentationml/2006/main">
  <p:tag name="NUM" val="8"/>
</p:tagLst>
</file>

<file path=ppt/tags/tag225.xml><?xml version="1.0" encoding="utf-8"?>
<p:tagLst xmlns:a="http://schemas.openxmlformats.org/drawingml/2006/main" xmlns:r="http://schemas.openxmlformats.org/officeDocument/2006/relationships" xmlns:p="http://schemas.openxmlformats.org/presentationml/2006/main">
  <p:tag name="NUM" val="9"/>
</p:tagLst>
</file>

<file path=ppt/tags/tag226.xml><?xml version="1.0" encoding="utf-8"?>
<p:tagLst xmlns:a="http://schemas.openxmlformats.org/drawingml/2006/main" xmlns:r="http://schemas.openxmlformats.org/officeDocument/2006/relationships" xmlns:p="http://schemas.openxmlformats.org/presentationml/2006/main">
  <p:tag name="NUM" val="1"/>
</p:tagLst>
</file>

<file path=ppt/tags/tag227.xml><?xml version="1.0" encoding="utf-8"?>
<p:tagLst xmlns:a="http://schemas.openxmlformats.org/drawingml/2006/main" xmlns:r="http://schemas.openxmlformats.org/officeDocument/2006/relationships" xmlns:p="http://schemas.openxmlformats.org/presentationml/2006/main">
  <p:tag name="NUM" val="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30.xml><?xml version="1.0" encoding="utf-8"?>
<p:tagLst xmlns:a="http://schemas.openxmlformats.org/drawingml/2006/main" xmlns:r="http://schemas.openxmlformats.org/officeDocument/2006/relationships" xmlns:p="http://schemas.openxmlformats.org/presentationml/2006/main">
  <p:tag name="NUM" val="5"/>
</p:tagLst>
</file>

<file path=ppt/tags/tag231.xml><?xml version="1.0" encoding="utf-8"?>
<p:tagLst xmlns:a="http://schemas.openxmlformats.org/drawingml/2006/main" xmlns:r="http://schemas.openxmlformats.org/officeDocument/2006/relationships" xmlns:p="http://schemas.openxmlformats.org/presentationml/2006/main">
  <p:tag name="NUM" val="6"/>
</p:tagLst>
</file>

<file path=ppt/tags/tag232.xml><?xml version="1.0" encoding="utf-8"?>
<p:tagLst xmlns:a="http://schemas.openxmlformats.org/drawingml/2006/main" xmlns:r="http://schemas.openxmlformats.org/officeDocument/2006/relationships" xmlns:p="http://schemas.openxmlformats.org/presentationml/2006/main">
  <p:tag name="NUM" val="1"/>
</p:tagLst>
</file>

<file path=ppt/tags/tag233.xml><?xml version="1.0" encoding="utf-8"?>
<p:tagLst xmlns:a="http://schemas.openxmlformats.org/drawingml/2006/main" xmlns:r="http://schemas.openxmlformats.org/officeDocument/2006/relationships" xmlns:p="http://schemas.openxmlformats.org/presentationml/2006/main">
  <p:tag name="NUM" val="2"/>
</p:tagLst>
</file>

<file path=ppt/tags/tag234.xml><?xml version="1.0" encoding="utf-8"?>
<p:tagLst xmlns:a="http://schemas.openxmlformats.org/drawingml/2006/main" xmlns:r="http://schemas.openxmlformats.org/officeDocument/2006/relationships" xmlns:p="http://schemas.openxmlformats.org/presentationml/2006/main">
  <p:tag name="NUM" val="3"/>
</p:tagLst>
</file>

<file path=ppt/tags/tag235.xml><?xml version="1.0" encoding="utf-8"?>
<p:tagLst xmlns:a="http://schemas.openxmlformats.org/drawingml/2006/main" xmlns:r="http://schemas.openxmlformats.org/officeDocument/2006/relationships" xmlns:p="http://schemas.openxmlformats.org/presentationml/2006/main">
  <p:tag name="NUM" val="4"/>
</p:tagLst>
</file>

<file path=ppt/tags/tag236.xml><?xml version="1.0" encoding="utf-8"?>
<p:tagLst xmlns:a="http://schemas.openxmlformats.org/drawingml/2006/main" xmlns:r="http://schemas.openxmlformats.org/officeDocument/2006/relationships" xmlns:p="http://schemas.openxmlformats.org/presentationml/2006/main">
  <p:tag name="NUM" val="8"/>
</p:tagLst>
</file>

<file path=ppt/tags/tag237.xml><?xml version="1.0" encoding="utf-8"?>
<p:tagLst xmlns:a="http://schemas.openxmlformats.org/drawingml/2006/main" xmlns:r="http://schemas.openxmlformats.org/officeDocument/2006/relationships" xmlns:p="http://schemas.openxmlformats.org/presentationml/2006/main">
  <p:tag name="NUM" val="5"/>
</p:tagLst>
</file>

<file path=ppt/tags/tag238.xml><?xml version="1.0" encoding="utf-8"?>
<p:tagLst xmlns:a="http://schemas.openxmlformats.org/drawingml/2006/main" xmlns:r="http://schemas.openxmlformats.org/officeDocument/2006/relationships" xmlns:p="http://schemas.openxmlformats.org/presentationml/2006/main">
  <p:tag name="NUM" val="6"/>
</p:tagLst>
</file>

<file path=ppt/tags/tag239.xml><?xml version="1.0" encoding="utf-8"?>
<p:tagLst xmlns:a="http://schemas.openxmlformats.org/drawingml/2006/main" xmlns:r="http://schemas.openxmlformats.org/officeDocument/2006/relationships" xmlns:p="http://schemas.openxmlformats.org/presentationml/2006/main">
  <p:tag name="NUM" val="8"/>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40.xml><?xml version="1.0" encoding="utf-8"?>
<p:tagLst xmlns:a="http://schemas.openxmlformats.org/drawingml/2006/main" xmlns:r="http://schemas.openxmlformats.org/officeDocument/2006/relationships" xmlns:p="http://schemas.openxmlformats.org/presentationml/2006/main">
  <p:tag name="NUM" val="11"/>
</p:tagLst>
</file>

<file path=ppt/tags/tag241.xml><?xml version="1.0" encoding="utf-8"?>
<p:tagLst xmlns:a="http://schemas.openxmlformats.org/drawingml/2006/main" xmlns:r="http://schemas.openxmlformats.org/officeDocument/2006/relationships" xmlns:p="http://schemas.openxmlformats.org/presentationml/2006/main">
  <p:tag name="NUM" val="1"/>
</p:tagLst>
</file>

<file path=ppt/tags/tag242.xml><?xml version="1.0" encoding="utf-8"?>
<p:tagLst xmlns:a="http://schemas.openxmlformats.org/drawingml/2006/main" xmlns:r="http://schemas.openxmlformats.org/officeDocument/2006/relationships" xmlns:p="http://schemas.openxmlformats.org/presentationml/2006/main">
  <p:tag name="NUM" val="2"/>
</p:tagLst>
</file>

<file path=ppt/tags/tag243.xml><?xml version="1.0" encoding="utf-8"?>
<p:tagLst xmlns:a="http://schemas.openxmlformats.org/drawingml/2006/main" xmlns:r="http://schemas.openxmlformats.org/officeDocument/2006/relationships" xmlns:p="http://schemas.openxmlformats.org/presentationml/2006/main">
  <p:tag name="NUM" val="3"/>
</p:tagLst>
</file>

<file path=ppt/tags/tag244.xml><?xml version="1.0" encoding="utf-8"?>
<p:tagLst xmlns:a="http://schemas.openxmlformats.org/drawingml/2006/main" xmlns:r="http://schemas.openxmlformats.org/officeDocument/2006/relationships" xmlns:p="http://schemas.openxmlformats.org/presentationml/2006/main">
  <p:tag name="NUM" val="4"/>
</p:tagLst>
</file>

<file path=ppt/tags/tag245.xml><?xml version="1.0" encoding="utf-8"?>
<p:tagLst xmlns:a="http://schemas.openxmlformats.org/drawingml/2006/main" xmlns:r="http://schemas.openxmlformats.org/officeDocument/2006/relationships" xmlns:p="http://schemas.openxmlformats.org/presentationml/2006/main">
  <p:tag name="NUM" val="6"/>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50.xml><?xml version="1.0" encoding="utf-8"?>
<p:tagLst xmlns:a="http://schemas.openxmlformats.org/drawingml/2006/main" xmlns:r="http://schemas.openxmlformats.org/officeDocument/2006/relationships" xmlns:p="http://schemas.openxmlformats.org/presentationml/2006/main">
  <p:tag name="NUM" val="9"/>
</p:tagLst>
</file>

<file path=ppt/tags/tag251.xml><?xml version="1.0" encoding="utf-8"?>
<p:tagLst xmlns:a="http://schemas.openxmlformats.org/drawingml/2006/main" xmlns:r="http://schemas.openxmlformats.org/officeDocument/2006/relationships" xmlns:p="http://schemas.openxmlformats.org/presentationml/2006/main">
  <p:tag name="NUM" val="1"/>
</p:tagLst>
</file>

<file path=ppt/tags/tag252.xml><?xml version="1.0" encoding="utf-8"?>
<p:tagLst xmlns:a="http://schemas.openxmlformats.org/drawingml/2006/main" xmlns:r="http://schemas.openxmlformats.org/officeDocument/2006/relationships" xmlns:p="http://schemas.openxmlformats.org/presentationml/2006/main">
  <p:tag name="NUM" val="2"/>
</p:tagLst>
</file>

<file path=ppt/tags/tag253.xml><?xml version="1.0" encoding="utf-8"?>
<p:tagLst xmlns:a="http://schemas.openxmlformats.org/drawingml/2006/main" xmlns:r="http://schemas.openxmlformats.org/officeDocument/2006/relationships" xmlns:p="http://schemas.openxmlformats.org/presentationml/2006/main">
  <p:tag name="NUM" val="3"/>
</p:tagLst>
</file>

<file path=ppt/tags/tag254.xml><?xml version="1.0" encoding="utf-8"?>
<p:tagLst xmlns:a="http://schemas.openxmlformats.org/drawingml/2006/main" xmlns:r="http://schemas.openxmlformats.org/officeDocument/2006/relationships" xmlns:p="http://schemas.openxmlformats.org/presentationml/2006/main">
  <p:tag name="NUM" val="4"/>
</p:tagLst>
</file>

<file path=ppt/tags/tag255.xml><?xml version="1.0" encoding="utf-8"?>
<p:tagLst xmlns:a="http://schemas.openxmlformats.org/drawingml/2006/main" xmlns:r="http://schemas.openxmlformats.org/officeDocument/2006/relationships" xmlns:p="http://schemas.openxmlformats.org/presentationml/2006/main">
  <p:tag name="NUM" val="5"/>
</p:tagLst>
</file>

<file path=ppt/tags/tag256.xml><?xml version="1.0" encoding="utf-8"?>
<p:tagLst xmlns:a="http://schemas.openxmlformats.org/drawingml/2006/main" xmlns:r="http://schemas.openxmlformats.org/officeDocument/2006/relationships" xmlns:p="http://schemas.openxmlformats.org/presentationml/2006/main">
  <p:tag name="NUM" val="6"/>
</p:tagLst>
</file>

<file path=ppt/tags/tag257.xml><?xml version="1.0" encoding="utf-8"?>
<p:tagLst xmlns:a="http://schemas.openxmlformats.org/drawingml/2006/main" xmlns:r="http://schemas.openxmlformats.org/officeDocument/2006/relationships" xmlns:p="http://schemas.openxmlformats.org/presentationml/2006/main">
  <p:tag name="NUM" val="7"/>
</p:tagLst>
</file>

<file path=ppt/tags/tag258.xml><?xml version="1.0" encoding="utf-8"?>
<p:tagLst xmlns:a="http://schemas.openxmlformats.org/drawingml/2006/main" xmlns:r="http://schemas.openxmlformats.org/officeDocument/2006/relationships" xmlns:p="http://schemas.openxmlformats.org/presentationml/2006/main">
  <p:tag name="NUM" val="8"/>
</p:tagLst>
</file>

<file path=ppt/tags/tag259.xml><?xml version="1.0" encoding="utf-8"?>
<p:tagLst xmlns:a="http://schemas.openxmlformats.org/drawingml/2006/main" xmlns:r="http://schemas.openxmlformats.org/officeDocument/2006/relationships" xmlns:p="http://schemas.openxmlformats.org/presentationml/2006/main">
  <p:tag name="NUM" val="9"/>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60.xml><?xml version="1.0" encoding="utf-8"?>
<p:tagLst xmlns:a="http://schemas.openxmlformats.org/drawingml/2006/main" xmlns:r="http://schemas.openxmlformats.org/officeDocument/2006/relationships" xmlns:p="http://schemas.openxmlformats.org/presentationml/2006/main">
  <p:tag name="NUM" val="1"/>
</p:tagLst>
</file>

<file path=ppt/tags/tag261.xml><?xml version="1.0" encoding="utf-8"?>
<p:tagLst xmlns:a="http://schemas.openxmlformats.org/drawingml/2006/main" xmlns:r="http://schemas.openxmlformats.org/officeDocument/2006/relationships" xmlns:p="http://schemas.openxmlformats.org/presentationml/2006/main">
  <p:tag name="NUM" val="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4"/>
</p:tagLst>
</file>

<file path=ppt/tags/tag264.xml><?xml version="1.0" encoding="utf-8"?>
<p:tagLst xmlns:a="http://schemas.openxmlformats.org/drawingml/2006/main" xmlns:r="http://schemas.openxmlformats.org/officeDocument/2006/relationships" xmlns:p="http://schemas.openxmlformats.org/presentationml/2006/main">
  <p:tag name="NUM" val="5"/>
</p:tagLst>
</file>

<file path=ppt/tags/tag265.xml><?xml version="1.0" encoding="utf-8"?>
<p:tagLst xmlns:a="http://schemas.openxmlformats.org/drawingml/2006/main" xmlns:r="http://schemas.openxmlformats.org/officeDocument/2006/relationships" xmlns:p="http://schemas.openxmlformats.org/presentationml/2006/main">
  <p:tag name="NUM" val="7"/>
</p:tagLst>
</file>

<file path=ppt/tags/tag266.xml><?xml version="1.0" encoding="utf-8"?>
<p:tagLst xmlns:a="http://schemas.openxmlformats.org/drawingml/2006/main" xmlns:r="http://schemas.openxmlformats.org/officeDocument/2006/relationships" xmlns:p="http://schemas.openxmlformats.org/presentationml/2006/main">
  <p:tag name="NUM" val="5"/>
</p:tagLst>
</file>

<file path=ppt/tags/tag267.xml><?xml version="1.0" encoding="utf-8"?>
<p:tagLst xmlns:a="http://schemas.openxmlformats.org/drawingml/2006/main" xmlns:r="http://schemas.openxmlformats.org/officeDocument/2006/relationships" xmlns:p="http://schemas.openxmlformats.org/presentationml/2006/main">
  <p:tag name="NUM" val="6"/>
</p:tagLst>
</file>

<file path=ppt/tags/tag268.xml><?xml version="1.0" encoding="utf-8"?>
<p:tagLst xmlns:a="http://schemas.openxmlformats.org/drawingml/2006/main" xmlns:r="http://schemas.openxmlformats.org/officeDocument/2006/relationships" xmlns:p="http://schemas.openxmlformats.org/presentationml/2006/main">
  <p:tag name="NUM" val="7"/>
</p:tagLst>
</file>

<file path=ppt/tags/tag269.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70.xml><?xml version="1.0" encoding="utf-8"?>
<p:tagLst xmlns:a="http://schemas.openxmlformats.org/drawingml/2006/main" xmlns:r="http://schemas.openxmlformats.org/officeDocument/2006/relationships" xmlns:p="http://schemas.openxmlformats.org/presentationml/2006/main">
  <p:tag name="NUM" val="9"/>
</p:tagLst>
</file>

<file path=ppt/tags/tag271.xml><?xml version="1.0" encoding="utf-8"?>
<p:tagLst xmlns:a="http://schemas.openxmlformats.org/drawingml/2006/main" xmlns:r="http://schemas.openxmlformats.org/officeDocument/2006/relationships" xmlns:p="http://schemas.openxmlformats.org/presentationml/2006/main">
  <p:tag name="NUM" val="1"/>
</p:tagLst>
</file>

<file path=ppt/tags/tag272.xml><?xml version="1.0" encoding="utf-8"?>
<p:tagLst xmlns:a="http://schemas.openxmlformats.org/drawingml/2006/main" xmlns:r="http://schemas.openxmlformats.org/officeDocument/2006/relationships" xmlns:p="http://schemas.openxmlformats.org/presentationml/2006/main">
  <p:tag name="NUM" val="2"/>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4"/>
</p:tagLst>
</file>

<file path=ppt/tags/tag275.xml><?xml version="1.0" encoding="utf-8"?>
<p:tagLst xmlns:a="http://schemas.openxmlformats.org/drawingml/2006/main" xmlns:r="http://schemas.openxmlformats.org/officeDocument/2006/relationships" xmlns:p="http://schemas.openxmlformats.org/presentationml/2006/main">
  <p:tag name="NUM" val="5"/>
</p:tagLst>
</file>

<file path=ppt/tags/tag276.xml><?xml version="1.0" encoding="utf-8"?>
<p:tagLst xmlns:a="http://schemas.openxmlformats.org/drawingml/2006/main" xmlns:r="http://schemas.openxmlformats.org/officeDocument/2006/relationships" xmlns:p="http://schemas.openxmlformats.org/presentationml/2006/main">
  <p:tag name="NUM" val="6"/>
</p:tagLst>
</file>

<file path=ppt/tags/tag277.xml><?xml version="1.0" encoding="utf-8"?>
<p:tagLst xmlns:a="http://schemas.openxmlformats.org/drawingml/2006/main" xmlns:r="http://schemas.openxmlformats.org/officeDocument/2006/relationships" xmlns:p="http://schemas.openxmlformats.org/presentationml/2006/main">
  <p:tag name="NUM" val="7"/>
</p:tagLst>
</file>

<file path=ppt/tags/tag278.xml><?xml version="1.0" encoding="utf-8"?>
<p:tagLst xmlns:a="http://schemas.openxmlformats.org/drawingml/2006/main" xmlns:r="http://schemas.openxmlformats.org/officeDocument/2006/relationships" xmlns:p="http://schemas.openxmlformats.org/presentationml/2006/main">
  <p:tag name="NUM" val="8"/>
</p:tagLst>
</file>

<file path=ppt/tags/tag279.xml><?xml version="1.0" encoding="utf-8"?>
<p:tagLst xmlns:a="http://schemas.openxmlformats.org/drawingml/2006/main" xmlns:r="http://schemas.openxmlformats.org/officeDocument/2006/relationships" xmlns:p="http://schemas.openxmlformats.org/presentationml/2006/main">
  <p:tag name="NUM" val="9"/>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80.xml><?xml version="1.0" encoding="utf-8"?>
<p:tagLst xmlns:a="http://schemas.openxmlformats.org/drawingml/2006/main" xmlns:r="http://schemas.openxmlformats.org/officeDocument/2006/relationships" xmlns:p="http://schemas.openxmlformats.org/presentationml/2006/main">
  <p:tag name="NUM" val="1"/>
</p:tagLst>
</file>

<file path=ppt/tags/tag281.xml><?xml version="1.0" encoding="utf-8"?>
<p:tagLst xmlns:a="http://schemas.openxmlformats.org/drawingml/2006/main" xmlns:r="http://schemas.openxmlformats.org/officeDocument/2006/relationships" xmlns:p="http://schemas.openxmlformats.org/presentationml/2006/main">
  <p:tag name="NUM" val="2"/>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4"/>
</p:tagLst>
</file>

<file path=ppt/tags/tag284.xml><?xml version="1.0" encoding="utf-8"?>
<p:tagLst xmlns:a="http://schemas.openxmlformats.org/drawingml/2006/main" xmlns:r="http://schemas.openxmlformats.org/officeDocument/2006/relationships" xmlns:p="http://schemas.openxmlformats.org/presentationml/2006/main">
  <p:tag name="NUM" val="5"/>
</p:tagLst>
</file>

<file path=ppt/tags/tag285.xml><?xml version="1.0" encoding="utf-8"?>
<p:tagLst xmlns:a="http://schemas.openxmlformats.org/drawingml/2006/main" xmlns:r="http://schemas.openxmlformats.org/officeDocument/2006/relationships" xmlns:p="http://schemas.openxmlformats.org/presentationml/2006/main">
  <p:tag name="NUM" val="7"/>
</p:tagLst>
</file>

<file path=ppt/tags/tag286.xml><?xml version="1.0" encoding="utf-8"?>
<p:tagLst xmlns:a="http://schemas.openxmlformats.org/drawingml/2006/main" xmlns:r="http://schemas.openxmlformats.org/officeDocument/2006/relationships" xmlns:p="http://schemas.openxmlformats.org/presentationml/2006/main">
  <p:tag name="NUM" val="5"/>
</p:tagLst>
</file>

<file path=ppt/tags/tag287.xml><?xml version="1.0" encoding="utf-8"?>
<p:tagLst xmlns:a="http://schemas.openxmlformats.org/drawingml/2006/main" xmlns:r="http://schemas.openxmlformats.org/officeDocument/2006/relationships" xmlns:p="http://schemas.openxmlformats.org/presentationml/2006/main">
  <p:tag name="NUM" val="6"/>
</p:tagLst>
</file>

<file path=ppt/tags/tag288.xml><?xml version="1.0" encoding="utf-8"?>
<p:tagLst xmlns:a="http://schemas.openxmlformats.org/drawingml/2006/main" xmlns:r="http://schemas.openxmlformats.org/officeDocument/2006/relationships" xmlns:p="http://schemas.openxmlformats.org/presentationml/2006/main">
  <p:tag name="NUM" val="7"/>
</p:tagLst>
</file>

<file path=ppt/tags/tag289.xml><?xml version="1.0" encoding="utf-8"?>
<p:tagLst xmlns:a="http://schemas.openxmlformats.org/drawingml/2006/main" xmlns:r="http://schemas.openxmlformats.org/officeDocument/2006/relationships" xmlns:p="http://schemas.openxmlformats.org/presentationml/2006/main">
  <p:tag name="NUM" val="8"/>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290.xml><?xml version="1.0" encoding="utf-8"?>
<p:tagLst xmlns:a="http://schemas.openxmlformats.org/drawingml/2006/main" xmlns:r="http://schemas.openxmlformats.org/officeDocument/2006/relationships" xmlns:p="http://schemas.openxmlformats.org/presentationml/2006/main">
  <p:tag name="NUM" val="9"/>
</p:tagLst>
</file>

<file path=ppt/tags/tag291.xml><?xml version="1.0" encoding="utf-8"?>
<p:tagLst xmlns:a="http://schemas.openxmlformats.org/drawingml/2006/main" xmlns:r="http://schemas.openxmlformats.org/officeDocument/2006/relationships" xmlns:p="http://schemas.openxmlformats.org/presentationml/2006/main">
  <p:tag name="NUM" val="1"/>
</p:tagLst>
</file>

<file path=ppt/tags/tag292.xml><?xml version="1.0" encoding="utf-8"?>
<p:tagLst xmlns:a="http://schemas.openxmlformats.org/drawingml/2006/main" xmlns:r="http://schemas.openxmlformats.org/officeDocument/2006/relationships" xmlns:p="http://schemas.openxmlformats.org/presentationml/2006/main">
  <p:tag name="NUM" val="2"/>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4"/>
</p:tagLst>
</file>

<file path=ppt/tags/tag295.xml><?xml version="1.0" encoding="utf-8"?>
<p:tagLst xmlns:a="http://schemas.openxmlformats.org/drawingml/2006/main" xmlns:r="http://schemas.openxmlformats.org/officeDocument/2006/relationships" xmlns:p="http://schemas.openxmlformats.org/presentationml/2006/main">
  <p:tag name="NUM" val="5"/>
</p:tagLst>
</file>

<file path=ppt/tags/tag296.xml><?xml version="1.0" encoding="utf-8"?>
<p:tagLst xmlns:a="http://schemas.openxmlformats.org/drawingml/2006/main" xmlns:r="http://schemas.openxmlformats.org/officeDocument/2006/relationships" xmlns:p="http://schemas.openxmlformats.org/presentationml/2006/main">
  <p:tag name="NUM" val="6"/>
</p:tagLst>
</file>

<file path=ppt/tags/tag297.xml><?xml version="1.0" encoding="utf-8"?>
<p:tagLst xmlns:a="http://schemas.openxmlformats.org/drawingml/2006/main" xmlns:r="http://schemas.openxmlformats.org/officeDocument/2006/relationships" xmlns:p="http://schemas.openxmlformats.org/presentationml/2006/main">
  <p:tag name="NUM" val="7"/>
</p:tagLst>
</file>

<file path=ppt/tags/tag298.xml><?xml version="1.0" encoding="utf-8"?>
<p:tagLst xmlns:a="http://schemas.openxmlformats.org/drawingml/2006/main" xmlns:r="http://schemas.openxmlformats.org/officeDocument/2006/relationships" xmlns:p="http://schemas.openxmlformats.org/presentationml/2006/main">
  <p:tag name="NUM" val="8"/>
</p:tagLst>
</file>

<file path=ppt/tags/tag299.xml><?xml version="1.0" encoding="utf-8"?>
<p:tagLst xmlns:a="http://schemas.openxmlformats.org/drawingml/2006/main" xmlns:r="http://schemas.openxmlformats.org/officeDocument/2006/relationships" xmlns:p="http://schemas.openxmlformats.org/presentationml/2006/main">
  <p:tag name="NUM" val="9"/>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00.xml><?xml version="1.0" encoding="utf-8"?>
<p:tagLst xmlns:a="http://schemas.openxmlformats.org/drawingml/2006/main" xmlns:r="http://schemas.openxmlformats.org/officeDocument/2006/relationships" xmlns:p="http://schemas.openxmlformats.org/presentationml/2006/main">
  <p:tag name="NUM" val="1"/>
</p:tagLst>
</file>

<file path=ppt/tags/tag301.xml><?xml version="1.0" encoding="utf-8"?>
<p:tagLst xmlns:a="http://schemas.openxmlformats.org/drawingml/2006/main" xmlns:r="http://schemas.openxmlformats.org/officeDocument/2006/relationships" xmlns:p="http://schemas.openxmlformats.org/presentationml/2006/main">
  <p:tag name="NUM" val="2"/>
</p:tagLst>
</file>

<file path=ppt/tags/tag302.xml><?xml version="1.0" encoding="utf-8"?>
<p:tagLst xmlns:a="http://schemas.openxmlformats.org/drawingml/2006/main" xmlns:r="http://schemas.openxmlformats.org/officeDocument/2006/relationships" xmlns:p="http://schemas.openxmlformats.org/presentationml/2006/main">
  <p:tag name="NUM" val="3"/>
</p:tagLst>
</file>

<file path=ppt/tags/tag303.xml><?xml version="1.0" encoding="utf-8"?>
<p:tagLst xmlns:a="http://schemas.openxmlformats.org/drawingml/2006/main" xmlns:r="http://schemas.openxmlformats.org/officeDocument/2006/relationships" xmlns:p="http://schemas.openxmlformats.org/presentationml/2006/main">
  <p:tag name="NUM" val="4"/>
</p:tagLst>
</file>

<file path=ppt/tags/tag304.xml><?xml version="1.0" encoding="utf-8"?>
<p:tagLst xmlns:a="http://schemas.openxmlformats.org/drawingml/2006/main" xmlns:r="http://schemas.openxmlformats.org/officeDocument/2006/relationships" xmlns:p="http://schemas.openxmlformats.org/presentationml/2006/main">
  <p:tag name="NUM" val="5"/>
</p:tagLst>
</file>

<file path=ppt/tags/tag305.xml><?xml version="1.0" encoding="utf-8"?>
<p:tagLst xmlns:a="http://schemas.openxmlformats.org/drawingml/2006/main" xmlns:r="http://schemas.openxmlformats.org/officeDocument/2006/relationships" xmlns:p="http://schemas.openxmlformats.org/presentationml/2006/main">
  <p:tag name="NUM" val="7"/>
</p:tagLst>
</file>

<file path=ppt/tags/tag306.xml><?xml version="1.0" encoding="utf-8"?>
<p:tagLst xmlns:a="http://schemas.openxmlformats.org/drawingml/2006/main" xmlns:r="http://schemas.openxmlformats.org/officeDocument/2006/relationships" xmlns:p="http://schemas.openxmlformats.org/presentationml/2006/main">
  <p:tag name="NUM" val="5"/>
</p:tagLst>
</file>

<file path=ppt/tags/tag307.xml><?xml version="1.0" encoding="utf-8"?>
<p:tagLst xmlns:a="http://schemas.openxmlformats.org/drawingml/2006/main" xmlns:r="http://schemas.openxmlformats.org/officeDocument/2006/relationships" xmlns:p="http://schemas.openxmlformats.org/presentationml/2006/main">
  <p:tag name="NUM" val="6"/>
</p:tagLst>
</file>

<file path=ppt/tags/tag308.xml><?xml version="1.0" encoding="utf-8"?>
<p:tagLst xmlns:a="http://schemas.openxmlformats.org/drawingml/2006/main" xmlns:r="http://schemas.openxmlformats.org/officeDocument/2006/relationships" xmlns:p="http://schemas.openxmlformats.org/presentationml/2006/main">
  <p:tag name="NUM" val="7"/>
</p:tagLst>
</file>

<file path=ppt/tags/tag309.xml><?xml version="1.0" encoding="utf-8"?>
<p:tagLst xmlns:a="http://schemas.openxmlformats.org/drawingml/2006/main" xmlns:r="http://schemas.openxmlformats.org/officeDocument/2006/relationships" xmlns:p="http://schemas.openxmlformats.org/presentationml/2006/main">
  <p:tag name="NUM" val="8"/>
</p:tagLst>
</file>

<file path=ppt/tags/tag31.xml><?xml version="1.0" encoding="utf-8"?>
<p:tagLst xmlns:a="http://schemas.openxmlformats.org/drawingml/2006/main" xmlns:r="http://schemas.openxmlformats.org/officeDocument/2006/relationships" xmlns:p="http://schemas.openxmlformats.org/presentationml/2006/main">
  <p:tag name="NUM" val="6"/>
</p:tagLst>
</file>

<file path=ppt/tags/tag310.xml><?xml version="1.0" encoding="utf-8"?>
<p:tagLst xmlns:a="http://schemas.openxmlformats.org/drawingml/2006/main" xmlns:r="http://schemas.openxmlformats.org/officeDocument/2006/relationships" xmlns:p="http://schemas.openxmlformats.org/presentationml/2006/main">
  <p:tag name="NUM" val="9"/>
</p:tagLst>
</file>

<file path=ppt/tags/tag311.xml><?xml version="1.0" encoding="utf-8"?>
<p:tagLst xmlns:a="http://schemas.openxmlformats.org/drawingml/2006/main" xmlns:r="http://schemas.openxmlformats.org/officeDocument/2006/relationships" xmlns:p="http://schemas.openxmlformats.org/presentationml/2006/main">
  <p:tag name="NUM" val="1"/>
</p:tagLst>
</file>

<file path=ppt/tags/tag312.xml><?xml version="1.0" encoding="utf-8"?>
<p:tagLst xmlns:a="http://schemas.openxmlformats.org/drawingml/2006/main" xmlns:r="http://schemas.openxmlformats.org/officeDocument/2006/relationships" xmlns:p="http://schemas.openxmlformats.org/presentationml/2006/main">
  <p:tag name="NUM" val="2"/>
</p:tagLst>
</file>

<file path=ppt/tags/tag313.xml><?xml version="1.0" encoding="utf-8"?>
<p:tagLst xmlns:a="http://schemas.openxmlformats.org/drawingml/2006/main" xmlns:r="http://schemas.openxmlformats.org/officeDocument/2006/relationships" xmlns:p="http://schemas.openxmlformats.org/presentationml/2006/main">
  <p:tag name="NUM" val="3"/>
</p:tagLst>
</file>

<file path=ppt/tags/tag314.xml><?xml version="1.0" encoding="utf-8"?>
<p:tagLst xmlns:a="http://schemas.openxmlformats.org/drawingml/2006/main" xmlns:r="http://schemas.openxmlformats.org/officeDocument/2006/relationships" xmlns:p="http://schemas.openxmlformats.org/presentationml/2006/main">
  <p:tag name="NUM" val="4"/>
</p:tagLst>
</file>

<file path=ppt/tags/tag315.xml><?xml version="1.0" encoding="utf-8"?>
<p:tagLst xmlns:a="http://schemas.openxmlformats.org/drawingml/2006/main" xmlns:r="http://schemas.openxmlformats.org/officeDocument/2006/relationships" xmlns:p="http://schemas.openxmlformats.org/presentationml/2006/main">
  <p:tag name="NUM" val="5"/>
</p:tagLst>
</file>

<file path=ppt/tags/tag316.xml><?xml version="1.0" encoding="utf-8"?>
<p:tagLst xmlns:a="http://schemas.openxmlformats.org/drawingml/2006/main" xmlns:r="http://schemas.openxmlformats.org/officeDocument/2006/relationships" xmlns:p="http://schemas.openxmlformats.org/presentationml/2006/main">
  <p:tag name="NUM" val="6"/>
</p:tagLst>
</file>

<file path=ppt/tags/tag317.xml><?xml version="1.0" encoding="utf-8"?>
<p:tagLst xmlns:a="http://schemas.openxmlformats.org/drawingml/2006/main" xmlns:r="http://schemas.openxmlformats.org/officeDocument/2006/relationships" xmlns:p="http://schemas.openxmlformats.org/presentationml/2006/main">
  <p:tag name="NUM" val="7"/>
</p:tagLst>
</file>

<file path=ppt/tags/tag318.xml><?xml version="1.0" encoding="utf-8"?>
<p:tagLst xmlns:a="http://schemas.openxmlformats.org/drawingml/2006/main" xmlns:r="http://schemas.openxmlformats.org/officeDocument/2006/relationships" xmlns:p="http://schemas.openxmlformats.org/presentationml/2006/main">
  <p:tag name="NUM" val="8"/>
</p:tagLst>
</file>

<file path=ppt/tags/tag319.xml><?xml version="1.0" encoding="utf-8"?>
<p:tagLst xmlns:a="http://schemas.openxmlformats.org/drawingml/2006/main" xmlns:r="http://schemas.openxmlformats.org/officeDocument/2006/relationships" xmlns:p="http://schemas.openxmlformats.org/presentationml/2006/main">
  <p:tag name="NUM" val="9"/>
</p:tagLst>
</file>

<file path=ppt/tags/tag32.xml><?xml version="1.0" encoding="utf-8"?>
<p:tagLst xmlns:a="http://schemas.openxmlformats.org/drawingml/2006/main" xmlns:r="http://schemas.openxmlformats.org/officeDocument/2006/relationships" xmlns:p="http://schemas.openxmlformats.org/presentationml/2006/main">
  <p:tag name="NUM" val="7"/>
</p:tagLst>
</file>

<file path=ppt/tags/tag320.xml><?xml version="1.0" encoding="utf-8"?>
<p:tagLst xmlns:a="http://schemas.openxmlformats.org/drawingml/2006/main" xmlns:r="http://schemas.openxmlformats.org/officeDocument/2006/relationships" xmlns:p="http://schemas.openxmlformats.org/presentationml/2006/main">
  <p:tag name="NUM" val="1"/>
</p:tagLst>
</file>

<file path=ppt/tags/tag321.xml><?xml version="1.0" encoding="utf-8"?>
<p:tagLst xmlns:a="http://schemas.openxmlformats.org/drawingml/2006/main" xmlns:r="http://schemas.openxmlformats.org/officeDocument/2006/relationships" xmlns:p="http://schemas.openxmlformats.org/presentationml/2006/main">
  <p:tag name="NUM" val="2"/>
</p:tagLst>
</file>

<file path=ppt/tags/tag322.xml><?xml version="1.0" encoding="utf-8"?>
<p:tagLst xmlns:a="http://schemas.openxmlformats.org/drawingml/2006/main" xmlns:r="http://schemas.openxmlformats.org/officeDocument/2006/relationships" xmlns:p="http://schemas.openxmlformats.org/presentationml/2006/main">
  <p:tag name="NUM" val="3"/>
</p:tagLst>
</file>

<file path=ppt/tags/tag323.xml><?xml version="1.0" encoding="utf-8"?>
<p:tagLst xmlns:a="http://schemas.openxmlformats.org/drawingml/2006/main" xmlns:r="http://schemas.openxmlformats.org/officeDocument/2006/relationships" xmlns:p="http://schemas.openxmlformats.org/presentationml/2006/main">
  <p:tag name="NUM" val="4"/>
</p:tagLst>
</file>

<file path=ppt/tags/tag324.xml><?xml version="1.0" encoding="utf-8"?>
<p:tagLst xmlns:a="http://schemas.openxmlformats.org/drawingml/2006/main" xmlns:r="http://schemas.openxmlformats.org/officeDocument/2006/relationships" xmlns:p="http://schemas.openxmlformats.org/presentationml/2006/main">
  <p:tag name="NUM" val="5"/>
</p:tagLst>
</file>

<file path=ppt/tags/tag325.xml><?xml version="1.0" encoding="utf-8"?>
<p:tagLst xmlns:a="http://schemas.openxmlformats.org/drawingml/2006/main" xmlns:r="http://schemas.openxmlformats.org/officeDocument/2006/relationships" xmlns:p="http://schemas.openxmlformats.org/presentationml/2006/main">
  <p:tag name="NUM" val="7"/>
</p:tagLst>
</file>

<file path=ppt/tags/tag326.xml><?xml version="1.0" encoding="utf-8"?>
<p:tagLst xmlns:a="http://schemas.openxmlformats.org/drawingml/2006/main" xmlns:r="http://schemas.openxmlformats.org/officeDocument/2006/relationships" xmlns:p="http://schemas.openxmlformats.org/presentationml/2006/main">
  <p:tag name="NUM" val="5"/>
</p:tagLst>
</file>

<file path=ppt/tags/tag327.xml><?xml version="1.0" encoding="utf-8"?>
<p:tagLst xmlns:a="http://schemas.openxmlformats.org/drawingml/2006/main" xmlns:r="http://schemas.openxmlformats.org/officeDocument/2006/relationships" xmlns:p="http://schemas.openxmlformats.org/presentationml/2006/main">
  <p:tag name="NUM" val="6"/>
</p:tagLst>
</file>

<file path=ppt/tags/tag328.xml><?xml version="1.0" encoding="utf-8"?>
<p:tagLst xmlns:a="http://schemas.openxmlformats.org/drawingml/2006/main" xmlns:r="http://schemas.openxmlformats.org/officeDocument/2006/relationships" xmlns:p="http://schemas.openxmlformats.org/presentationml/2006/main">
  <p:tag name="NUM" val="7"/>
</p:tagLst>
</file>

<file path=ppt/tags/tag329.xml><?xml version="1.0" encoding="utf-8"?>
<p:tagLst xmlns:a="http://schemas.openxmlformats.org/drawingml/2006/main" xmlns:r="http://schemas.openxmlformats.org/officeDocument/2006/relationships" xmlns:p="http://schemas.openxmlformats.org/presentationml/2006/main">
  <p:tag name="NUM" val="8"/>
</p:tagLst>
</file>

<file path=ppt/tags/tag33.xml><?xml version="1.0" encoding="utf-8"?>
<p:tagLst xmlns:a="http://schemas.openxmlformats.org/drawingml/2006/main" xmlns:r="http://schemas.openxmlformats.org/officeDocument/2006/relationships" xmlns:p="http://schemas.openxmlformats.org/presentationml/2006/main">
  <p:tag name="NUM" val="8"/>
</p:tagLst>
</file>

<file path=ppt/tags/tag330.xml><?xml version="1.0" encoding="utf-8"?>
<p:tagLst xmlns:a="http://schemas.openxmlformats.org/drawingml/2006/main" xmlns:r="http://schemas.openxmlformats.org/officeDocument/2006/relationships" xmlns:p="http://schemas.openxmlformats.org/presentationml/2006/main">
  <p:tag name="NUM" val="9"/>
</p:tagLst>
</file>

<file path=ppt/tags/tag331.xml><?xml version="1.0" encoding="utf-8"?>
<p:tagLst xmlns:a="http://schemas.openxmlformats.org/drawingml/2006/main" xmlns:r="http://schemas.openxmlformats.org/officeDocument/2006/relationships" xmlns:p="http://schemas.openxmlformats.org/presentationml/2006/main">
  <p:tag name="NUM" val="1"/>
</p:tagLst>
</file>

<file path=ppt/tags/tag332.xml><?xml version="1.0" encoding="utf-8"?>
<p:tagLst xmlns:a="http://schemas.openxmlformats.org/drawingml/2006/main" xmlns:r="http://schemas.openxmlformats.org/officeDocument/2006/relationships" xmlns:p="http://schemas.openxmlformats.org/presentationml/2006/main">
  <p:tag name="NUM" val="2"/>
</p:tagLst>
</file>

<file path=ppt/tags/tag333.xml><?xml version="1.0" encoding="utf-8"?>
<p:tagLst xmlns:a="http://schemas.openxmlformats.org/drawingml/2006/main" xmlns:r="http://schemas.openxmlformats.org/officeDocument/2006/relationships" xmlns:p="http://schemas.openxmlformats.org/presentationml/2006/main">
  <p:tag name="NUM" val="3"/>
</p:tagLst>
</file>

<file path=ppt/tags/tag334.xml><?xml version="1.0" encoding="utf-8"?>
<p:tagLst xmlns:a="http://schemas.openxmlformats.org/drawingml/2006/main" xmlns:r="http://schemas.openxmlformats.org/officeDocument/2006/relationships" xmlns:p="http://schemas.openxmlformats.org/presentationml/2006/main">
  <p:tag name="NUM" val="4"/>
</p:tagLst>
</file>

<file path=ppt/tags/tag335.xml><?xml version="1.0" encoding="utf-8"?>
<p:tagLst xmlns:a="http://schemas.openxmlformats.org/drawingml/2006/main" xmlns:r="http://schemas.openxmlformats.org/officeDocument/2006/relationships" xmlns:p="http://schemas.openxmlformats.org/presentationml/2006/main">
  <p:tag name="NUM" val="5"/>
</p:tagLst>
</file>

<file path=ppt/tags/tag336.xml><?xml version="1.0" encoding="utf-8"?>
<p:tagLst xmlns:a="http://schemas.openxmlformats.org/drawingml/2006/main" xmlns:r="http://schemas.openxmlformats.org/officeDocument/2006/relationships" xmlns:p="http://schemas.openxmlformats.org/presentationml/2006/main">
  <p:tag name="NUM" val="6"/>
</p:tagLst>
</file>

<file path=ppt/tags/tag337.xml><?xml version="1.0" encoding="utf-8"?>
<p:tagLst xmlns:a="http://schemas.openxmlformats.org/drawingml/2006/main" xmlns:r="http://schemas.openxmlformats.org/officeDocument/2006/relationships" xmlns:p="http://schemas.openxmlformats.org/presentationml/2006/main">
  <p:tag name="NUM" val="7"/>
</p:tagLst>
</file>

<file path=ppt/tags/tag338.xml><?xml version="1.0" encoding="utf-8"?>
<p:tagLst xmlns:a="http://schemas.openxmlformats.org/drawingml/2006/main" xmlns:r="http://schemas.openxmlformats.org/officeDocument/2006/relationships" xmlns:p="http://schemas.openxmlformats.org/presentationml/2006/main">
  <p:tag name="NUM" val="8"/>
</p:tagLst>
</file>

<file path=ppt/tags/tag339.xml><?xml version="1.0" encoding="utf-8"?>
<p:tagLst xmlns:a="http://schemas.openxmlformats.org/drawingml/2006/main" xmlns:r="http://schemas.openxmlformats.org/officeDocument/2006/relationships" xmlns:p="http://schemas.openxmlformats.org/presentationml/2006/main">
  <p:tag name="NUM" val="9"/>
</p:tagLst>
</file>

<file path=ppt/tags/tag34.xml><?xml version="1.0" encoding="utf-8"?>
<p:tagLst xmlns:a="http://schemas.openxmlformats.org/drawingml/2006/main" xmlns:r="http://schemas.openxmlformats.org/officeDocument/2006/relationships" xmlns:p="http://schemas.openxmlformats.org/presentationml/2006/main">
  <p:tag name="NUM" val="9"/>
</p:tagLst>
</file>

<file path=ppt/tags/tag340.xml><?xml version="1.0" encoding="utf-8"?>
<p:tagLst xmlns:a="http://schemas.openxmlformats.org/drawingml/2006/main" xmlns:r="http://schemas.openxmlformats.org/officeDocument/2006/relationships" xmlns:p="http://schemas.openxmlformats.org/presentationml/2006/main">
  <p:tag name="NUM" val="1"/>
</p:tagLst>
</file>

<file path=ppt/tags/tag341.xml><?xml version="1.0" encoding="utf-8"?>
<p:tagLst xmlns:a="http://schemas.openxmlformats.org/drawingml/2006/main" xmlns:r="http://schemas.openxmlformats.org/officeDocument/2006/relationships" xmlns:p="http://schemas.openxmlformats.org/presentationml/2006/main">
  <p:tag name="NUM" val="2"/>
</p:tagLst>
</file>

<file path=ppt/tags/tag342.xml><?xml version="1.0" encoding="utf-8"?>
<p:tagLst xmlns:a="http://schemas.openxmlformats.org/drawingml/2006/main" xmlns:r="http://schemas.openxmlformats.org/officeDocument/2006/relationships" xmlns:p="http://schemas.openxmlformats.org/presentationml/2006/main">
  <p:tag name="NUM" val="3"/>
</p:tagLst>
</file>

<file path=ppt/tags/tag343.xml><?xml version="1.0" encoding="utf-8"?>
<p:tagLst xmlns:a="http://schemas.openxmlformats.org/drawingml/2006/main" xmlns:r="http://schemas.openxmlformats.org/officeDocument/2006/relationships" xmlns:p="http://schemas.openxmlformats.org/presentationml/2006/main">
  <p:tag name="NUM" val="4"/>
</p:tagLst>
</file>

<file path=ppt/tags/tag344.xml><?xml version="1.0" encoding="utf-8"?>
<p:tagLst xmlns:a="http://schemas.openxmlformats.org/drawingml/2006/main" xmlns:r="http://schemas.openxmlformats.org/officeDocument/2006/relationships" xmlns:p="http://schemas.openxmlformats.org/presentationml/2006/main">
  <p:tag name="NUM" val="5"/>
</p:tagLst>
</file>

<file path=ppt/tags/tag345.xml><?xml version="1.0" encoding="utf-8"?>
<p:tagLst xmlns:a="http://schemas.openxmlformats.org/drawingml/2006/main" xmlns:r="http://schemas.openxmlformats.org/officeDocument/2006/relationships" xmlns:p="http://schemas.openxmlformats.org/presentationml/2006/main">
  <p:tag name="NUM" val="7"/>
</p:tagLst>
</file>

<file path=ppt/tags/tag346.xml><?xml version="1.0" encoding="utf-8"?>
<p:tagLst xmlns:a="http://schemas.openxmlformats.org/drawingml/2006/main" xmlns:r="http://schemas.openxmlformats.org/officeDocument/2006/relationships" xmlns:p="http://schemas.openxmlformats.org/presentationml/2006/main">
  <p:tag name="NUM" val="5"/>
</p:tagLst>
</file>

<file path=ppt/tags/tag347.xml><?xml version="1.0" encoding="utf-8"?>
<p:tagLst xmlns:a="http://schemas.openxmlformats.org/drawingml/2006/main" xmlns:r="http://schemas.openxmlformats.org/officeDocument/2006/relationships" xmlns:p="http://schemas.openxmlformats.org/presentationml/2006/main">
  <p:tag name="NUM" val="6"/>
</p:tagLst>
</file>

<file path=ppt/tags/tag348.xml><?xml version="1.0" encoding="utf-8"?>
<p:tagLst xmlns:a="http://schemas.openxmlformats.org/drawingml/2006/main" xmlns:r="http://schemas.openxmlformats.org/officeDocument/2006/relationships" xmlns:p="http://schemas.openxmlformats.org/presentationml/2006/main">
  <p:tag name="NUM" val="7"/>
</p:tagLst>
</file>

<file path=ppt/tags/tag349.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10"/>
</p:tagLst>
</file>

<file path=ppt/tags/tag350.xml><?xml version="1.0" encoding="utf-8"?>
<p:tagLst xmlns:a="http://schemas.openxmlformats.org/drawingml/2006/main" xmlns:r="http://schemas.openxmlformats.org/officeDocument/2006/relationships" xmlns:p="http://schemas.openxmlformats.org/presentationml/2006/main">
  <p:tag name="NUM" val="9"/>
</p:tagLst>
</file>

<file path=ppt/tags/tag351.xml><?xml version="1.0" encoding="utf-8"?>
<p:tagLst xmlns:a="http://schemas.openxmlformats.org/drawingml/2006/main" xmlns:r="http://schemas.openxmlformats.org/officeDocument/2006/relationships" xmlns:p="http://schemas.openxmlformats.org/presentationml/2006/main">
  <p:tag name="NUM" val="1"/>
</p:tagLst>
</file>

<file path=ppt/tags/tag352.xml><?xml version="1.0" encoding="utf-8"?>
<p:tagLst xmlns:a="http://schemas.openxmlformats.org/drawingml/2006/main" xmlns:r="http://schemas.openxmlformats.org/officeDocument/2006/relationships" xmlns:p="http://schemas.openxmlformats.org/presentationml/2006/main">
  <p:tag name="NUM" val="2"/>
</p:tagLst>
</file>

<file path=ppt/tags/tag353.xml><?xml version="1.0" encoding="utf-8"?>
<p:tagLst xmlns:a="http://schemas.openxmlformats.org/drawingml/2006/main" xmlns:r="http://schemas.openxmlformats.org/officeDocument/2006/relationships" xmlns:p="http://schemas.openxmlformats.org/presentationml/2006/main">
  <p:tag name="NUM" val="3"/>
</p:tagLst>
</file>

<file path=ppt/tags/tag354.xml><?xml version="1.0" encoding="utf-8"?>
<p:tagLst xmlns:a="http://schemas.openxmlformats.org/drawingml/2006/main" xmlns:r="http://schemas.openxmlformats.org/officeDocument/2006/relationships" xmlns:p="http://schemas.openxmlformats.org/presentationml/2006/main">
  <p:tag name="NUM" val="4"/>
</p:tagLst>
</file>

<file path=ppt/tags/tag355.xml><?xml version="1.0" encoding="utf-8"?>
<p:tagLst xmlns:a="http://schemas.openxmlformats.org/drawingml/2006/main" xmlns:r="http://schemas.openxmlformats.org/officeDocument/2006/relationships" xmlns:p="http://schemas.openxmlformats.org/presentationml/2006/main">
  <p:tag name="NUM" val="5"/>
</p:tagLst>
</file>

<file path=ppt/tags/tag356.xml><?xml version="1.0" encoding="utf-8"?>
<p:tagLst xmlns:a="http://schemas.openxmlformats.org/drawingml/2006/main" xmlns:r="http://schemas.openxmlformats.org/officeDocument/2006/relationships" xmlns:p="http://schemas.openxmlformats.org/presentationml/2006/main">
  <p:tag name="NUM" val="6"/>
</p:tagLst>
</file>

<file path=ppt/tags/tag357.xml><?xml version="1.0" encoding="utf-8"?>
<p:tagLst xmlns:a="http://schemas.openxmlformats.org/drawingml/2006/main" xmlns:r="http://schemas.openxmlformats.org/officeDocument/2006/relationships" xmlns:p="http://schemas.openxmlformats.org/presentationml/2006/main">
  <p:tag name="NUM" val="7"/>
</p:tagLst>
</file>

<file path=ppt/tags/tag358.xml><?xml version="1.0" encoding="utf-8"?>
<p:tagLst xmlns:a="http://schemas.openxmlformats.org/drawingml/2006/main" xmlns:r="http://schemas.openxmlformats.org/officeDocument/2006/relationships" xmlns:p="http://schemas.openxmlformats.org/presentationml/2006/main">
  <p:tag name="NUM" val="8"/>
</p:tagLst>
</file>

<file path=ppt/tags/tag359.xml><?xml version="1.0" encoding="utf-8"?>
<p:tagLst xmlns:a="http://schemas.openxmlformats.org/drawingml/2006/main" xmlns:r="http://schemas.openxmlformats.org/officeDocument/2006/relationships" xmlns:p="http://schemas.openxmlformats.org/presentationml/2006/main">
  <p:tag name="NUM" val="9"/>
</p:tagLst>
</file>

<file path=ppt/tags/tag36.xml><?xml version="1.0" encoding="utf-8"?>
<p:tagLst xmlns:a="http://schemas.openxmlformats.org/drawingml/2006/main" xmlns:r="http://schemas.openxmlformats.org/officeDocument/2006/relationships" xmlns:p="http://schemas.openxmlformats.org/presentationml/2006/main">
  <p:tag name="NUM" val="11"/>
</p:tagLst>
</file>

<file path=ppt/tags/tag360.xml><?xml version="1.0" encoding="utf-8"?>
<p:tagLst xmlns:a="http://schemas.openxmlformats.org/drawingml/2006/main" xmlns:r="http://schemas.openxmlformats.org/officeDocument/2006/relationships" xmlns:p="http://schemas.openxmlformats.org/presentationml/2006/main">
  <p:tag name="NUM" val="1"/>
</p:tagLst>
</file>

<file path=ppt/tags/tag361.xml><?xml version="1.0" encoding="utf-8"?>
<p:tagLst xmlns:a="http://schemas.openxmlformats.org/drawingml/2006/main" xmlns:r="http://schemas.openxmlformats.org/officeDocument/2006/relationships" xmlns:p="http://schemas.openxmlformats.org/presentationml/2006/main">
  <p:tag name="NUM" val="2"/>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4"/>
</p:tagLst>
</file>

<file path=ppt/tags/tag364.xml><?xml version="1.0" encoding="utf-8"?>
<p:tagLst xmlns:a="http://schemas.openxmlformats.org/drawingml/2006/main" xmlns:r="http://schemas.openxmlformats.org/officeDocument/2006/relationships" xmlns:p="http://schemas.openxmlformats.org/presentationml/2006/main">
  <p:tag name="NUM" val="5"/>
</p:tagLst>
</file>

<file path=ppt/tags/tag365.xml><?xml version="1.0" encoding="utf-8"?>
<p:tagLst xmlns:a="http://schemas.openxmlformats.org/drawingml/2006/main" xmlns:r="http://schemas.openxmlformats.org/officeDocument/2006/relationships" xmlns:p="http://schemas.openxmlformats.org/presentationml/2006/main">
  <p:tag name="NUM" val="7"/>
</p:tagLst>
</file>

<file path=ppt/tags/tag366.xml><?xml version="1.0" encoding="utf-8"?>
<p:tagLst xmlns:a="http://schemas.openxmlformats.org/drawingml/2006/main" xmlns:r="http://schemas.openxmlformats.org/officeDocument/2006/relationships" xmlns:p="http://schemas.openxmlformats.org/presentationml/2006/main">
  <p:tag name="NUM" val="5"/>
</p:tagLst>
</file>

<file path=ppt/tags/tag367.xml><?xml version="1.0" encoding="utf-8"?>
<p:tagLst xmlns:a="http://schemas.openxmlformats.org/drawingml/2006/main" xmlns:r="http://schemas.openxmlformats.org/officeDocument/2006/relationships" xmlns:p="http://schemas.openxmlformats.org/presentationml/2006/main">
  <p:tag name="NUM" val="6"/>
</p:tagLst>
</file>

<file path=ppt/tags/tag368.xml><?xml version="1.0" encoding="utf-8"?>
<p:tagLst xmlns:a="http://schemas.openxmlformats.org/drawingml/2006/main" xmlns:r="http://schemas.openxmlformats.org/officeDocument/2006/relationships" xmlns:p="http://schemas.openxmlformats.org/presentationml/2006/main">
  <p:tag name="NUM" val="7"/>
</p:tagLst>
</file>

<file path=ppt/tags/tag369.xml><?xml version="1.0" encoding="utf-8"?>
<p:tagLst xmlns:a="http://schemas.openxmlformats.org/drawingml/2006/main" xmlns:r="http://schemas.openxmlformats.org/officeDocument/2006/relationships" xmlns:p="http://schemas.openxmlformats.org/presentationml/2006/main">
  <p:tag name="NUM" val="8"/>
</p:tagLst>
</file>

<file path=ppt/tags/tag37.xml><?xml version="1.0" encoding="utf-8"?>
<p:tagLst xmlns:a="http://schemas.openxmlformats.org/drawingml/2006/main" xmlns:r="http://schemas.openxmlformats.org/officeDocument/2006/relationships" xmlns:p="http://schemas.openxmlformats.org/presentationml/2006/main">
  <p:tag name="NUM" val="12"/>
</p:tagLst>
</file>

<file path=ppt/tags/tag370.xml><?xml version="1.0" encoding="utf-8"?>
<p:tagLst xmlns:a="http://schemas.openxmlformats.org/drawingml/2006/main" xmlns:r="http://schemas.openxmlformats.org/officeDocument/2006/relationships" xmlns:p="http://schemas.openxmlformats.org/presentationml/2006/main">
  <p:tag name="NUM" val="9"/>
</p:tagLst>
</file>

<file path=ppt/tags/tag371.xml><?xml version="1.0" encoding="utf-8"?>
<p:tagLst xmlns:a="http://schemas.openxmlformats.org/drawingml/2006/main" xmlns:r="http://schemas.openxmlformats.org/officeDocument/2006/relationships" xmlns:p="http://schemas.openxmlformats.org/presentationml/2006/main">
  <p:tag name="NUM" val="1"/>
</p:tagLst>
</file>

<file path=ppt/tags/tag372.xml><?xml version="1.0" encoding="utf-8"?>
<p:tagLst xmlns:a="http://schemas.openxmlformats.org/drawingml/2006/main" xmlns:r="http://schemas.openxmlformats.org/officeDocument/2006/relationships" xmlns:p="http://schemas.openxmlformats.org/presentationml/2006/main">
  <p:tag name="NUM" val="2"/>
</p:tagLst>
</file>

<file path=ppt/tags/tag373.xml><?xml version="1.0" encoding="utf-8"?>
<p:tagLst xmlns:a="http://schemas.openxmlformats.org/drawingml/2006/main" xmlns:r="http://schemas.openxmlformats.org/officeDocument/2006/relationships" xmlns:p="http://schemas.openxmlformats.org/presentationml/2006/main">
  <p:tag name="NUM" val="3"/>
</p:tagLst>
</file>

<file path=ppt/tags/tag374.xml><?xml version="1.0" encoding="utf-8"?>
<p:tagLst xmlns:a="http://schemas.openxmlformats.org/drawingml/2006/main" xmlns:r="http://schemas.openxmlformats.org/officeDocument/2006/relationships" xmlns:p="http://schemas.openxmlformats.org/presentationml/2006/main">
  <p:tag name="NUM" val="4"/>
</p:tagLst>
</file>

<file path=ppt/tags/tag375.xml><?xml version="1.0" encoding="utf-8"?>
<p:tagLst xmlns:a="http://schemas.openxmlformats.org/drawingml/2006/main" xmlns:r="http://schemas.openxmlformats.org/officeDocument/2006/relationships" xmlns:p="http://schemas.openxmlformats.org/presentationml/2006/main">
  <p:tag name="NUM" val="5"/>
</p:tagLst>
</file>

<file path=ppt/tags/tag376.xml><?xml version="1.0" encoding="utf-8"?>
<p:tagLst xmlns:a="http://schemas.openxmlformats.org/drawingml/2006/main" xmlns:r="http://schemas.openxmlformats.org/officeDocument/2006/relationships" xmlns:p="http://schemas.openxmlformats.org/presentationml/2006/main">
  <p:tag name="NUM" val="6"/>
</p:tagLst>
</file>

<file path=ppt/tags/tag377.xml><?xml version="1.0" encoding="utf-8"?>
<p:tagLst xmlns:a="http://schemas.openxmlformats.org/drawingml/2006/main" xmlns:r="http://schemas.openxmlformats.org/officeDocument/2006/relationships" xmlns:p="http://schemas.openxmlformats.org/presentationml/2006/main">
  <p:tag name="NUM" val="7"/>
</p:tagLst>
</file>

<file path=ppt/tags/tag378.xml><?xml version="1.0" encoding="utf-8"?>
<p:tagLst xmlns:a="http://schemas.openxmlformats.org/drawingml/2006/main" xmlns:r="http://schemas.openxmlformats.org/officeDocument/2006/relationships" xmlns:p="http://schemas.openxmlformats.org/presentationml/2006/main">
  <p:tag name="NUM" val="8"/>
</p:tagLst>
</file>

<file path=ppt/tags/tag379.xml><?xml version="1.0" encoding="utf-8"?>
<p:tagLst xmlns:a="http://schemas.openxmlformats.org/drawingml/2006/main" xmlns:r="http://schemas.openxmlformats.org/officeDocument/2006/relationships" xmlns:p="http://schemas.openxmlformats.org/presentationml/2006/main">
  <p:tag name="NUM" val="9"/>
</p:tagLst>
</file>

<file path=ppt/tags/tag38.xml><?xml version="1.0" encoding="utf-8"?>
<p:tagLst xmlns:a="http://schemas.openxmlformats.org/drawingml/2006/main" xmlns:r="http://schemas.openxmlformats.org/officeDocument/2006/relationships" xmlns:p="http://schemas.openxmlformats.org/presentationml/2006/main">
  <p:tag name="NUM" val="13"/>
</p:tagLst>
</file>

<file path=ppt/tags/tag380.xml><?xml version="1.0" encoding="utf-8"?>
<p:tagLst xmlns:a="http://schemas.openxmlformats.org/drawingml/2006/main" xmlns:r="http://schemas.openxmlformats.org/officeDocument/2006/relationships" xmlns:p="http://schemas.openxmlformats.org/presentationml/2006/main">
  <p:tag name="NUM" val="1"/>
</p:tagLst>
</file>

<file path=ppt/tags/tag381.xml><?xml version="1.0" encoding="utf-8"?>
<p:tagLst xmlns:a="http://schemas.openxmlformats.org/drawingml/2006/main" xmlns:r="http://schemas.openxmlformats.org/officeDocument/2006/relationships" xmlns:p="http://schemas.openxmlformats.org/presentationml/2006/main">
  <p:tag name="NUM" val="2"/>
</p:tagLst>
</file>

<file path=ppt/tags/tag382.xml><?xml version="1.0" encoding="utf-8"?>
<p:tagLst xmlns:a="http://schemas.openxmlformats.org/drawingml/2006/main" xmlns:r="http://schemas.openxmlformats.org/officeDocument/2006/relationships" xmlns:p="http://schemas.openxmlformats.org/presentationml/2006/main">
  <p:tag name="NUM" val="3"/>
</p:tagLst>
</file>

<file path=ppt/tags/tag383.xml><?xml version="1.0" encoding="utf-8"?>
<p:tagLst xmlns:a="http://schemas.openxmlformats.org/drawingml/2006/main" xmlns:r="http://schemas.openxmlformats.org/officeDocument/2006/relationships" xmlns:p="http://schemas.openxmlformats.org/presentationml/2006/main">
  <p:tag name="NUM" val="4"/>
</p:tagLst>
</file>

<file path=ppt/tags/tag384.xml><?xml version="1.0" encoding="utf-8"?>
<p:tagLst xmlns:a="http://schemas.openxmlformats.org/drawingml/2006/main" xmlns:r="http://schemas.openxmlformats.org/officeDocument/2006/relationships" xmlns:p="http://schemas.openxmlformats.org/presentationml/2006/main">
  <p:tag name="NUM" val="5"/>
</p:tagLst>
</file>

<file path=ppt/tags/tag385.xml><?xml version="1.0" encoding="utf-8"?>
<p:tagLst xmlns:a="http://schemas.openxmlformats.org/drawingml/2006/main" xmlns:r="http://schemas.openxmlformats.org/officeDocument/2006/relationships" xmlns:p="http://schemas.openxmlformats.org/presentationml/2006/main">
  <p:tag name="NUM" val="7"/>
</p:tagLst>
</file>

<file path=ppt/tags/tag386.xml><?xml version="1.0" encoding="utf-8"?>
<p:tagLst xmlns:a="http://schemas.openxmlformats.org/drawingml/2006/main" xmlns:r="http://schemas.openxmlformats.org/officeDocument/2006/relationships" xmlns:p="http://schemas.openxmlformats.org/presentationml/2006/main">
  <p:tag name="NUM" val="5"/>
</p:tagLst>
</file>

<file path=ppt/tags/tag387.xml><?xml version="1.0" encoding="utf-8"?>
<p:tagLst xmlns:a="http://schemas.openxmlformats.org/drawingml/2006/main" xmlns:r="http://schemas.openxmlformats.org/officeDocument/2006/relationships" xmlns:p="http://schemas.openxmlformats.org/presentationml/2006/main">
  <p:tag name="NUM" val="6"/>
</p:tagLst>
</file>

<file path=ppt/tags/tag388.xml><?xml version="1.0" encoding="utf-8"?>
<p:tagLst xmlns:a="http://schemas.openxmlformats.org/drawingml/2006/main" xmlns:r="http://schemas.openxmlformats.org/officeDocument/2006/relationships" xmlns:p="http://schemas.openxmlformats.org/presentationml/2006/main">
  <p:tag name="NUM" val="7"/>
</p:tagLst>
</file>

<file path=ppt/tags/tag389.xml><?xml version="1.0" encoding="utf-8"?>
<p:tagLst xmlns:a="http://schemas.openxmlformats.org/drawingml/2006/main" xmlns:r="http://schemas.openxmlformats.org/officeDocument/2006/relationships" xmlns:p="http://schemas.openxmlformats.org/presentationml/2006/main">
  <p:tag name="NUM" val="8"/>
</p:tagLst>
</file>

<file path=ppt/tags/tag39.xml><?xml version="1.0" encoding="utf-8"?>
<p:tagLst xmlns:a="http://schemas.openxmlformats.org/drawingml/2006/main" xmlns:r="http://schemas.openxmlformats.org/officeDocument/2006/relationships" xmlns:p="http://schemas.openxmlformats.org/presentationml/2006/main">
  <p:tag name="NUM" val="14"/>
</p:tagLst>
</file>

<file path=ppt/tags/tag390.xml><?xml version="1.0" encoding="utf-8"?>
<p:tagLst xmlns:a="http://schemas.openxmlformats.org/drawingml/2006/main" xmlns:r="http://schemas.openxmlformats.org/officeDocument/2006/relationships" xmlns:p="http://schemas.openxmlformats.org/presentationml/2006/main">
  <p:tag name="NUM" val="9"/>
</p:tagLst>
</file>

<file path=ppt/tags/tag391.xml><?xml version="1.0" encoding="utf-8"?>
<p:tagLst xmlns:a="http://schemas.openxmlformats.org/drawingml/2006/main" xmlns:r="http://schemas.openxmlformats.org/officeDocument/2006/relationships" xmlns:p="http://schemas.openxmlformats.org/presentationml/2006/main">
  <p:tag name="NUM" val="1"/>
</p:tagLst>
</file>

<file path=ppt/tags/tag392.xml><?xml version="1.0" encoding="utf-8"?>
<p:tagLst xmlns:a="http://schemas.openxmlformats.org/drawingml/2006/main" xmlns:r="http://schemas.openxmlformats.org/officeDocument/2006/relationships" xmlns:p="http://schemas.openxmlformats.org/presentationml/2006/main">
  <p:tag name="NUM" val="2"/>
</p:tagLst>
</file>

<file path=ppt/tags/tag393.xml><?xml version="1.0" encoding="utf-8"?>
<p:tagLst xmlns:a="http://schemas.openxmlformats.org/drawingml/2006/main" xmlns:r="http://schemas.openxmlformats.org/officeDocument/2006/relationships" xmlns:p="http://schemas.openxmlformats.org/presentationml/2006/main">
  <p:tag name="NUM" val="3"/>
</p:tagLst>
</file>

<file path=ppt/tags/tag394.xml><?xml version="1.0" encoding="utf-8"?>
<p:tagLst xmlns:a="http://schemas.openxmlformats.org/drawingml/2006/main" xmlns:r="http://schemas.openxmlformats.org/officeDocument/2006/relationships" xmlns:p="http://schemas.openxmlformats.org/presentationml/2006/main">
  <p:tag name="NUM" val="4"/>
</p:tagLst>
</file>

<file path=ppt/tags/tag395.xml><?xml version="1.0" encoding="utf-8"?>
<p:tagLst xmlns:a="http://schemas.openxmlformats.org/drawingml/2006/main" xmlns:r="http://schemas.openxmlformats.org/officeDocument/2006/relationships" xmlns:p="http://schemas.openxmlformats.org/presentationml/2006/main">
  <p:tag name="NUM" val="5"/>
</p:tagLst>
</file>

<file path=ppt/tags/tag396.xml><?xml version="1.0" encoding="utf-8"?>
<p:tagLst xmlns:a="http://schemas.openxmlformats.org/drawingml/2006/main" xmlns:r="http://schemas.openxmlformats.org/officeDocument/2006/relationships" xmlns:p="http://schemas.openxmlformats.org/presentationml/2006/main">
  <p:tag name="NUM" val="6"/>
</p:tagLst>
</file>

<file path=ppt/tags/tag397.xml><?xml version="1.0" encoding="utf-8"?>
<p:tagLst xmlns:a="http://schemas.openxmlformats.org/drawingml/2006/main" xmlns:r="http://schemas.openxmlformats.org/officeDocument/2006/relationships" xmlns:p="http://schemas.openxmlformats.org/presentationml/2006/main">
  <p:tag name="NUM" val="7"/>
</p:tagLst>
</file>

<file path=ppt/tags/tag398.xml><?xml version="1.0" encoding="utf-8"?>
<p:tagLst xmlns:a="http://schemas.openxmlformats.org/drawingml/2006/main" xmlns:r="http://schemas.openxmlformats.org/officeDocument/2006/relationships" xmlns:p="http://schemas.openxmlformats.org/presentationml/2006/main">
  <p:tag name="NUM" val="8"/>
</p:tagLst>
</file>

<file path=ppt/tags/tag399.xml><?xml version="1.0" encoding="utf-8"?>
<p:tagLst xmlns:a="http://schemas.openxmlformats.org/drawingml/2006/main" xmlns:r="http://schemas.openxmlformats.org/officeDocument/2006/relationships" xmlns:p="http://schemas.openxmlformats.org/presentationml/2006/main">
  <p:tag name="NUM" val="9"/>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00.xml><?xml version="1.0" encoding="utf-8"?>
<p:tagLst xmlns:a="http://schemas.openxmlformats.org/drawingml/2006/main" xmlns:r="http://schemas.openxmlformats.org/officeDocument/2006/relationships" xmlns:p="http://schemas.openxmlformats.org/presentationml/2006/main">
  <p:tag name="NUM" val="1"/>
</p:tagLst>
</file>

<file path=ppt/tags/tag401.xml><?xml version="1.0" encoding="utf-8"?>
<p:tagLst xmlns:a="http://schemas.openxmlformats.org/drawingml/2006/main" xmlns:r="http://schemas.openxmlformats.org/officeDocument/2006/relationships" xmlns:p="http://schemas.openxmlformats.org/presentationml/2006/main">
  <p:tag name="NUM" val="2"/>
</p:tagLst>
</file>

<file path=ppt/tags/tag402.xml><?xml version="1.0" encoding="utf-8"?>
<p:tagLst xmlns:a="http://schemas.openxmlformats.org/drawingml/2006/main" xmlns:r="http://schemas.openxmlformats.org/officeDocument/2006/relationships" xmlns:p="http://schemas.openxmlformats.org/presentationml/2006/main">
  <p:tag name="NUM" val="3"/>
</p:tagLst>
</file>

<file path=ppt/tags/tag403.xml><?xml version="1.0" encoding="utf-8"?>
<p:tagLst xmlns:a="http://schemas.openxmlformats.org/drawingml/2006/main" xmlns:r="http://schemas.openxmlformats.org/officeDocument/2006/relationships" xmlns:p="http://schemas.openxmlformats.org/presentationml/2006/main">
  <p:tag name="NUM" val="4"/>
</p:tagLst>
</file>

<file path=ppt/tags/tag404.xml><?xml version="1.0" encoding="utf-8"?>
<p:tagLst xmlns:a="http://schemas.openxmlformats.org/drawingml/2006/main" xmlns:r="http://schemas.openxmlformats.org/officeDocument/2006/relationships" xmlns:p="http://schemas.openxmlformats.org/presentationml/2006/main">
  <p:tag name="NUM" val="5"/>
</p:tagLst>
</file>

<file path=ppt/tags/tag405.xml><?xml version="1.0" encoding="utf-8"?>
<p:tagLst xmlns:a="http://schemas.openxmlformats.org/drawingml/2006/main" xmlns:r="http://schemas.openxmlformats.org/officeDocument/2006/relationships" xmlns:p="http://schemas.openxmlformats.org/presentationml/2006/main">
  <p:tag name="NUM" val="7"/>
</p:tagLst>
</file>

<file path=ppt/tags/tag406.xml><?xml version="1.0" encoding="utf-8"?>
<p:tagLst xmlns:a="http://schemas.openxmlformats.org/drawingml/2006/main" xmlns:r="http://schemas.openxmlformats.org/officeDocument/2006/relationships" xmlns:p="http://schemas.openxmlformats.org/presentationml/2006/main">
  <p:tag name="NUM" val="5"/>
</p:tagLst>
</file>

<file path=ppt/tags/tag407.xml><?xml version="1.0" encoding="utf-8"?>
<p:tagLst xmlns:a="http://schemas.openxmlformats.org/drawingml/2006/main" xmlns:r="http://schemas.openxmlformats.org/officeDocument/2006/relationships" xmlns:p="http://schemas.openxmlformats.org/presentationml/2006/main">
  <p:tag name="NUM" val="6"/>
</p:tagLst>
</file>

<file path=ppt/tags/tag408.xml><?xml version="1.0" encoding="utf-8"?>
<p:tagLst xmlns:a="http://schemas.openxmlformats.org/drawingml/2006/main" xmlns:r="http://schemas.openxmlformats.org/officeDocument/2006/relationships" xmlns:p="http://schemas.openxmlformats.org/presentationml/2006/main">
  <p:tag name="NUM" val="7"/>
</p:tagLst>
</file>

<file path=ppt/tags/tag409.xml><?xml version="1.0" encoding="utf-8"?>
<p:tagLst xmlns:a="http://schemas.openxmlformats.org/drawingml/2006/main" xmlns:r="http://schemas.openxmlformats.org/officeDocument/2006/relationships" xmlns:p="http://schemas.openxmlformats.org/presentationml/2006/main">
  <p:tag name="NUM" val="8"/>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10.xml><?xml version="1.0" encoding="utf-8"?>
<p:tagLst xmlns:a="http://schemas.openxmlformats.org/drawingml/2006/main" xmlns:r="http://schemas.openxmlformats.org/officeDocument/2006/relationships" xmlns:p="http://schemas.openxmlformats.org/presentationml/2006/main">
  <p:tag name="NUM" val="9"/>
</p:tagLst>
</file>

<file path=ppt/tags/tag411.xml><?xml version="1.0" encoding="utf-8"?>
<p:tagLst xmlns:a="http://schemas.openxmlformats.org/drawingml/2006/main" xmlns:r="http://schemas.openxmlformats.org/officeDocument/2006/relationships" xmlns:p="http://schemas.openxmlformats.org/presentationml/2006/main">
  <p:tag name="NUM" val="1"/>
</p:tagLst>
</file>

<file path=ppt/tags/tag412.xml><?xml version="1.0" encoding="utf-8"?>
<p:tagLst xmlns:a="http://schemas.openxmlformats.org/drawingml/2006/main" xmlns:r="http://schemas.openxmlformats.org/officeDocument/2006/relationships" xmlns:p="http://schemas.openxmlformats.org/presentationml/2006/main">
  <p:tag name="NUM" val="2"/>
</p:tagLst>
</file>

<file path=ppt/tags/tag413.xml><?xml version="1.0" encoding="utf-8"?>
<p:tagLst xmlns:a="http://schemas.openxmlformats.org/drawingml/2006/main" xmlns:r="http://schemas.openxmlformats.org/officeDocument/2006/relationships" xmlns:p="http://schemas.openxmlformats.org/presentationml/2006/main">
  <p:tag name="NUM" val="3"/>
</p:tagLst>
</file>

<file path=ppt/tags/tag414.xml><?xml version="1.0" encoding="utf-8"?>
<p:tagLst xmlns:a="http://schemas.openxmlformats.org/drawingml/2006/main" xmlns:r="http://schemas.openxmlformats.org/officeDocument/2006/relationships" xmlns:p="http://schemas.openxmlformats.org/presentationml/2006/main">
  <p:tag name="NUM" val="4"/>
</p:tagLst>
</file>

<file path=ppt/tags/tag415.xml><?xml version="1.0" encoding="utf-8"?>
<p:tagLst xmlns:a="http://schemas.openxmlformats.org/drawingml/2006/main" xmlns:r="http://schemas.openxmlformats.org/officeDocument/2006/relationships" xmlns:p="http://schemas.openxmlformats.org/presentationml/2006/main">
  <p:tag name="NUM" val="6"/>
</p:tagLst>
</file>

<file path=ppt/tags/tag416.xml><?xml version="1.0" encoding="utf-8"?>
<p:tagLst xmlns:a="http://schemas.openxmlformats.org/drawingml/2006/main" xmlns:r="http://schemas.openxmlformats.org/officeDocument/2006/relationships" xmlns:p="http://schemas.openxmlformats.org/presentationml/2006/main">
  <p:tag name="NUM" val="5"/>
</p:tagLst>
</file>

<file path=ppt/tags/tag417.xml><?xml version="1.0" encoding="utf-8"?>
<p:tagLst xmlns:a="http://schemas.openxmlformats.org/drawingml/2006/main" xmlns:r="http://schemas.openxmlformats.org/officeDocument/2006/relationships" xmlns:p="http://schemas.openxmlformats.org/presentationml/2006/main">
  <p:tag name="NUM" val="6"/>
</p:tagLst>
</file>

<file path=ppt/tags/tag418.xml><?xml version="1.0" encoding="utf-8"?>
<p:tagLst xmlns:a="http://schemas.openxmlformats.org/drawingml/2006/main" xmlns:r="http://schemas.openxmlformats.org/officeDocument/2006/relationships" xmlns:p="http://schemas.openxmlformats.org/presentationml/2006/main">
  <p:tag name="NUM" val="7"/>
</p:tagLst>
</file>

<file path=ppt/tags/tag419.xml><?xml version="1.0" encoding="utf-8"?>
<p:tagLst xmlns:a="http://schemas.openxmlformats.org/drawingml/2006/main" xmlns:r="http://schemas.openxmlformats.org/officeDocument/2006/relationships" xmlns:p="http://schemas.openxmlformats.org/presentationml/2006/main">
  <p:tag name="NUM" val="8"/>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20.xml><?xml version="1.0" encoding="utf-8"?>
<p:tagLst xmlns:a="http://schemas.openxmlformats.org/drawingml/2006/main" xmlns:r="http://schemas.openxmlformats.org/officeDocument/2006/relationships" xmlns:p="http://schemas.openxmlformats.org/presentationml/2006/main">
  <p:tag name="NUM" val="9"/>
</p:tagLst>
</file>

<file path=ppt/tags/tag421.xml><?xml version="1.0" encoding="utf-8"?>
<p:tagLst xmlns:a="http://schemas.openxmlformats.org/drawingml/2006/main" xmlns:r="http://schemas.openxmlformats.org/officeDocument/2006/relationships" xmlns:p="http://schemas.openxmlformats.org/presentationml/2006/main">
  <p:tag name="NUM" val="1"/>
</p:tagLst>
</file>

<file path=ppt/tags/tag422.xml><?xml version="1.0" encoding="utf-8"?>
<p:tagLst xmlns:a="http://schemas.openxmlformats.org/drawingml/2006/main" xmlns:r="http://schemas.openxmlformats.org/officeDocument/2006/relationships" xmlns:p="http://schemas.openxmlformats.org/presentationml/2006/main">
  <p:tag name="NUM" val="2"/>
</p:tagLst>
</file>

<file path=ppt/tags/tag423.xml><?xml version="1.0" encoding="utf-8"?>
<p:tagLst xmlns:a="http://schemas.openxmlformats.org/drawingml/2006/main" xmlns:r="http://schemas.openxmlformats.org/officeDocument/2006/relationships" xmlns:p="http://schemas.openxmlformats.org/presentationml/2006/main">
  <p:tag name="NUM" val="3"/>
</p:tagLst>
</file>

<file path=ppt/tags/tag424.xml><?xml version="1.0" encoding="utf-8"?>
<p:tagLst xmlns:a="http://schemas.openxmlformats.org/drawingml/2006/main" xmlns:r="http://schemas.openxmlformats.org/officeDocument/2006/relationships" xmlns:p="http://schemas.openxmlformats.org/presentationml/2006/main">
  <p:tag name="NUM" val="6"/>
</p:tagLst>
</file>

<file path=ppt/tags/tag425.xml><?xml version="1.0" encoding="utf-8"?>
<p:tagLst xmlns:a="http://schemas.openxmlformats.org/drawingml/2006/main" xmlns:r="http://schemas.openxmlformats.org/officeDocument/2006/relationships" xmlns:p="http://schemas.openxmlformats.org/presentationml/2006/main">
  <p:tag name="NUM" val="5"/>
</p:tagLst>
</file>

<file path=ppt/tags/tag426.xml><?xml version="1.0" encoding="utf-8"?>
<p:tagLst xmlns:a="http://schemas.openxmlformats.org/drawingml/2006/main" xmlns:r="http://schemas.openxmlformats.org/officeDocument/2006/relationships" xmlns:p="http://schemas.openxmlformats.org/presentationml/2006/main">
  <p:tag name="NUM" val="6"/>
</p:tagLst>
</file>

<file path=ppt/tags/tag427.xml><?xml version="1.0" encoding="utf-8"?>
<p:tagLst xmlns:a="http://schemas.openxmlformats.org/drawingml/2006/main" xmlns:r="http://schemas.openxmlformats.org/officeDocument/2006/relationships" xmlns:p="http://schemas.openxmlformats.org/presentationml/2006/main">
  <p:tag name="NUM" val="7"/>
</p:tagLst>
</file>

<file path=ppt/tags/tag428.xml><?xml version="1.0" encoding="utf-8"?>
<p:tagLst xmlns:a="http://schemas.openxmlformats.org/drawingml/2006/main" xmlns:r="http://schemas.openxmlformats.org/officeDocument/2006/relationships" xmlns:p="http://schemas.openxmlformats.org/presentationml/2006/main">
  <p:tag name="NUM" val="8"/>
</p:tagLst>
</file>

<file path=ppt/tags/tag429.xml><?xml version="1.0" encoding="utf-8"?>
<p:tagLst xmlns:a="http://schemas.openxmlformats.org/drawingml/2006/main" xmlns:r="http://schemas.openxmlformats.org/officeDocument/2006/relationships" xmlns:p="http://schemas.openxmlformats.org/presentationml/2006/main">
  <p:tag name="NUM" val="9"/>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30.xml><?xml version="1.0" encoding="utf-8"?>
<p:tagLst xmlns:a="http://schemas.openxmlformats.org/drawingml/2006/main" xmlns:r="http://schemas.openxmlformats.org/officeDocument/2006/relationships" xmlns:p="http://schemas.openxmlformats.org/presentationml/2006/main">
  <p:tag name="NUM" val="1"/>
</p:tagLst>
</file>

<file path=ppt/tags/tag431.xml><?xml version="1.0" encoding="utf-8"?>
<p:tagLst xmlns:a="http://schemas.openxmlformats.org/drawingml/2006/main" xmlns:r="http://schemas.openxmlformats.org/officeDocument/2006/relationships" xmlns:p="http://schemas.openxmlformats.org/presentationml/2006/main">
  <p:tag name="NUM" val="2"/>
</p:tagLst>
</file>

<file path=ppt/tags/tag432.xml><?xml version="1.0" encoding="utf-8"?>
<p:tagLst xmlns:a="http://schemas.openxmlformats.org/drawingml/2006/main" xmlns:r="http://schemas.openxmlformats.org/officeDocument/2006/relationships" xmlns:p="http://schemas.openxmlformats.org/presentationml/2006/main">
  <p:tag name="NUM" val="3"/>
</p:tagLst>
</file>

<file path=ppt/tags/tag433.xml><?xml version="1.0" encoding="utf-8"?>
<p:tagLst xmlns:a="http://schemas.openxmlformats.org/drawingml/2006/main" xmlns:r="http://schemas.openxmlformats.org/officeDocument/2006/relationships" xmlns:p="http://schemas.openxmlformats.org/presentationml/2006/main">
  <p:tag name="NUM" val="4"/>
</p:tagLst>
</file>

<file path=ppt/tags/tag434.xml><?xml version="1.0" encoding="utf-8"?>
<p:tagLst xmlns:a="http://schemas.openxmlformats.org/drawingml/2006/main" xmlns:r="http://schemas.openxmlformats.org/officeDocument/2006/relationships" xmlns:p="http://schemas.openxmlformats.org/presentationml/2006/main">
  <p:tag name="NUM" val="5"/>
</p:tagLst>
</file>

<file path=ppt/tags/tag435.xml><?xml version="1.0" encoding="utf-8"?>
<p:tagLst xmlns:a="http://schemas.openxmlformats.org/drawingml/2006/main" xmlns:r="http://schemas.openxmlformats.org/officeDocument/2006/relationships" xmlns:p="http://schemas.openxmlformats.org/presentationml/2006/main">
  <p:tag name="NUM" val="7"/>
</p:tagLst>
</file>

<file path=ppt/tags/tag436.xml><?xml version="1.0" encoding="utf-8"?>
<p:tagLst xmlns:a="http://schemas.openxmlformats.org/drawingml/2006/main" xmlns:r="http://schemas.openxmlformats.org/officeDocument/2006/relationships" xmlns:p="http://schemas.openxmlformats.org/presentationml/2006/main">
  <p:tag name="NUM" val="5"/>
</p:tagLst>
</file>

<file path=ppt/tags/tag437.xml><?xml version="1.0" encoding="utf-8"?>
<p:tagLst xmlns:a="http://schemas.openxmlformats.org/drawingml/2006/main" xmlns:r="http://schemas.openxmlformats.org/officeDocument/2006/relationships" xmlns:p="http://schemas.openxmlformats.org/presentationml/2006/main">
  <p:tag name="NUM" val="6"/>
</p:tagLst>
</file>

<file path=ppt/tags/tag438.xml><?xml version="1.0" encoding="utf-8"?>
<p:tagLst xmlns:a="http://schemas.openxmlformats.org/drawingml/2006/main" xmlns:r="http://schemas.openxmlformats.org/officeDocument/2006/relationships" xmlns:p="http://schemas.openxmlformats.org/presentationml/2006/main">
  <p:tag name="NUM" val="7"/>
</p:tagLst>
</file>

<file path=ppt/tags/tag439.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40.xml><?xml version="1.0" encoding="utf-8"?>
<p:tagLst xmlns:a="http://schemas.openxmlformats.org/drawingml/2006/main" xmlns:r="http://schemas.openxmlformats.org/officeDocument/2006/relationships" xmlns:p="http://schemas.openxmlformats.org/presentationml/2006/main">
  <p:tag name="NUM" val="9"/>
</p:tagLst>
</file>

<file path=ppt/tags/tag441.xml><?xml version="1.0" encoding="utf-8"?>
<p:tagLst xmlns:a="http://schemas.openxmlformats.org/drawingml/2006/main" xmlns:r="http://schemas.openxmlformats.org/officeDocument/2006/relationships" xmlns:p="http://schemas.openxmlformats.org/presentationml/2006/main">
  <p:tag name="NUM" val="1"/>
</p:tagLst>
</file>

<file path=ppt/tags/tag442.xml><?xml version="1.0" encoding="utf-8"?>
<p:tagLst xmlns:a="http://schemas.openxmlformats.org/drawingml/2006/main" xmlns:r="http://schemas.openxmlformats.org/officeDocument/2006/relationships" xmlns:p="http://schemas.openxmlformats.org/presentationml/2006/main">
  <p:tag name="NUM" val="2"/>
</p:tagLst>
</file>

<file path=ppt/tags/tag443.xml><?xml version="1.0" encoding="utf-8"?>
<p:tagLst xmlns:a="http://schemas.openxmlformats.org/drawingml/2006/main" xmlns:r="http://schemas.openxmlformats.org/officeDocument/2006/relationships" xmlns:p="http://schemas.openxmlformats.org/presentationml/2006/main">
  <p:tag name="NUM" val="3"/>
</p:tagLst>
</file>

<file path=ppt/tags/tag444.xml><?xml version="1.0" encoding="utf-8"?>
<p:tagLst xmlns:a="http://schemas.openxmlformats.org/drawingml/2006/main" xmlns:r="http://schemas.openxmlformats.org/officeDocument/2006/relationships" xmlns:p="http://schemas.openxmlformats.org/presentationml/2006/main">
  <p:tag name="NUM" val="6"/>
</p:tagLst>
</file>

<file path=ppt/tags/tag445.xml><?xml version="1.0" encoding="utf-8"?>
<p:tagLst xmlns:a="http://schemas.openxmlformats.org/drawingml/2006/main" xmlns:r="http://schemas.openxmlformats.org/officeDocument/2006/relationships" xmlns:p="http://schemas.openxmlformats.org/presentationml/2006/main">
  <p:tag name="NUM" val="5"/>
</p:tagLst>
</file>

<file path=ppt/tags/tag446.xml><?xml version="1.0" encoding="utf-8"?>
<p:tagLst xmlns:a="http://schemas.openxmlformats.org/drawingml/2006/main" xmlns:r="http://schemas.openxmlformats.org/officeDocument/2006/relationships" xmlns:p="http://schemas.openxmlformats.org/presentationml/2006/main">
  <p:tag name="NUM" val="6"/>
</p:tagLst>
</file>

<file path=ppt/tags/tag447.xml><?xml version="1.0" encoding="utf-8"?>
<p:tagLst xmlns:a="http://schemas.openxmlformats.org/drawingml/2006/main" xmlns:r="http://schemas.openxmlformats.org/officeDocument/2006/relationships" xmlns:p="http://schemas.openxmlformats.org/presentationml/2006/main">
  <p:tag name="NUM" val="7"/>
</p:tagLst>
</file>

<file path=ppt/tags/tag448.xml><?xml version="1.0" encoding="utf-8"?>
<p:tagLst xmlns:a="http://schemas.openxmlformats.org/drawingml/2006/main" xmlns:r="http://schemas.openxmlformats.org/officeDocument/2006/relationships" xmlns:p="http://schemas.openxmlformats.org/presentationml/2006/main">
  <p:tag name="NUM" val="8"/>
</p:tagLst>
</file>

<file path=ppt/tags/tag449.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6"/>
</p:tagLst>
</file>

<file path=ppt/tags/tag450.xml><?xml version="1.0" encoding="utf-8"?>
<p:tagLst xmlns:a="http://schemas.openxmlformats.org/drawingml/2006/main" xmlns:r="http://schemas.openxmlformats.org/officeDocument/2006/relationships" xmlns:p="http://schemas.openxmlformats.org/presentationml/2006/main">
  <p:tag name="NUM" val="1"/>
</p:tagLst>
</file>

<file path=ppt/tags/tag451.xml><?xml version="1.0" encoding="utf-8"?>
<p:tagLst xmlns:a="http://schemas.openxmlformats.org/drawingml/2006/main" xmlns:r="http://schemas.openxmlformats.org/officeDocument/2006/relationships" xmlns:p="http://schemas.openxmlformats.org/presentationml/2006/main">
  <p:tag name="NUM" val="2"/>
</p:tagLst>
</file>

<file path=ppt/tags/tag452.xml><?xml version="1.0" encoding="utf-8"?>
<p:tagLst xmlns:a="http://schemas.openxmlformats.org/drawingml/2006/main" xmlns:r="http://schemas.openxmlformats.org/officeDocument/2006/relationships" xmlns:p="http://schemas.openxmlformats.org/presentationml/2006/main">
  <p:tag name="NUM" val="3"/>
</p:tagLst>
</file>

<file path=ppt/tags/tag453.xml><?xml version="1.0" encoding="utf-8"?>
<p:tagLst xmlns:a="http://schemas.openxmlformats.org/drawingml/2006/main" xmlns:r="http://schemas.openxmlformats.org/officeDocument/2006/relationships" xmlns:p="http://schemas.openxmlformats.org/presentationml/2006/main">
  <p:tag name="NUM" val="4"/>
</p:tagLst>
</file>

<file path=ppt/tags/tag454.xml><?xml version="1.0" encoding="utf-8"?>
<p:tagLst xmlns:a="http://schemas.openxmlformats.org/drawingml/2006/main" xmlns:r="http://schemas.openxmlformats.org/officeDocument/2006/relationships" xmlns:p="http://schemas.openxmlformats.org/presentationml/2006/main">
  <p:tag name="NUM" val="5"/>
</p:tagLst>
</file>

<file path=ppt/tags/tag455.xml><?xml version="1.0" encoding="utf-8"?>
<p:tagLst xmlns:a="http://schemas.openxmlformats.org/drawingml/2006/main" xmlns:r="http://schemas.openxmlformats.org/officeDocument/2006/relationships" xmlns:p="http://schemas.openxmlformats.org/presentationml/2006/main">
  <p:tag name="NUM" val="7"/>
</p:tagLst>
</file>

<file path=ppt/tags/tag456.xml><?xml version="1.0" encoding="utf-8"?>
<p:tagLst xmlns:a="http://schemas.openxmlformats.org/drawingml/2006/main" xmlns:r="http://schemas.openxmlformats.org/officeDocument/2006/relationships" xmlns:p="http://schemas.openxmlformats.org/presentationml/2006/main">
  <p:tag name="NUM" val="5"/>
</p:tagLst>
</file>

<file path=ppt/tags/tag457.xml><?xml version="1.0" encoding="utf-8"?>
<p:tagLst xmlns:a="http://schemas.openxmlformats.org/drawingml/2006/main" xmlns:r="http://schemas.openxmlformats.org/officeDocument/2006/relationships" xmlns:p="http://schemas.openxmlformats.org/presentationml/2006/main">
  <p:tag name="NUM" val="6"/>
</p:tagLst>
</file>

<file path=ppt/tags/tag458.xml><?xml version="1.0" encoding="utf-8"?>
<p:tagLst xmlns:a="http://schemas.openxmlformats.org/drawingml/2006/main" xmlns:r="http://schemas.openxmlformats.org/officeDocument/2006/relationships" xmlns:p="http://schemas.openxmlformats.org/presentationml/2006/main">
  <p:tag name="NUM" val="7"/>
</p:tagLst>
</file>

<file path=ppt/tags/tag459.xml><?xml version="1.0" encoding="utf-8"?>
<p:tagLst xmlns:a="http://schemas.openxmlformats.org/drawingml/2006/main" xmlns:r="http://schemas.openxmlformats.org/officeDocument/2006/relationships" xmlns:p="http://schemas.openxmlformats.org/presentationml/2006/main">
  <p:tag name="NUM" val="8"/>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60.xml><?xml version="1.0" encoding="utf-8"?>
<p:tagLst xmlns:a="http://schemas.openxmlformats.org/drawingml/2006/main" xmlns:r="http://schemas.openxmlformats.org/officeDocument/2006/relationships" xmlns:p="http://schemas.openxmlformats.org/presentationml/2006/main">
  <p:tag name="NUM" val="9"/>
</p:tagLst>
</file>

<file path=ppt/tags/tag461.xml><?xml version="1.0" encoding="utf-8"?>
<p:tagLst xmlns:a="http://schemas.openxmlformats.org/drawingml/2006/main" xmlns:r="http://schemas.openxmlformats.org/officeDocument/2006/relationships" xmlns:p="http://schemas.openxmlformats.org/presentationml/2006/main">
  <p:tag name="NUM" val="1"/>
</p:tagLst>
</file>

<file path=ppt/tags/tag462.xml><?xml version="1.0" encoding="utf-8"?>
<p:tagLst xmlns:a="http://schemas.openxmlformats.org/drawingml/2006/main" xmlns:r="http://schemas.openxmlformats.org/officeDocument/2006/relationships" xmlns:p="http://schemas.openxmlformats.org/presentationml/2006/main">
  <p:tag name="NUM" val="2"/>
</p:tagLst>
</file>

<file path=ppt/tags/tag463.xml><?xml version="1.0" encoding="utf-8"?>
<p:tagLst xmlns:a="http://schemas.openxmlformats.org/drawingml/2006/main" xmlns:r="http://schemas.openxmlformats.org/officeDocument/2006/relationships" xmlns:p="http://schemas.openxmlformats.org/presentationml/2006/main">
  <p:tag name="NUM" val="3"/>
</p:tagLst>
</file>

<file path=ppt/tags/tag464.xml><?xml version="1.0" encoding="utf-8"?>
<p:tagLst xmlns:a="http://schemas.openxmlformats.org/drawingml/2006/main" xmlns:r="http://schemas.openxmlformats.org/officeDocument/2006/relationships" xmlns:p="http://schemas.openxmlformats.org/presentationml/2006/main">
  <p:tag name="NUM" val="4"/>
</p:tagLst>
</file>

<file path=ppt/tags/tag465.xml><?xml version="1.0" encoding="utf-8"?>
<p:tagLst xmlns:a="http://schemas.openxmlformats.org/drawingml/2006/main" xmlns:r="http://schemas.openxmlformats.org/officeDocument/2006/relationships" xmlns:p="http://schemas.openxmlformats.org/presentationml/2006/main">
  <p:tag name="NUM" val="5"/>
</p:tagLst>
</file>

<file path=ppt/tags/tag466.xml><?xml version="1.0" encoding="utf-8"?>
<p:tagLst xmlns:a="http://schemas.openxmlformats.org/drawingml/2006/main" xmlns:r="http://schemas.openxmlformats.org/officeDocument/2006/relationships" xmlns:p="http://schemas.openxmlformats.org/presentationml/2006/main">
  <p:tag name="NUM" val="6"/>
</p:tagLst>
</file>

<file path=ppt/tags/tag467.xml><?xml version="1.0" encoding="utf-8"?>
<p:tagLst xmlns:a="http://schemas.openxmlformats.org/drawingml/2006/main" xmlns:r="http://schemas.openxmlformats.org/officeDocument/2006/relationships" xmlns:p="http://schemas.openxmlformats.org/presentationml/2006/main">
  <p:tag name="NUM" val="7"/>
</p:tagLst>
</file>

<file path=ppt/tags/tag468.xml><?xml version="1.0" encoding="utf-8"?>
<p:tagLst xmlns:a="http://schemas.openxmlformats.org/drawingml/2006/main" xmlns:r="http://schemas.openxmlformats.org/officeDocument/2006/relationships" xmlns:p="http://schemas.openxmlformats.org/presentationml/2006/main">
  <p:tag name="NUM" val="8"/>
</p:tagLst>
</file>

<file path=ppt/tags/tag469.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8"/>
</p:tagLst>
</file>

<file path=ppt/tags/tag470.xml><?xml version="1.0" encoding="utf-8"?>
<p:tagLst xmlns:a="http://schemas.openxmlformats.org/drawingml/2006/main" xmlns:r="http://schemas.openxmlformats.org/officeDocument/2006/relationships" xmlns:p="http://schemas.openxmlformats.org/presentationml/2006/main">
  <p:tag name="NUM" val="1"/>
</p:tagLst>
</file>

<file path=ppt/tags/tag471.xml><?xml version="1.0" encoding="utf-8"?>
<p:tagLst xmlns:a="http://schemas.openxmlformats.org/drawingml/2006/main" xmlns:r="http://schemas.openxmlformats.org/officeDocument/2006/relationships" xmlns:p="http://schemas.openxmlformats.org/presentationml/2006/main">
  <p:tag name="NUM" val="2"/>
</p:tagLst>
</file>

<file path=ppt/tags/tag472.xml><?xml version="1.0" encoding="utf-8"?>
<p:tagLst xmlns:a="http://schemas.openxmlformats.org/drawingml/2006/main" xmlns:r="http://schemas.openxmlformats.org/officeDocument/2006/relationships" xmlns:p="http://schemas.openxmlformats.org/presentationml/2006/main">
  <p:tag name="NUM" val="3"/>
</p:tagLst>
</file>

<file path=ppt/tags/tag473.xml><?xml version="1.0" encoding="utf-8"?>
<p:tagLst xmlns:a="http://schemas.openxmlformats.org/drawingml/2006/main" xmlns:r="http://schemas.openxmlformats.org/officeDocument/2006/relationships" xmlns:p="http://schemas.openxmlformats.org/presentationml/2006/main">
  <p:tag name="NUM" val="4"/>
</p:tagLst>
</file>

<file path=ppt/tags/tag474.xml><?xml version="1.0" encoding="utf-8"?>
<p:tagLst xmlns:a="http://schemas.openxmlformats.org/drawingml/2006/main" xmlns:r="http://schemas.openxmlformats.org/officeDocument/2006/relationships" xmlns:p="http://schemas.openxmlformats.org/presentationml/2006/main">
  <p:tag name="NUM" val="5"/>
</p:tagLst>
</file>

<file path=ppt/tags/tag475.xml><?xml version="1.0" encoding="utf-8"?>
<p:tagLst xmlns:a="http://schemas.openxmlformats.org/drawingml/2006/main" xmlns:r="http://schemas.openxmlformats.org/officeDocument/2006/relationships" xmlns:p="http://schemas.openxmlformats.org/presentationml/2006/main">
  <p:tag name="NUM" val="7"/>
</p:tagLst>
</file>

<file path=ppt/tags/tag476.xml><?xml version="1.0" encoding="utf-8"?>
<p:tagLst xmlns:a="http://schemas.openxmlformats.org/drawingml/2006/main" xmlns:r="http://schemas.openxmlformats.org/officeDocument/2006/relationships" xmlns:p="http://schemas.openxmlformats.org/presentationml/2006/main">
  <p:tag name="NUM" val="5"/>
</p:tagLst>
</file>

<file path=ppt/tags/tag477.xml><?xml version="1.0" encoding="utf-8"?>
<p:tagLst xmlns:a="http://schemas.openxmlformats.org/drawingml/2006/main" xmlns:r="http://schemas.openxmlformats.org/officeDocument/2006/relationships" xmlns:p="http://schemas.openxmlformats.org/presentationml/2006/main">
  <p:tag name="NUM" val="6"/>
</p:tagLst>
</file>

<file path=ppt/tags/tag478.xml><?xml version="1.0" encoding="utf-8"?>
<p:tagLst xmlns:a="http://schemas.openxmlformats.org/drawingml/2006/main" xmlns:r="http://schemas.openxmlformats.org/officeDocument/2006/relationships" xmlns:p="http://schemas.openxmlformats.org/presentationml/2006/main">
  <p:tag name="NUM" val="7"/>
</p:tagLst>
</file>

<file path=ppt/tags/tag479.xml><?xml version="1.0" encoding="utf-8"?>
<p:tagLst xmlns:a="http://schemas.openxmlformats.org/drawingml/2006/main" xmlns:r="http://schemas.openxmlformats.org/officeDocument/2006/relationships" xmlns:p="http://schemas.openxmlformats.org/presentationml/2006/main">
  <p:tag name="NUM" val="8"/>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80.xml><?xml version="1.0" encoding="utf-8"?>
<p:tagLst xmlns:a="http://schemas.openxmlformats.org/drawingml/2006/main" xmlns:r="http://schemas.openxmlformats.org/officeDocument/2006/relationships" xmlns:p="http://schemas.openxmlformats.org/presentationml/2006/main">
  <p:tag name="NUM" val="9"/>
</p:tagLst>
</file>

<file path=ppt/tags/tag481.xml><?xml version="1.0" encoding="utf-8"?>
<p:tagLst xmlns:a="http://schemas.openxmlformats.org/drawingml/2006/main" xmlns:r="http://schemas.openxmlformats.org/officeDocument/2006/relationships" xmlns:p="http://schemas.openxmlformats.org/presentationml/2006/main">
  <p:tag name="NUM" val="1"/>
</p:tagLst>
</file>

<file path=ppt/tags/tag482.xml><?xml version="1.0" encoding="utf-8"?>
<p:tagLst xmlns:a="http://schemas.openxmlformats.org/drawingml/2006/main" xmlns:r="http://schemas.openxmlformats.org/officeDocument/2006/relationships" xmlns:p="http://schemas.openxmlformats.org/presentationml/2006/main">
  <p:tag name="NUM" val="2"/>
</p:tagLst>
</file>

<file path=ppt/tags/tag483.xml><?xml version="1.0" encoding="utf-8"?>
<p:tagLst xmlns:a="http://schemas.openxmlformats.org/drawingml/2006/main" xmlns:r="http://schemas.openxmlformats.org/officeDocument/2006/relationships" xmlns:p="http://schemas.openxmlformats.org/presentationml/2006/main">
  <p:tag name="NUM" val="3"/>
</p:tagLst>
</file>

<file path=ppt/tags/tag484.xml><?xml version="1.0" encoding="utf-8"?>
<p:tagLst xmlns:a="http://schemas.openxmlformats.org/drawingml/2006/main" xmlns:r="http://schemas.openxmlformats.org/officeDocument/2006/relationships" xmlns:p="http://schemas.openxmlformats.org/presentationml/2006/main">
  <p:tag name="NUM" val="5"/>
</p:tagLst>
</file>

<file path=ppt/tags/tag485.xml><?xml version="1.0" encoding="utf-8"?>
<p:tagLst xmlns:a="http://schemas.openxmlformats.org/drawingml/2006/main" xmlns:r="http://schemas.openxmlformats.org/officeDocument/2006/relationships" xmlns:p="http://schemas.openxmlformats.org/presentationml/2006/main">
  <p:tag name="NUM" val="6"/>
</p:tagLst>
</file>

<file path=ppt/tags/tag486.xml><?xml version="1.0" encoding="utf-8"?>
<p:tagLst xmlns:a="http://schemas.openxmlformats.org/drawingml/2006/main" xmlns:r="http://schemas.openxmlformats.org/officeDocument/2006/relationships" xmlns:p="http://schemas.openxmlformats.org/presentationml/2006/main">
  <p:tag name="NUM" val="7"/>
</p:tagLst>
</file>

<file path=ppt/tags/tag487.xml><?xml version="1.0" encoding="utf-8"?>
<p:tagLst xmlns:a="http://schemas.openxmlformats.org/drawingml/2006/main" xmlns:r="http://schemas.openxmlformats.org/officeDocument/2006/relationships" xmlns:p="http://schemas.openxmlformats.org/presentationml/2006/main">
  <p:tag name="NUM" val="5"/>
</p:tagLst>
</file>

<file path=ppt/tags/tag488.xml><?xml version="1.0" encoding="utf-8"?>
<p:tagLst xmlns:a="http://schemas.openxmlformats.org/drawingml/2006/main" xmlns:r="http://schemas.openxmlformats.org/officeDocument/2006/relationships" xmlns:p="http://schemas.openxmlformats.org/presentationml/2006/main">
  <p:tag name="NUM" val="6"/>
</p:tagLst>
</file>

<file path=ppt/tags/tag489.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10"/>
</p:tagLst>
</file>

<file path=ppt/tags/tag490.xml><?xml version="1.0" encoding="utf-8"?>
<p:tagLst xmlns:a="http://schemas.openxmlformats.org/drawingml/2006/main" xmlns:r="http://schemas.openxmlformats.org/officeDocument/2006/relationships" xmlns:p="http://schemas.openxmlformats.org/presentationml/2006/main">
  <p:tag name="NUM" val="8"/>
</p:tagLst>
</file>

<file path=ppt/tags/tag491.xml><?xml version="1.0" encoding="utf-8"?>
<p:tagLst xmlns:a="http://schemas.openxmlformats.org/drawingml/2006/main" xmlns:r="http://schemas.openxmlformats.org/officeDocument/2006/relationships" xmlns:p="http://schemas.openxmlformats.org/presentationml/2006/main">
  <p:tag name="NUM" val="9"/>
</p:tagLst>
</file>

<file path=ppt/tags/tag492.xml><?xml version="1.0" encoding="utf-8"?>
<p:tagLst xmlns:a="http://schemas.openxmlformats.org/drawingml/2006/main" xmlns:r="http://schemas.openxmlformats.org/officeDocument/2006/relationships" xmlns:p="http://schemas.openxmlformats.org/presentationml/2006/main">
  <p:tag name="NUM" val="1"/>
</p:tagLst>
</file>

<file path=ppt/tags/tag493.xml><?xml version="1.0" encoding="utf-8"?>
<p:tagLst xmlns:a="http://schemas.openxmlformats.org/drawingml/2006/main" xmlns:r="http://schemas.openxmlformats.org/officeDocument/2006/relationships" xmlns:p="http://schemas.openxmlformats.org/presentationml/2006/main">
  <p:tag name="NUM" val="2"/>
</p:tagLst>
</file>

<file path=ppt/tags/tag494.xml><?xml version="1.0" encoding="utf-8"?>
<p:tagLst xmlns:a="http://schemas.openxmlformats.org/drawingml/2006/main" xmlns:r="http://schemas.openxmlformats.org/officeDocument/2006/relationships" xmlns:p="http://schemas.openxmlformats.org/presentationml/2006/main">
  <p:tag name="NUM" val="3"/>
</p:tagLst>
</file>

<file path=ppt/tags/tag495.xml><?xml version="1.0" encoding="utf-8"?>
<p:tagLst xmlns:a="http://schemas.openxmlformats.org/drawingml/2006/main" xmlns:r="http://schemas.openxmlformats.org/officeDocument/2006/relationships" xmlns:p="http://schemas.openxmlformats.org/presentationml/2006/main">
  <p:tag name="NUM" val="4"/>
</p:tagLst>
</file>

<file path=ppt/tags/tag496.xml><?xml version="1.0" encoding="utf-8"?>
<p:tagLst xmlns:a="http://schemas.openxmlformats.org/drawingml/2006/main" xmlns:r="http://schemas.openxmlformats.org/officeDocument/2006/relationships" xmlns:p="http://schemas.openxmlformats.org/presentationml/2006/main">
  <p:tag name="NUM" val="5"/>
</p:tagLst>
</file>

<file path=ppt/tags/tag497.xml><?xml version="1.0" encoding="utf-8"?>
<p:tagLst xmlns:a="http://schemas.openxmlformats.org/drawingml/2006/main" xmlns:r="http://schemas.openxmlformats.org/officeDocument/2006/relationships" xmlns:p="http://schemas.openxmlformats.org/presentationml/2006/main">
  <p:tag name="NUM" val="6"/>
</p:tagLst>
</file>

<file path=ppt/tags/tag498.xml><?xml version="1.0" encoding="utf-8"?>
<p:tagLst xmlns:a="http://schemas.openxmlformats.org/drawingml/2006/main" xmlns:r="http://schemas.openxmlformats.org/officeDocument/2006/relationships" xmlns:p="http://schemas.openxmlformats.org/presentationml/2006/main">
  <p:tag name="NUM" val="7"/>
</p:tagLst>
</file>

<file path=ppt/tags/tag499.xml><?xml version="1.0" encoding="utf-8"?>
<p:tagLst xmlns:a="http://schemas.openxmlformats.org/drawingml/2006/main" xmlns:r="http://schemas.openxmlformats.org/officeDocument/2006/relationships" xmlns:p="http://schemas.openxmlformats.org/presentationml/2006/main">
  <p:tag name="NUM" val="8"/>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11"/>
</p:tagLst>
</file>

<file path=ppt/tags/tag500.xml><?xml version="1.0" encoding="utf-8"?>
<p:tagLst xmlns:a="http://schemas.openxmlformats.org/drawingml/2006/main" xmlns:r="http://schemas.openxmlformats.org/officeDocument/2006/relationships" xmlns:p="http://schemas.openxmlformats.org/presentationml/2006/main">
  <p:tag name="NUM" val="9"/>
</p:tagLst>
</file>

<file path=ppt/tags/tag501.xml><?xml version="1.0" encoding="utf-8"?>
<p:tagLst xmlns:a="http://schemas.openxmlformats.org/drawingml/2006/main" xmlns:r="http://schemas.openxmlformats.org/officeDocument/2006/relationships" xmlns:p="http://schemas.openxmlformats.org/presentationml/2006/main">
  <p:tag name="NUM" val="1"/>
</p:tagLst>
</file>

<file path=ppt/tags/tag502.xml><?xml version="1.0" encoding="utf-8"?>
<p:tagLst xmlns:a="http://schemas.openxmlformats.org/drawingml/2006/main" xmlns:r="http://schemas.openxmlformats.org/officeDocument/2006/relationships" xmlns:p="http://schemas.openxmlformats.org/presentationml/2006/main">
  <p:tag name="NUM" val="2"/>
</p:tagLst>
</file>

<file path=ppt/tags/tag503.xml><?xml version="1.0" encoding="utf-8"?>
<p:tagLst xmlns:a="http://schemas.openxmlformats.org/drawingml/2006/main" xmlns:r="http://schemas.openxmlformats.org/officeDocument/2006/relationships" xmlns:p="http://schemas.openxmlformats.org/presentationml/2006/main">
  <p:tag name="NUM" val="3"/>
</p:tagLst>
</file>

<file path=ppt/tags/tag504.xml><?xml version="1.0" encoding="utf-8"?>
<p:tagLst xmlns:a="http://schemas.openxmlformats.org/drawingml/2006/main" xmlns:r="http://schemas.openxmlformats.org/officeDocument/2006/relationships" xmlns:p="http://schemas.openxmlformats.org/presentationml/2006/main">
  <p:tag name="NUM" val="4"/>
</p:tagLst>
</file>

<file path=ppt/tags/tag505.xml><?xml version="1.0" encoding="utf-8"?>
<p:tagLst xmlns:a="http://schemas.openxmlformats.org/drawingml/2006/main" xmlns:r="http://schemas.openxmlformats.org/officeDocument/2006/relationships" xmlns:p="http://schemas.openxmlformats.org/presentationml/2006/main">
  <p:tag name="NUM" val="5"/>
</p:tagLst>
</file>

<file path=ppt/tags/tag506.xml><?xml version="1.0" encoding="utf-8"?>
<p:tagLst xmlns:a="http://schemas.openxmlformats.org/drawingml/2006/main" xmlns:r="http://schemas.openxmlformats.org/officeDocument/2006/relationships" xmlns:p="http://schemas.openxmlformats.org/presentationml/2006/main">
  <p:tag name="NUM" val="7"/>
</p:tagLst>
</file>

<file path=ppt/tags/tag507.xml><?xml version="1.0" encoding="utf-8"?>
<p:tagLst xmlns:a="http://schemas.openxmlformats.org/drawingml/2006/main" xmlns:r="http://schemas.openxmlformats.org/officeDocument/2006/relationships" xmlns:p="http://schemas.openxmlformats.org/presentationml/2006/main">
  <p:tag name="NUM" val="5"/>
</p:tagLst>
</file>

<file path=ppt/tags/tag508.xml><?xml version="1.0" encoding="utf-8"?>
<p:tagLst xmlns:a="http://schemas.openxmlformats.org/drawingml/2006/main" xmlns:r="http://schemas.openxmlformats.org/officeDocument/2006/relationships" xmlns:p="http://schemas.openxmlformats.org/presentationml/2006/main">
  <p:tag name="NUM" val="6"/>
</p:tagLst>
</file>

<file path=ppt/tags/tag509.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12"/>
</p:tagLst>
</file>

<file path=ppt/tags/tag510.xml><?xml version="1.0" encoding="utf-8"?>
<p:tagLst xmlns:a="http://schemas.openxmlformats.org/drawingml/2006/main" xmlns:r="http://schemas.openxmlformats.org/officeDocument/2006/relationships" xmlns:p="http://schemas.openxmlformats.org/presentationml/2006/main">
  <p:tag name="NUM" val="8"/>
</p:tagLst>
</file>

<file path=ppt/tags/tag511.xml><?xml version="1.0" encoding="utf-8"?>
<p:tagLst xmlns:a="http://schemas.openxmlformats.org/drawingml/2006/main" xmlns:r="http://schemas.openxmlformats.org/officeDocument/2006/relationships" xmlns:p="http://schemas.openxmlformats.org/presentationml/2006/main">
  <p:tag name="NUM" val="9"/>
</p:tagLst>
</file>

<file path=ppt/tags/tag512.xml><?xml version="1.0" encoding="utf-8"?>
<p:tagLst xmlns:a="http://schemas.openxmlformats.org/drawingml/2006/main" xmlns:r="http://schemas.openxmlformats.org/officeDocument/2006/relationships" xmlns:p="http://schemas.openxmlformats.org/presentationml/2006/main">
  <p:tag name="NUM" val="1"/>
</p:tagLst>
</file>

<file path=ppt/tags/tag513.xml><?xml version="1.0" encoding="utf-8"?>
<p:tagLst xmlns:a="http://schemas.openxmlformats.org/drawingml/2006/main" xmlns:r="http://schemas.openxmlformats.org/officeDocument/2006/relationships" xmlns:p="http://schemas.openxmlformats.org/presentationml/2006/main">
  <p:tag name="NUM" val="2"/>
</p:tagLst>
</file>

<file path=ppt/tags/tag514.xml><?xml version="1.0" encoding="utf-8"?>
<p:tagLst xmlns:a="http://schemas.openxmlformats.org/drawingml/2006/main" xmlns:r="http://schemas.openxmlformats.org/officeDocument/2006/relationships" xmlns:p="http://schemas.openxmlformats.org/presentationml/2006/main">
  <p:tag name="NUM" val="3"/>
</p:tagLst>
</file>

<file path=ppt/tags/tag515.xml><?xml version="1.0" encoding="utf-8"?>
<p:tagLst xmlns:a="http://schemas.openxmlformats.org/drawingml/2006/main" xmlns:r="http://schemas.openxmlformats.org/officeDocument/2006/relationships" xmlns:p="http://schemas.openxmlformats.org/presentationml/2006/main">
  <p:tag name="NUM" val="4"/>
</p:tagLst>
</file>

<file path=ppt/tags/tag516.xml><?xml version="1.0" encoding="utf-8"?>
<p:tagLst xmlns:a="http://schemas.openxmlformats.org/drawingml/2006/main" xmlns:r="http://schemas.openxmlformats.org/officeDocument/2006/relationships" xmlns:p="http://schemas.openxmlformats.org/presentationml/2006/main">
  <p:tag name="NUM" val="5"/>
</p:tagLst>
</file>

<file path=ppt/tags/tag517.xml><?xml version="1.0" encoding="utf-8"?>
<p:tagLst xmlns:a="http://schemas.openxmlformats.org/drawingml/2006/main" xmlns:r="http://schemas.openxmlformats.org/officeDocument/2006/relationships" xmlns:p="http://schemas.openxmlformats.org/presentationml/2006/main">
  <p:tag name="NUM" val="6"/>
</p:tagLst>
</file>

<file path=ppt/tags/tag518.xml><?xml version="1.0" encoding="utf-8"?>
<p:tagLst xmlns:a="http://schemas.openxmlformats.org/drawingml/2006/main" xmlns:r="http://schemas.openxmlformats.org/officeDocument/2006/relationships" xmlns:p="http://schemas.openxmlformats.org/presentationml/2006/main">
  <p:tag name="NUM" val="7"/>
</p:tagLst>
</file>

<file path=ppt/tags/tag519.xml><?xml version="1.0" encoding="utf-8"?>
<p:tagLst xmlns:a="http://schemas.openxmlformats.org/drawingml/2006/main" xmlns:r="http://schemas.openxmlformats.org/officeDocument/2006/relationships" xmlns:p="http://schemas.openxmlformats.org/presentationml/2006/main">
  <p:tag name="NUM" val="8"/>
</p:tagLst>
</file>

<file path=ppt/tags/tag52.xml><?xml version="1.0" encoding="utf-8"?>
<p:tagLst xmlns:a="http://schemas.openxmlformats.org/drawingml/2006/main" xmlns:r="http://schemas.openxmlformats.org/officeDocument/2006/relationships" xmlns:p="http://schemas.openxmlformats.org/presentationml/2006/main">
  <p:tag name="NUM" val="13"/>
</p:tagLst>
</file>

<file path=ppt/tags/tag520.xml><?xml version="1.0" encoding="utf-8"?>
<p:tagLst xmlns:a="http://schemas.openxmlformats.org/drawingml/2006/main" xmlns:r="http://schemas.openxmlformats.org/officeDocument/2006/relationships" xmlns:p="http://schemas.openxmlformats.org/presentationml/2006/main">
  <p:tag name="NUM" val="9"/>
</p:tagLst>
</file>

<file path=ppt/tags/tag521.xml><?xml version="1.0" encoding="utf-8"?>
<p:tagLst xmlns:a="http://schemas.openxmlformats.org/drawingml/2006/main" xmlns:r="http://schemas.openxmlformats.org/officeDocument/2006/relationships" xmlns:p="http://schemas.openxmlformats.org/presentationml/2006/main">
  <p:tag name="NUM" val="1"/>
</p:tagLst>
</file>

<file path=ppt/tags/tag522.xml><?xml version="1.0" encoding="utf-8"?>
<p:tagLst xmlns:a="http://schemas.openxmlformats.org/drawingml/2006/main" xmlns:r="http://schemas.openxmlformats.org/officeDocument/2006/relationships" xmlns:p="http://schemas.openxmlformats.org/presentationml/2006/main">
  <p:tag name="NUM" val="2"/>
</p:tagLst>
</file>

<file path=ppt/tags/tag523.xml><?xml version="1.0" encoding="utf-8"?>
<p:tagLst xmlns:a="http://schemas.openxmlformats.org/drawingml/2006/main" xmlns:r="http://schemas.openxmlformats.org/officeDocument/2006/relationships" xmlns:p="http://schemas.openxmlformats.org/presentationml/2006/main">
  <p:tag name="NUM" val="3"/>
</p:tagLst>
</file>

<file path=ppt/tags/tag524.xml><?xml version="1.0" encoding="utf-8"?>
<p:tagLst xmlns:a="http://schemas.openxmlformats.org/drawingml/2006/main" xmlns:r="http://schemas.openxmlformats.org/officeDocument/2006/relationships" xmlns:p="http://schemas.openxmlformats.org/presentationml/2006/main">
  <p:tag name="NUM" val="4"/>
</p:tagLst>
</file>

<file path=ppt/tags/tag525.xml><?xml version="1.0" encoding="utf-8"?>
<p:tagLst xmlns:a="http://schemas.openxmlformats.org/drawingml/2006/main" xmlns:r="http://schemas.openxmlformats.org/officeDocument/2006/relationships" xmlns:p="http://schemas.openxmlformats.org/presentationml/2006/main">
  <p:tag name="NUM" val="5"/>
</p:tagLst>
</file>

<file path=ppt/tags/tag526.xml><?xml version="1.0" encoding="utf-8"?>
<p:tagLst xmlns:a="http://schemas.openxmlformats.org/drawingml/2006/main" xmlns:r="http://schemas.openxmlformats.org/officeDocument/2006/relationships" xmlns:p="http://schemas.openxmlformats.org/presentationml/2006/main">
  <p:tag name="NUM" val="7"/>
</p:tagLst>
</file>

<file path=ppt/tags/tag527.xml><?xml version="1.0" encoding="utf-8"?>
<p:tagLst xmlns:a="http://schemas.openxmlformats.org/drawingml/2006/main" xmlns:r="http://schemas.openxmlformats.org/officeDocument/2006/relationships" xmlns:p="http://schemas.openxmlformats.org/presentationml/2006/main">
  <p:tag name="NUM" val="5"/>
</p:tagLst>
</file>

<file path=ppt/tags/tag528.xml><?xml version="1.0" encoding="utf-8"?>
<p:tagLst xmlns:a="http://schemas.openxmlformats.org/drawingml/2006/main" xmlns:r="http://schemas.openxmlformats.org/officeDocument/2006/relationships" xmlns:p="http://schemas.openxmlformats.org/presentationml/2006/main">
  <p:tag name="NUM" val="6"/>
</p:tagLst>
</file>

<file path=ppt/tags/tag529.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14"/>
</p:tagLst>
</file>

<file path=ppt/tags/tag530.xml><?xml version="1.0" encoding="utf-8"?>
<p:tagLst xmlns:a="http://schemas.openxmlformats.org/drawingml/2006/main" xmlns:r="http://schemas.openxmlformats.org/officeDocument/2006/relationships" xmlns:p="http://schemas.openxmlformats.org/presentationml/2006/main">
  <p:tag name="NUM" val="8"/>
</p:tagLst>
</file>

<file path=ppt/tags/tag531.xml><?xml version="1.0" encoding="utf-8"?>
<p:tagLst xmlns:a="http://schemas.openxmlformats.org/drawingml/2006/main" xmlns:r="http://schemas.openxmlformats.org/officeDocument/2006/relationships" xmlns:p="http://schemas.openxmlformats.org/presentationml/2006/main">
  <p:tag name="NUM" val="9"/>
</p:tagLst>
</file>

<file path=ppt/tags/tag532.xml><?xml version="1.0" encoding="utf-8"?>
<p:tagLst xmlns:a="http://schemas.openxmlformats.org/drawingml/2006/main" xmlns:r="http://schemas.openxmlformats.org/officeDocument/2006/relationships" xmlns:p="http://schemas.openxmlformats.org/presentationml/2006/main">
  <p:tag name="NUM" val="1"/>
</p:tagLst>
</file>

<file path=ppt/tags/tag533.xml><?xml version="1.0" encoding="utf-8"?>
<p:tagLst xmlns:a="http://schemas.openxmlformats.org/drawingml/2006/main" xmlns:r="http://schemas.openxmlformats.org/officeDocument/2006/relationships" xmlns:p="http://schemas.openxmlformats.org/presentationml/2006/main">
  <p:tag name="NUM" val="2"/>
</p:tagLst>
</file>

<file path=ppt/tags/tag534.xml><?xml version="1.0" encoding="utf-8"?>
<p:tagLst xmlns:a="http://schemas.openxmlformats.org/drawingml/2006/main" xmlns:r="http://schemas.openxmlformats.org/officeDocument/2006/relationships" xmlns:p="http://schemas.openxmlformats.org/presentationml/2006/main">
  <p:tag name="NUM" val="3"/>
</p:tagLst>
</file>

<file path=ppt/tags/tag535.xml><?xml version="1.0" encoding="utf-8"?>
<p:tagLst xmlns:a="http://schemas.openxmlformats.org/drawingml/2006/main" xmlns:r="http://schemas.openxmlformats.org/officeDocument/2006/relationships" xmlns:p="http://schemas.openxmlformats.org/presentationml/2006/main">
  <p:tag name="NUM" val="4"/>
</p:tagLst>
</file>

<file path=ppt/tags/tag536.xml><?xml version="1.0" encoding="utf-8"?>
<p:tagLst xmlns:a="http://schemas.openxmlformats.org/drawingml/2006/main" xmlns:r="http://schemas.openxmlformats.org/officeDocument/2006/relationships" xmlns:p="http://schemas.openxmlformats.org/presentationml/2006/main">
  <p:tag name="NUM" val="5"/>
</p:tagLst>
</file>

<file path=ppt/tags/tag537.xml><?xml version="1.0" encoding="utf-8"?>
<p:tagLst xmlns:a="http://schemas.openxmlformats.org/drawingml/2006/main" xmlns:r="http://schemas.openxmlformats.org/officeDocument/2006/relationships" xmlns:p="http://schemas.openxmlformats.org/presentationml/2006/main">
  <p:tag name="NUM" val="6"/>
</p:tagLst>
</file>

<file path=ppt/tags/tag538.xml><?xml version="1.0" encoding="utf-8"?>
<p:tagLst xmlns:a="http://schemas.openxmlformats.org/drawingml/2006/main" xmlns:r="http://schemas.openxmlformats.org/officeDocument/2006/relationships" xmlns:p="http://schemas.openxmlformats.org/presentationml/2006/main">
  <p:tag name="NUM" val="5"/>
</p:tagLst>
</file>

<file path=ppt/tags/tag539.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15"/>
</p:tagLst>
</file>

<file path=ppt/tags/tag540.xml><?xml version="1.0" encoding="utf-8"?>
<p:tagLst xmlns:a="http://schemas.openxmlformats.org/drawingml/2006/main" xmlns:r="http://schemas.openxmlformats.org/officeDocument/2006/relationships" xmlns:p="http://schemas.openxmlformats.org/presentationml/2006/main">
  <p:tag name="NUM" val="7"/>
</p:tagLst>
</file>

<file path=ppt/tags/tag541.xml><?xml version="1.0" encoding="utf-8"?>
<p:tagLst xmlns:a="http://schemas.openxmlformats.org/drawingml/2006/main" xmlns:r="http://schemas.openxmlformats.org/officeDocument/2006/relationships" xmlns:p="http://schemas.openxmlformats.org/presentationml/2006/main">
  <p:tag name="NUM" val="8"/>
</p:tagLst>
</file>

<file path=ppt/tags/tag542.xml><?xml version="1.0" encoding="utf-8"?>
<p:tagLst xmlns:a="http://schemas.openxmlformats.org/drawingml/2006/main" xmlns:r="http://schemas.openxmlformats.org/officeDocument/2006/relationships" xmlns:p="http://schemas.openxmlformats.org/presentationml/2006/main">
  <p:tag name="NUM" val="9"/>
</p:tagLst>
</file>

<file path=ppt/tags/tag543.xml><?xml version="1.0" encoding="utf-8"?>
<p:tagLst xmlns:a="http://schemas.openxmlformats.org/drawingml/2006/main" xmlns:r="http://schemas.openxmlformats.org/officeDocument/2006/relationships" xmlns:p="http://schemas.openxmlformats.org/presentationml/2006/main">
  <p:tag name="NUM" val="1"/>
</p:tagLst>
</file>

<file path=ppt/tags/tag544.xml><?xml version="1.0" encoding="utf-8"?>
<p:tagLst xmlns:a="http://schemas.openxmlformats.org/drawingml/2006/main" xmlns:r="http://schemas.openxmlformats.org/officeDocument/2006/relationships" xmlns:p="http://schemas.openxmlformats.org/presentationml/2006/main">
  <p:tag name="NUM" val="2"/>
</p:tagLst>
</file>

<file path=ppt/tags/tag545.xml><?xml version="1.0" encoding="utf-8"?>
<p:tagLst xmlns:a="http://schemas.openxmlformats.org/drawingml/2006/main" xmlns:r="http://schemas.openxmlformats.org/officeDocument/2006/relationships" xmlns:p="http://schemas.openxmlformats.org/presentationml/2006/main">
  <p:tag name="NUM" val="3"/>
</p:tagLst>
</file>

<file path=ppt/tags/tag546.xml><?xml version="1.0" encoding="utf-8"?>
<p:tagLst xmlns:a="http://schemas.openxmlformats.org/drawingml/2006/main" xmlns:r="http://schemas.openxmlformats.org/officeDocument/2006/relationships" xmlns:p="http://schemas.openxmlformats.org/presentationml/2006/main">
  <p:tag name="NUM" val="4"/>
</p:tagLst>
</file>

<file path=ppt/tags/tag547.xml><?xml version="1.0" encoding="utf-8"?>
<p:tagLst xmlns:a="http://schemas.openxmlformats.org/drawingml/2006/main" xmlns:r="http://schemas.openxmlformats.org/officeDocument/2006/relationships" xmlns:p="http://schemas.openxmlformats.org/presentationml/2006/main">
  <p:tag name="NUM" val="5"/>
</p:tagLst>
</file>

<file path=ppt/tags/tag548.xml><?xml version="1.0" encoding="utf-8"?>
<p:tagLst xmlns:a="http://schemas.openxmlformats.org/drawingml/2006/main" xmlns:r="http://schemas.openxmlformats.org/officeDocument/2006/relationships" xmlns:p="http://schemas.openxmlformats.org/presentationml/2006/main">
  <p:tag name="NUM" val="5"/>
</p:tagLst>
</file>

<file path=ppt/tags/tag549.xml><?xml version="1.0" encoding="utf-8"?>
<p:tagLst xmlns:a="http://schemas.openxmlformats.org/drawingml/2006/main" xmlns:r="http://schemas.openxmlformats.org/officeDocument/2006/relationships" xmlns:p="http://schemas.openxmlformats.org/presentationml/2006/main">
  <p:tag name="NUM" val="5"/>
</p:tagLst>
</file>

<file path=ppt/tags/tag55.xml><?xml version="1.0" encoding="utf-8"?>
<p:tagLst xmlns:a="http://schemas.openxmlformats.org/drawingml/2006/main" xmlns:r="http://schemas.openxmlformats.org/officeDocument/2006/relationships" xmlns:p="http://schemas.openxmlformats.org/presentationml/2006/main">
  <p:tag name="NUM" val="16"/>
</p:tagLst>
</file>

<file path=ppt/tags/tag550.xml><?xml version="1.0" encoding="utf-8"?>
<p:tagLst xmlns:a="http://schemas.openxmlformats.org/drawingml/2006/main" xmlns:r="http://schemas.openxmlformats.org/officeDocument/2006/relationships" xmlns:p="http://schemas.openxmlformats.org/presentationml/2006/main">
  <p:tag name="NUM" val="5"/>
</p:tagLst>
</file>

<file path=ppt/tags/tag551.xml><?xml version="1.0" encoding="utf-8"?>
<p:tagLst xmlns:a="http://schemas.openxmlformats.org/drawingml/2006/main" xmlns:r="http://schemas.openxmlformats.org/officeDocument/2006/relationships" xmlns:p="http://schemas.openxmlformats.org/presentationml/2006/main">
  <p:tag name="NUM" val="5"/>
</p:tagLst>
</file>

<file path=ppt/tags/tag552.xml><?xml version="1.0" encoding="utf-8"?>
<p:tagLst xmlns:a="http://schemas.openxmlformats.org/drawingml/2006/main" xmlns:r="http://schemas.openxmlformats.org/officeDocument/2006/relationships" xmlns:p="http://schemas.openxmlformats.org/presentationml/2006/main">
  <p:tag name="NUM" val="5"/>
</p:tagLst>
</file>

<file path=ppt/tags/tag553.xml><?xml version="1.0" encoding="utf-8"?>
<p:tagLst xmlns:a="http://schemas.openxmlformats.org/drawingml/2006/main" xmlns:r="http://schemas.openxmlformats.org/officeDocument/2006/relationships" xmlns:p="http://schemas.openxmlformats.org/presentationml/2006/main">
  <p:tag name="NUM" val="5"/>
</p:tagLst>
</file>

<file path=ppt/tags/tag554.xml><?xml version="1.0" encoding="utf-8"?>
<p:tagLst xmlns:a="http://schemas.openxmlformats.org/drawingml/2006/main" xmlns:r="http://schemas.openxmlformats.org/officeDocument/2006/relationships" xmlns:p="http://schemas.openxmlformats.org/presentationml/2006/main">
  <p:tag name="NUM" val="6"/>
</p:tagLst>
</file>

<file path=ppt/tags/tag555.xml><?xml version="1.0" encoding="utf-8"?>
<p:tagLst xmlns:a="http://schemas.openxmlformats.org/drawingml/2006/main" xmlns:r="http://schemas.openxmlformats.org/officeDocument/2006/relationships" xmlns:p="http://schemas.openxmlformats.org/presentationml/2006/main">
  <p:tag name="NUM" val="7"/>
</p:tagLst>
</file>

<file path=ppt/tags/tag556.xml><?xml version="1.0" encoding="utf-8"?>
<p:tagLst xmlns:a="http://schemas.openxmlformats.org/drawingml/2006/main" xmlns:r="http://schemas.openxmlformats.org/officeDocument/2006/relationships" xmlns:p="http://schemas.openxmlformats.org/presentationml/2006/main">
  <p:tag name="NUM" val="8"/>
</p:tagLst>
</file>

<file path=ppt/tags/tag557.xml><?xml version="1.0" encoding="utf-8"?>
<p:tagLst xmlns:a="http://schemas.openxmlformats.org/drawingml/2006/main" xmlns:r="http://schemas.openxmlformats.org/officeDocument/2006/relationships" xmlns:p="http://schemas.openxmlformats.org/presentationml/2006/main">
  <p:tag name="NUM" val="9"/>
</p:tagLst>
</file>

<file path=ppt/tags/tag558.xml><?xml version="1.0" encoding="utf-8"?>
<p:tagLst xmlns:a="http://schemas.openxmlformats.org/drawingml/2006/main" xmlns:r="http://schemas.openxmlformats.org/officeDocument/2006/relationships" xmlns:p="http://schemas.openxmlformats.org/presentationml/2006/main">
  <p:tag name="NUM" val="1"/>
</p:tagLst>
</file>

<file path=ppt/tags/tag559.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7"/>
</p:tagLst>
</file>

<file path=ppt/tags/tag560.xml><?xml version="1.0" encoding="utf-8"?>
<p:tagLst xmlns:a="http://schemas.openxmlformats.org/drawingml/2006/main" xmlns:r="http://schemas.openxmlformats.org/officeDocument/2006/relationships" xmlns:p="http://schemas.openxmlformats.org/presentationml/2006/main">
  <p:tag name="NUM" val="3"/>
</p:tagLst>
</file>

<file path=ppt/tags/tag561.xml><?xml version="1.0" encoding="utf-8"?>
<p:tagLst xmlns:a="http://schemas.openxmlformats.org/drawingml/2006/main" xmlns:r="http://schemas.openxmlformats.org/officeDocument/2006/relationships" xmlns:p="http://schemas.openxmlformats.org/presentationml/2006/main">
  <p:tag name="NUM" val="4"/>
</p:tagLst>
</file>

<file path=ppt/tags/tag562.xml><?xml version="1.0" encoding="utf-8"?>
<p:tagLst xmlns:a="http://schemas.openxmlformats.org/drawingml/2006/main" xmlns:r="http://schemas.openxmlformats.org/officeDocument/2006/relationships" xmlns:p="http://schemas.openxmlformats.org/presentationml/2006/main">
  <p:tag name="NUM" val="5"/>
</p:tagLst>
</file>

<file path=ppt/tags/tag563.xml><?xml version="1.0" encoding="utf-8"?>
<p:tagLst xmlns:a="http://schemas.openxmlformats.org/drawingml/2006/main" xmlns:r="http://schemas.openxmlformats.org/officeDocument/2006/relationships" xmlns:p="http://schemas.openxmlformats.org/presentationml/2006/main">
  <p:tag name="NUM" val="5"/>
</p:tagLst>
</file>

<file path=ppt/tags/tag564.xml><?xml version="1.0" encoding="utf-8"?>
<p:tagLst xmlns:a="http://schemas.openxmlformats.org/drawingml/2006/main" xmlns:r="http://schemas.openxmlformats.org/officeDocument/2006/relationships" xmlns:p="http://schemas.openxmlformats.org/presentationml/2006/main">
  <p:tag name="NUM" val="5"/>
</p:tagLst>
</file>

<file path=ppt/tags/tag565.xml><?xml version="1.0" encoding="utf-8"?>
<p:tagLst xmlns:a="http://schemas.openxmlformats.org/drawingml/2006/main" xmlns:r="http://schemas.openxmlformats.org/officeDocument/2006/relationships" xmlns:p="http://schemas.openxmlformats.org/presentationml/2006/main">
  <p:tag name="NUM" val="5"/>
</p:tagLst>
</file>

<file path=ppt/tags/tag566.xml><?xml version="1.0" encoding="utf-8"?>
<p:tagLst xmlns:a="http://schemas.openxmlformats.org/drawingml/2006/main" xmlns:r="http://schemas.openxmlformats.org/officeDocument/2006/relationships" xmlns:p="http://schemas.openxmlformats.org/presentationml/2006/main">
  <p:tag name="NUM" val="5"/>
</p:tagLst>
</file>

<file path=ppt/tags/tag567.xml><?xml version="1.0" encoding="utf-8"?>
<p:tagLst xmlns:a="http://schemas.openxmlformats.org/drawingml/2006/main" xmlns:r="http://schemas.openxmlformats.org/officeDocument/2006/relationships" xmlns:p="http://schemas.openxmlformats.org/presentationml/2006/main">
  <p:tag name="NUM" val="5"/>
</p:tagLst>
</file>

<file path=ppt/tags/tag568.xml><?xml version="1.0" encoding="utf-8"?>
<p:tagLst xmlns:a="http://schemas.openxmlformats.org/drawingml/2006/main" xmlns:r="http://schemas.openxmlformats.org/officeDocument/2006/relationships" xmlns:p="http://schemas.openxmlformats.org/presentationml/2006/main">
  <p:tag name="NUM" val="5"/>
</p:tagLst>
</file>

<file path=ppt/tags/tag569.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18"/>
</p:tagLst>
</file>

<file path=ppt/tags/tag570.xml><?xml version="1.0" encoding="utf-8"?>
<p:tagLst xmlns:a="http://schemas.openxmlformats.org/drawingml/2006/main" xmlns:r="http://schemas.openxmlformats.org/officeDocument/2006/relationships" xmlns:p="http://schemas.openxmlformats.org/presentationml/2006/main">
  <p:tag name="NUM" val="5"/>
</p:tagLst>
</file>

<file path=ppt/tags/tag571.xml><?xml version="1.0" encoding="utf-8"?>
<p:tagLst xmlns:a="http://schemas.openxmlformats.org/drawingml/2006/main" xmlns:r="http://schemas.openxmlformats.org/officeDocument/2006/relationships" xmlns:p="http://schemas.openxmlformats.org/presentationml/2006/main">
  <p:tag name="NUM" val="5"/>
</p:tagLst>
</file>

<file path=ppt/tags/tag572.xml><?xml version="1.0" encoding="utf-8"?>
<p:tagLst xmlns:a="http://schemas.openxmlformats.org/drawingml/2006/main" xmlns:r="http://schemas.openxmlformats.org/officeDocument/2006/relationships" xmlns:p="http://schemas.openxmlformats.org/presentationml/2006/main">
  <p:tag name="NUM" val="6"/>
</p:tagLst>
</file>

<file path=ppt/tags/tag573.xml><?xml version="1.0" encoding="utf-8"?>
<p:tagLst xmlns:a="http://schemas.openxmlformats.org/drawingml/2006/main" xmlns:r="http://schemas.openxmlformats.org/officeDocument/2006/relationships" xmlns:p="http://schemas.openxmlformats.org/presentationml/2006/main">
  <p:tag name="NUM" val="7"/>
</p:tagLst>
</file>

<file path=ppt/tags/tag574.xml><?xml version="1.0" encoding="utf-8"?>
<p:tagLst xmlns:a="http://schemas.openxmlformats.org/drawingml/2006/main" xmlns:r="http://schemas.openxmlformats.org/officeDocument/2006/relationships" xmlns:p="http://schemas.openxmlformats.org/presentationml/2006/main">
  <p:tag name="NUM" val="8"/>
</p:tagLst>
</file>

<file path=ppt/tags/tag575.xml><?xml version="1.0" encoding="utf-8"?>
<p:tagLst xmlns:a="http://schemas.openxmlformats.org/drawingml/2006/main" xmlns:r="http://schemas.openxmlformats.org/officeDocument/2006/relationships" xmlns:p="http://schemas.openxmlformats.org/presentationml/2006/main">
  <p:tag name="NUM" val="9"/>
</p:tagLst>
</file>

<file path=ppt/tags/tag576.xml><?xml version="1.0" encoding="utf-8"?>
<p:tagLst xmlns:a="http://schemas.openxmlformats.org/drawingml/2006/main" xmlns:r="http://schemas.openxmlformats.org/officeDocument/2006/relationships" xmlns:p="http://schemas.openxmlformats.org/presentationml/2006/main">
  <p:tag name="NUM" val="1"/>
</p:tagLst>
</file>

<file path=ppt/tags/tag577.xml><?xml version="1.0" encoding="utf-8"?>
<p:tagLst xmlns:a="http://schemas.openxmlformats.org/drawingml/2006/main" xmlns:r="http://schemas.openxmlformats.org/officeDocument/2006/relationships" xmlns:p="http://schemas.openxmlformats.org/presentationml/2006/main">
  <p:tag name="NUM" val="2"/>
</p:tagLst>
</file>

<file path=ppt/tags/tag578.xml><?xml version="1.0" encoding="utf-8"?>
<p:tagLst xmlns:a="http://schemas.openxmlformats.org/drawingml/2006/main" xmlns:r="http://schemas.openxmlformats.org/officeDocument/2006/relationships" xmlns:p="http://schemas.openxmlformats.org/presentationml/2006/main">
  <p:tag name="NUM" val="3"/>
</p:tagLst>
</file>

<file path=ppt/tags/tag579.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19"/>
</p:tagLst>
</file>

<file path=ppt/tags/tag580.xml><?xml version="1.0" encoding="utf-8"?>
<p:tagLst xmlns:a="http://schemas.openxmlformats.org/drawingml/2006/main" xmlns:r="http://schemas.openxmlformats.org/officeDocument/2006/relationships" xmlns:p="http://schemas.openxmlformats.org/presentationml/2006/main">
  <p:tag name="NUM" val="5"/>
</p:tagLst>
</file>

<file path=ppt/tags/tag581.xml><?xml version="1.0" encoding="utf-8"?>
<p:tagLst xmlns:a="http://schemas.openxmlformats.org/drawingml/2006/main" xmlns:r="http://schemas.openxmlformats.org/officeDocument/2006/relationships" xmlns:p="http://schemas.openxmlformats.org/presentationml/2006/main">
  <p:tag name="NUM" val="6"/>
</p:tagLst>
</file>

<file path=ppt/tags/tag582.xml><?xml version="1.0" encoding="utf-8"?>
<p:tagLst xmlns:a="http://schemas.openxmlformats.org/drawingml/2006/main" xmlns:r="http://schemas.openxmlformats.org/officeDocument/2006/relationships" xmlns:p="http://schemas.openxmlformats.org/presentationml/2006/main">
  <p:tag name="NUM" val="5"/>
</p:tagLst>
</file>

<file path=ppt/tags/tag583.xml><?xml version="1.0" encoding="utf-8"?>
<p:tagLst xmlns:a="http://schemas.openxmlformats.org/drawingml/2006/main" xmlns:r="http://schemas.openxmlformats.org/officeDocument/2006/relationships" xmlns:p="http://schemas.openxmlformats.org/presentationml/2006/main">
  <p:tag name="NUM" val="6"/>
</p:tagLst>
</file>

<file path=ppt/tags/tag584.xml><?xml version="1.0" encoding="utf-8"?>
<p:tagLst xmlns:a="http://schemas.openxmlformats.org/drawingml/2006/main" xmlns:r="http://schemas.openxmlformats.org/officeDocument/2006/relationships" xmlns:p="http://schemas.openxmlformats.org/presentationml/2006/main">
  <p:tag name="NUM" val="7"/>
</p:tagLst>
</file>

<file path=ppt/tags/tag585.xml><?xml version="1.0" encoding="utf-8"?>
<p:tagLst xmlns:a="http://schemas.openxmlformats.org/drawingml/2006/main" xmlns:r="http://schemas.openxmlformats.org/officeDocument/2006/relationships" xmlns:p="http://schemas.openxmlformats.org/presentationml/2006/main">
  <p:tag name="NUM" val="8"/>
</p:tagLst>
</file>

<file path=ppt/tags/tag586.xml><?xml version="1.0" encoding="utf-8"?>
<p:tagLst xmlns:a="http://schemas.openxmlformats.org/drawingml/2006/main" xmlns:r="http://schemas.openxmlformats.org/officeDocument/2006/relationships" xmlns:p="http://schemas.openxmlformats.org/presentationml/2006/main">
  <p:tag name="NUM" val="9"/>
</p:tagLst>
</file>

<file path=ppt/tags/tag587.xml><?xml version="1.0" encoding="utf-8"?>
<p:tagLst xmlns:a="http://schemas.openxmlformats.org/drawingml/2006/main" xmlns:r="http://schemas.openxmlformats.org/officeDocument/2006/relationships" xmlns:p="http://schemas.openxmlformats.org/presentationml/2006/main">
  <p:tag name="NUM" val="1"/>
</p:tagLst>
</file>

<file path=ppt/tags/tag588.xml><?xml version="1.0" encoding="utf-8"?>
<p:tagLst xmlns:a="http://schemas.openxmlformats.org/drawingml/2006/main" xmlns:r="http://schemas.openxmlformats.org/officeDocument/2006/relationships" xmlns:p="http://schemas.openxmlformats.org/presentationml/2006/main">
  <p:tag name="NUM" val="2"/>
</p:tagLst>
</file>

<file path=ppt/tags/tag589.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20"/>
</p:tagLst>
</file>

<file path=ppt/tags/tag590.xml><?xml version="1.0" encoding="utf-8"?>
<p:tagLst xmlns:a="http://schemas.openxmlformats.org/drawingml/2006/main" xmlns:r="http://schemas.openxmlformats.org/officeDocument/2006/relationships" xmlns:p="http://schemas.openxmlformats.org/presentationml/2006/main">
  <p:tag name="NUM" val="4"/>
</p:tagLst>
</file>

<file path=ppt/tags/tag591.xml><?xml version="1.0" encoding="utf-8"?>
<p:tagLst xmlns:a="http://schemas.openxmlformats.org/drawingml/2006/main" xmlns:r="http://schemas.openxmlformats.org/officeDocument/2006/relationships" xmlns:p="http://schemas.openxmlformats.org/presentationml/2006/main">
  <p:tag name="NUM" val="5"/>
</p:tagLst>
</file>

<file path=ppt/tags/tag592.xml><?xml version="1.0" encoding="utf-8"?>
<p:tagLst xmlns:a="http://schemas.openxmlformats.org/drawingml/2006/main" xmlns:r="http://schemas.openxmlformats.org/officeDocument/2006/relationships" xmlns:p="http://schemas.openxmlformats.org/presentationml/2006/main">
  <p:tag name="NUM" val="5"/>
</p:tagLst>
</file>

<file path=ppt/tags/tag593.xml><?xml version="1.0" encoding="utf-8"?>
<p:tagLst xmlns:a="http://schemas.openxmlformats.org/drawingml/2006/main" xmlns:r="http://schemas.openxmlformats.org/officeDocument/2006/relationships" xmlns:p="http://schemas.openxmlformats.org/presentationml/2006/main">
  <p:tag name="NUM" val="6"/>
</p:tagLst>
</file>

<file path=ppt/tags/tag594.xml><?xml version="1.0" encoding="utf-8"?>
<p:tagLst xmlns:a="http://schemas.openxmlformats.org/drawingml/2006/main" xmlns:r="http://schemas.openxmlformats.org/officeDocument/2006/relationships" xmlns:p="http://schemas.openxmlformats.org/presentationml/2006/main">
  <p:tag name="NUM" val="7"/>
</p:tagLst>
</file>

<file path=ppt/tags/tag595.xml><?xml version="1.0" encoding="utf-8"?>
<p:tagLst xmlns:a="http://schemas.openxmlformats.org/drawingml/2006/main" xmlns:r="http://schemas.openxmlformats.org/officeDocument/2006/relationships" xmlns:p="http://schemas.openxmlformats.org/presentationml/2006/main">
  <p:tag name="NUM" val="8"/>
</p:tagLst>
</file>

<file path=ppt/tags/tag596.xml><?xml version="1.0" encoding="utf-8"?>
<p:tagLst xmlns:a="http://schemas.openxmlformats.org/drawingml/2006/main" xmlns:r="http://schemas.openxmlformats.org/officeDocument/2006/relationships" xmlns:p="http://schemas.openxmlformats.org/presentationml/2006/main">
  <p:tag name="NUM" val="9"/>
</p:tagLst>
</file>

<file path=ppt/tags/tag597.xml><?xml version="1.0" encoding="utf-8"?>
<p:tagLst xmlns:a="http://schemas.openxmlformats.org/drawingml/2006/main" xmlns:r="http://schemas.openxmlformats.org/officeDocument/2006/relationships" xmlns:p="http://schemas.openxmlformats.org/presentationml/2006/main">
  <p:tag name="NUM" val="1"/>
</p:tagLst>
</file>

<file path=ppt/tags/tag598.xml><?xml version="1.0" encoding="utf-8"?>
<p:tagLst xmlns:a="http://schemas.openxmlformats.org/drawingml/2006/main" xmlns:r="http://schemas.openxmlformats.org/officeDocument/2006/relationships" xmlns:p="http://schemas.openxmlformats.org/presentationml/2006/main">
  <p:tag name="NUM" val="2"/>
</p:tagLst>
</file>

<file path=ppt/tags/tag59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21"/>
</p:tagLst>
</file>

<file path=ppt/tags/tag600.xml><?xml version="1.0" encoding="utf-8"?>
<p:tagLst xmlns:a="http://schemas.openxmlformats.org/drawingml/2006/main" xmlns:r="http://schemas.openxmlformats.org/officeDocument/2006/relationships" xmlns:p="http://schemas.openxmlformats.org/presentationml/2006/main">
  <p:tag name="NUM" val="4"/>
</p:tagLst>
</file>

<file path=ppt/tags/tag601.xml><?xml version="1.0" encoding="utf-8"?>
<p:tagLst xmlns:a="http://schemas.openxmlformats.org/drawingml/2006/main" xmlns:r="http://schemas.openxmlformats.org/officeDocument/2006/relationships" xmlns:p="http://schemas.openxmlformats.org/presentationml/2006/main">
  <p:tag name="NUM" val="5"/>
</p:tagLst>
</file>

<file path=ppt/tags/tag602.xml><?xml version="1.0" encoding="utf-8"?>
<p:tagLst xmlns:a="http://schemas.openxmlformats.org/drawingml/2006/main" xmlns:r="http://schemas.openxmlformats.org/officeDocument/2006/relationships" xmlns:p="http://schemas.openxmlformats.org/presentationml/2006/main">
  <p:tag name="NUM" val="5"/>
</p:tagLst>
</file>

<file path=ppt/tags/tag603.xml><?xml version="1.0" encoding="utf-8"?>
<p:tagLst xmlns:a="http://schemas.openxmlformats.org/drawingml/2006/main" xmlns:r="http://schemas.openxmlformats.org/officeDocument/2006/relationships" xmlns:p="http://schemas.openxmlformats.org/presentationml/2006/main">
  <p:tag name="NUM" val="6"/>
</p:tagLst>
</file>

<file path=ppt/tags/tag604.xml><?xml version="1.0" encoding="utf-8"?>
<p:tagLst xmlns:a="http://schemas.openxmlformats.org/drawingml/2006/main" xmlns:r="http://schemas.openxmlformats.org/officeDocument/2006/relationships" xmlns:p="http://schemas.openxmlformats.org/presentationml/2006/main">
  <p:tag name="NUM" val="7"/>
</p:tagLst>
</file>

<file path=ppt/tags/tag605.xml><?xml version="1.0" encoding="utf-8"?>
<p:tagLst xmlns:a="http://schemas.openxmlformats.org/drawingml/2006/main" xmlns:r="http://schemas.openxmlformats.org/officeDocument/2006/relationships" xmlns:p="http://schemas.openxmlformats.org/presentationml/2006/main">
  <p:tag name="NUM" val="8"/>
</p:tagLst>
</file>

<file path=ppt/tags/tag606.xml><?xml version="1.0" encoding="utf-8"?>
<p:tagLst xmlns:a="http://schemas.openxmlformats.org/drawingml/2006/main" xmlns:r="http://schemas.openxmlformats.org/officeDocument/2006/relationships" xmlns:p="http://schemas.openxmlformats.org/presentationml/2006/main">
  <p:tag name="NUM" val="9"/>
</p:tagLst>
</file>

<file path=ppt/tags/tag607.xml><?xml version="1.0" encoding="utf-8"?>
<p:tagLst xmlns:a="http://schemas.openxmlformats.org/drawingml/2006/main" xmlns:r="http://schemas.openxmlformats.org/officeDocument/2006/relationships" xmlns:p="http://schemas.openxmlformats.org/presentationml/2006/main">
  <p:tag name="NUM" val="1"/>
</p:tagLst>
</file>

<file path=ppt/tags/tag608.xml><?xml version="1.0" encoding="utf-8"?>
<p:tagLst xmlns:a="http://schemas.openxmlformats.org/drawingml/2006/main" xmlns:r="http://schemas.openxmlformats.org/officeDocument/2006/relationships" xmlns:p="http://schemas.openxmlformats.org/presentationml/2006/main">
  <p:tag name="NUM" val="2"/>
</p:tagLst>
</file>

<file path=ppt/tags/tag609.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10.xml><?xml version="1.0" encoding="utf-8"?>
<p:tagLst xmlns:a="http://schemas.openxmlformats.org/drawingml/2006/main" xmlns:r="http://schemas.openxmlformats.org/officeDocument/2006/relationships" xmlns:p="http://schemas.openxmlformats.org/presentationml/2006/main">
  <p:tag name="NUM" val="4"/>
</p:tagLst>
</file>

<file path=ppt/tags/tag611.xml><?xml version="1.0" encoding="utf-8"?>
<p:tagLst xmlns:a="http://schemas.openxmlformats.org/drawingml/2006/main" xmlns:r="http://schemas.openxmlformats.org/officeDocument/2006/relationships" xmlns:p="http://schemas.openxmlformats.org/presentationml/2006/main">
  <p:tag name="NUM" val="5"/>
</p:tagLst>
</file>

<file path=ppt/tags/tag612.xml><?xml version="1.0" encoding="utf-8"?>
<p:tagLst xmlns:a="http://schemas.openxmlformats.org/drawingml/2006/main" xmlns:r="http://schemas.openxmlformats.org/officeDocument/2006/relationships" xmlns:p="http://schemas.openxmlformats.org/presentationml/2006/main">
  <p:tag name="NUM" val="5"/>
</p:tagLst>
</file>

<file path=ppt/tags/tag613.xml><?xml version="1.0" encoding="utf-8"?>
<p:tagLst xmlns:a="http://schemas.openxmlformats.org/drawingml/2006/main" xmlns:r="http://schemas.openxmlformats.org/officeDocument/2006/relationships" xmlns:p="http://schemas.openxmlformats.org/presentationml/2006/main">
  <p:tag name="NUM" val="6"/>
</p:tagLst>
</file>

<file path=ppt/tags/tag614.xml><?xml version="1.0" encoding="utf-8"?>
<p:tagLst xmlns:a="http://schemas.openxmlformats.org/drawingml/2006/main" xmlns:r="http://schemas.openxmlformats.org/officeDocument/2006/relationships" xmlns:p="http://schemas.openxmlformats.org/presentationml/2006/main">
  <p:tag name="NUM" val="7"/>
</p:tagLst>
</file>

<file path=ppt/tags/tag615.xml><?xml version="1.0" encoding="utf-8"?>
<p:tagLst xmlns:a="http://schemas.openxmlformats.org/drawingml/2006/main" xmlns:r="http://schemas.openxmlformats.org/officeDocument/2006/relationships" xmlns:p="http://schemas.openxmlformats.org/presentationml/2006/main">
  <p:tag name="NUM" val="8"/>
</p:tagLst>
</file>

<file path=ppt/tags/tag616.xml><?xml version="1.0" encoding="utf-8"?>
<p:tagLst xmlns:a="http://schemas.openxmlformats.org/drawingml/2006/main" xmlns:r="http://schemas.openxmlformats.org/officeDocument/2006/relationships" xmlns:p="http://schemas.openxmlformats.org/presentationml/2006/main">
  <p:tag name="NUM" val="9"/>
</p:tagLst>
</file>

<file path=ppt/tags/tag617.xml><?xml version="1.0" encoding="utf-8"?>
<p:tagLst xmlns:a="http://schemas.openxmlformats.org/drawingml/2006/main" xmlns:r="http://schemas.openxmlformats.org/officeDocument/2006/relationships" xmlns:p="http://schemas.openxmlformats.org/presentationml/2006/main">
  <p:tag name="NUM" val="1"/>
</p:tagLst>
</file>

<file path=ppt/tags/tag618.xml><?xml version="1.0" encoding="utf-8"?>
<p:tagLst xmlns:a="http://schemas.openxmlformats.org/drawingml/2006/main" xmlns:r="http://schemas.openxmlformats.org/officeDocument/2006/relationships" xmlns:p="http://schemas.openxmlformats.org/presentationml/2006/main">
  <p:tag name="NUM" val="2"/>
</p:tagLst>
</file>

<file path=ppt/tags/tag619.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20.xml><?xml version="1.0" encoding="utf-8"?>
<p:tagLst xmlns:a="http://schemas.openxmlformats.org/drawingml/2006/main" xmlns:r="http://schemas.openxmlformats.org/officeDocument/2006/relationships" xmlns:p="http://schemas.openxmlformats.org/presentationml/2006/main">
  <p:tag name="NUM" val="4"/>
</p:tagLst>
</file>

<file path=ppt/tags/tag621.xml><?xml version="1.0" encoding="utf-8"?>
<p:tagLst xmlns:a="http://schemas.openxmlformats.org/drawingml/2006/main" xmlns:r="http://schemas.openxmlformats.org/officeDocument/2006/relationships" xmlns:p="http://schemas.openxmlformats.org/presentationml/2006/main">
  <p:tag name="NUM" val="5"/>
</p:tagLst>
</file>

<file path=ppt/tags/tag622.xml><?xml version="1.0" encoding="utf-8"?>
<p:tagLst xmlns:a="http://schemas.openxmlformats.org/drawingml/2006/main" xmlns:r="http://schemas.openxmlformats.org/officeDocument/2006/relationships" xmlns:p="http://schemas.openxmlformats.org/presentationml/2006/main">
  <p:tag name="NUM" val="6"/>
</p:tagLst>
</file>

<file path=ppt/tags/tag623.xml><?xml version="1.0" encoding="utf-8"?>
<p:tagLst xmlns:a="http://schemas.openxmlformats.org/drawingml/2006/main" xmlns:r="http://schemas.openxmlformats.org/officeDocument/2006/relationships" xmlns:p="http://schemas.openxmlformats.org/presentationml/2006/main">
  <p:tag name="NUM" val="7"/>
</p:tagLst>
</file>

<file path=ppt/tags/tag624.xml><?xml version="1.0" encoding="utf-8"?>
<p:tagLst xmlns:a="http://schemas.openxmlformats.org/drawingml/2006/main" xmlns:r="http://schemas.openxmlformats.org/officeDocument/2006/relationships" xmlns:p="http://schemas.openxmlformats.org/presentationml/2006/main">
  <p:tag name="NUM" val="8"/>
</p:tagLst>
</file>

<file path=ppt/tags/tag625.xml><?xml version="1.0" encoding="utf-8"?>
<p:tagLst xmlns:a="http://schemas.openxmlformats.org/drawingml/2006/main" xmlns:r="http://schemas.openxmlformats.org/officeDocument/2006/relationships" xmlns:p="http://schemas.openxmlformats.org/presentationml/2006/main">
  <p:tag name="NUM" val="9"/>
</p:tagLst>
</file>

<file path=ppt/tags/tag626.xml><?xml version="1.0" encoding="utf-8"?>
<p:tagLst xmlns:a="http://schemas.openxmlformats.org/drawingml/2006/main" xmlns:r="http://schemas.openxmlformats.org/officeDocument/2006/relationships" xmlns:p="http://schemas.openxmlformats.org/presentationml/2006/main">
  <p:tag name="NUM" val="10"/>
</p:tagLst>
</file>

<file path=ppt/tags/tag627.xml><?xml version="1.0" encoding="utf-8"?>
<p:tagLst xmlns:a="http://schemas.openxmlformats.org/drawingml/2006/main" xmlns:r="http://schemas.openxmlformats.org/officeDocument/2006/relationships" xmlns:p="http://schemas.openxmlformats.org/presentationml/2006/main">
  <p:tag name="NUM" val="11"/>
</p:tagLst>
</file>

<file path=ppt/tags/tag628.xml><?xml version="1.0" encoding="utf-8"?>
<p:tagLst xmlns:a="http://schemas.openxmlformats.org/drawingml/2006/main" xmlns:r="http://schemas.openxmlformats.org/officeDocument/2006/relationships" xmlns:p="http://schemas.openxmlformats.org/presentationml/2006/main">
  <p:tag name="NUM" val="12"/>
</p:tagLst>
</file>

<file path=ppt/tags/tag629.xml><?xml version="1.0" encoding="utf-8"?>
<p:tagLst xmlns:a="http://schemas.openxmlformats.org/drawingml/2006/main" xmlns:r="http://schemas.openxmlformats.org/officeDocument/2006/relationships" xmlns:p="http://schemas.openxmlformats.org/presentationml/2006/main">
  <p:tag name="NUM" val="1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30.xml><?xml version="1.0" encoding="utf-8"?>
<p:tagLst xmlns:a="http://schemas.openxmlformats.org/drawingml/2006/main" xmlns:r="http://schemas.openxmlformats.org/officeDocument/2006/relationships" xmlns:p="http://schemas.openxmlformats.org/presentationml/2006/main">
  <p:tag name="NUM" val="7"/>
</p:tagLst>
</file>

<file path=ppt/tags/tag631.xml><?xml version="1.0" encoding="utf-8"?>
<p:tagLst xmlns:a="http://schemas.openxmlformats.org/drawingml/2006/main" xmlns:r="http://schemas.openxmlformats.org/officeDocument/2006/relationships" xmlns:p="http://schemas.openxmlformats.org/presentationml/2006/main">
  <p:tag name="NUM" val="5"/>
</p:tagLst>
</file>

<file path=ppt/tags/tag632.xml><?xml version="1.0" encoding="utf-8"?>
<p:tagLst xmlns:a="http://schemas.openxmlformats.org/drawingml/2006/main" xmlns:r="http://schemas.openxmlformats.org/officeDocument/2006/relationships" xmlns:p="http://schemas.openxmlformats.org/presentationml/2006/main">
  <p:tag name="NUM" val="6"/>
</p:tagLst>
</file>

<file path=ppt/tags/tag633.xml><?xml version="1.0" encoding="utf-8"?>
<p:tagLst xmlns:a="http://schemas.openxmlformats.org/drawingml/2006/main" xmlns:r="http://schemas.openxmlformats.org/officeDocument/2006/relationships" xmlns:p="http://schemas.openxmlformats.org/presentationml/2006/main">
  <p:tag name="NUM" val="7"/>
</p:tagLst>
</file>

<file path=ppt/tags/tag634.xml><?xml version="1.0" encoding="utf-8"?>
<p:tagLst xmlns:a="http://schemas.openxmlformats.org/drawingml/2006/main" xmlns:r="http://schemas.openxmlformats.org/officeDocument/2006/relationships" xmlns:p="http://schemas.openxmlformats.org/presentationml/2006/main">
  <p:tag name="NUM" val="8"/>
</p:tagLst>
</file>

<file path=ppt/tags/tag635.xml><?xml version="1.0" encoding="utf-8"?>
<p:tagLst xmlns:a="http://schemas.openxmlformats.org/drawingml/2006/main" xmlns:r="http://schemas.openxmlformats.org/officeDocument/2006/relationships" xmlns:p="http://schemas.openxmlformats.org/presentationml/2006/main">
  <p:tag name="NUM" val="9"/>
</p:tagLst>
</file>

<file path=ppt/tags/tag636.xml><?xml version="1.0" encoding="utf-8"?>
<p:tagLst xmlns:a="http://schemas.openxmlformats.org/drawingml/2006/main" xmlns:r="http://schemas.openxmlformats.org/officeDocument/2006/relationships" xmlns:p="http://schemas.openxmlformats.org/presentationml/2006/main">
  <p:tag name="NUM" val="1"/>
</p:tagLst>
</file>

<file path=ppt/tags/tag637.xml><?xml version="1.0" encoding="utf-8"?>
<p:tagLst xmlns:a="http://schemas.openxmlformats.org/drawingml/2006/main" xmlns:r="http://schemas.openxmlformats.org/officeDocument/2006/relationships" xmlns:p="http://schemas.openxmlformats.org/presentationml/2006/main">
  <p:tag name="NUM" val="2"/>
</p:tagLst>
</file>

<file path=ppt/tags/tag638.xml><?xml version="1.0" encoding="utf-8"?>
<p:tagLst xmlns:a="http://schemas.openxmlformats.org/drawingml/2006/main" xmlns:r="http://schemas.openxmlformats.org/officeDocument/2006/relationships" xmlns:p="http://schemas.openxmlformats.org/presentationml/2006/main">
  <p:tag name="NUM" val="3"/>
</p:tagLst>
</file>

<file path=ppt/tags/tag639.xml><?xml version="1.0" encoding="utf-8"?>
<p:tagLst xmlns:a="http://schemas.openxmlformats.org/drawingml/2006/main" xmlns:r="http://schemas.openxmlformats.org/officeDocument/2006/relationships" xmlns:p="http://schemas.openxmlformats.org/presentationml/2006/main">
  <p:tag name="NUM" val="4"/>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40.xml><?xml version="1.0" encoding="utf-8"?>
<p:tagLst xmlns:a="http://schemas.openxmlformats.org/drawingml/2006/main" xmlns:r="http://schemas.openxmlformats.org/officeDocument/2006/relationships" xmlns:p="http://schemas.openxmlformats.org/presentationml/2006/main">
  <p:tag name="NUM" val="5"/>
</p:tagLst>
</file>

<file path=ppt/tags/tag641.xml><?xml version="1.0" encoding="utf-8"?>
<p:tagLst xmlns:a="http://schemas.openxmlformats.org/drawingml/2006/main" xmlns:r="http://schemas.openxmlformats.org/officeDocument/2006/relationships" xmlns:p="http://schemas.openxmlformats.org/presentationml/2006/main">
  <p:tag name="NUM" val="5"/>
</p:tagLst>
</file>

<file path=ppt/tags/tag642.xml><?xml version="1.0" encoding="utf-8"?>
<p:tagLst xmlns:a="http://schemas.openxmlformats.org/drawingml/2006/main" xmlns:r="http://schemas.openxmlformats.org/officeDocument/2006/relationships" xmlns:p="http://schemas.openxmlformats.org/presentationml/2006/main">
  <p:tag name="NUM" val="6"/>
</p:tagLst>
</file>

<file path=ppt/tags/tag643.xml><?xml version="1.0" encoding="utf-8"?>
<p:tagLst xmlns:a="http://schemas.openxmlformats.org/drawingml/2006/main" xmlns:r="http://schemas.openxmlformats.org/officeDocument/2006/relationships" xmlns:p="http://schemas.openxmlformats.org/presentationml/2006/main">
  <p:tag name="NUM" val="7"/>
</p:tagLst>
</file>

<file path=ppt/tags/tag644.xml><?xml version="1.0" encoding="utf-8"?>
<p:tagLst xmlns:a="http://schemas.openxmlformats.org/drawingml/2006/main" xmlns:r="http://schemas.openxmlformats.org/officeDocument/2006/relationships" xmlns:p="http://schemas.openxmlformats.org/presentationml/2006/main">
  <p:tag name="NUM" val="8"/>
</p:tagLst>
</file>

<file path=ppt/tags/tag645.xml><?xml version="1.0" encoding="utf-8"?>
<p:tagLst xmlns:a="http://schemas.openxmlformats.org/drawingml/2006/main" xmlns:r="http://schemas.openxmlformats.org/officeDocument/2006/relationships" xmlns:p="http://schemas.openxmlformats.org/presentationml/2006/main">
  <p:tag name="NUM" val="9"/>
</p:tagLst>
</file>

<file path=ppt/tags/tag646.xml><?xml version="1.0" encoding="utf-8"?>
<p:tagLst xmlns:a="http://schemas.openxmlformats.org/drawingml/2006/main" xmlns:r="http://schemas.openxmlformats.org/officeDocument/2006/relationships" xmlns:p="http://schemas.openxmlformats.org/presentationml/2006/main">
  <p:tag name="NUM" val="1"/>
</p:tagLst>
</file>

<file path=ppt/tags/tag647.xml><?xml version="1.0" encoding="utf-8"?>
<p:tagLst xmlns:a="http://schemas.openxmlformats.org/drawingml/2006/main" xmlns:r="http://schemas.openxmlformats.org/officeDocument/2006/relationships" xmlns:p="http://schemas.openxmlformats.org/presentationml/2006/main">
  <p:tag name="NUM" val="2"/>
</p:tagLst>
</file>

<file path=ppt/tags/tag648.xml><?xml version="1.0" encoding="utf-8"?>
<p:tagLst xmlns:a="http://schemas.openxmlformats.org/drawingml/2006/main" xmlns:r="http://schemas.openxmlformats.org/officeDocument/2006/relationships" xmlns:p="http://schemas.openxmlformats.org/presentationml/2006/main">
  <p:tag name="NUM" val="3"/>
</p:tagLst>
</file>

<file path=ppt/tags/tag649.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5"/>
</p:tagLst>
</file>

<file path=ppt/tags/tag650.xml><?xml version="1.0" encoding="utf-8"?>
<p:tagLst xmlns:a="http://schemas.openxmlformats.org/drawingml/2006/main" xmlns:r="http://schemas.openxmlformats.org/officeDocument/2006/relationships" xmlns:p="http://schemas.openxmlformats.org/presentationml/2006/main">
  <p:tag name="NUM" val="5"/>
</p:tagLst>
</file>

<file path=ppt/tags/tag651.xml><?xml version="1.0" encoding="utf-8"?>
<p:tagLst xmlns:a="http://schemas.openxmlformats.org/drawingml/2006/main" xmlns:r="http://schemas.openxmlformats.org/officeDocument/2006/relationships" xmlns:p="http://schemas.openxmlformats.org/presentationml/2006/main">
  <p:tag name="NUM" val="6"/>
</p:tagLst>
</file>

<file path=ppt/tags/tag652.xml><?xml version="1.0" encoding="utf-8"?>
<p:tagLst xmlns:a="http://schemas.openxmlformats.org/drawingml/2006/main" xmlns:r="http://schemas.openxmlformats.org/officeDocument/2006/relationships" xmlns:p="http://schemas.openxmlformats.org/presentationml/2006/main">
  <p:tag name="NUM" val="1"/>
</p:tagLst>
</file>

<file path=ppt/tags/tag653.xml><?xml version="1.0" encoding="utf-8"?>
<p:tagLst xmlns:a="http://schemas.openxmlformats.org/drawingml/2006/main" xmlns:r="http://schemas.openxmlformats.org/officeDocument/2006/relationships" xmlns:p="http://schemas.openxmlformats.org/presentationml/2006/main">
  <p:tag name="NUM" val="2"/>
</p:tagLst>
</file>

<file path=ppt/tags/tag654.xml><?xml version="1.0" encoding="utf-8"?>
<p:tagLst xmlns:a="http://schemas.openxmlformats.org/drawingml/2006/main" xmlns:r="http://schemas.openxmlformats.org/officeDocument/2006/relationships" xmlns:p="http://schemas.openxmlformats.org/presentationml/2006/main">
  <p:tag name="NUM" val="3"/>
</p:tagLst>
</file>

<file path=ppt/tags/tag655.xml><?xml version="1.0" encoding="utf-8"?>
<p:tagLst xmlns:a="http://schemas.openxmlformats.org/drawingml/2006/main" xmlns:r="http://schemas.openxmlformats.org/officeDocument/2006/relationships" xmlns:p="http://schemas.openxmlformats.org/presentationml/2006/main">
  <p:tag name="NUM" val="4"/>
</p:tagLst>
</file>

<file path=ppt/tags/tag656.xml><?xml version="1.0" encoding="utf-8"?>
<p:tagLst xmlns:a="http://schemas.openxmlformats.org/drawingml/2006/main" xmlns:r="http://schemas.openxmlformats.org/officeDocument/2006/relationships" xmlns:p="http://schemas.openxmlformats.org/presentationml/2006/main">
  <p:tag name="NUM" val="8"/>
</p:tagLst>
</file>

<file path=ppt/tags/tag657.xml><?xml version="1.0" encoding="utf-8"?>
<p:tagLst xmlns:a="http://schemas.openxmlformats.org/drawingml/2006/main" xmlns:r="http://schemas.openxmlformats.org/officeDocument/2006/relationships" xmlns:p="http://schemas.openxmlformats.org/presentationml/2006/main">
  <p:tag name="NUM" val="5"/>
</p:tagLst>
</file>

<file path=ppt/tags/tag658.xml><?xml version="1.0" encoding="utf-8"?>
<p:tagLst xmlns:a="http://schemas.openxmlformats.org/drawingml/2006/main" xmlns:r="http://schemas.openxmlformats.org/officeDocument/2006/relationships" xmlns:p="http://schemas.openxmlformats.org/presentationml/2006/main">
  <p:tag name="NUM" val="6"/>
</p:tagLst>
</file>

<file path=ppt/tags/tag659.xml><?xml version="1.0" encoding="utf-8"?>
<p:tagLst xmlns:a="http://schemas.openxmlformats.org/drawingml/2006/main" xmlns:r="http://schemas.openxmlformats.org/officeDocument/2006/relationships" xmlns:p="http://schemas.openxmlformats.org/presentationml/2006/main">
  <p:tag name="NUM" val="8"/>
</p:tagLst>
</file>

<file path=ppt/tags/tag66.xml><?xml version="1.0" encoding="utf-8"?>
<p:tagLst xmlns:a="http://schemas.openxmlformats.org/drawingml/2006/main" xmlns:r="http://schemas.openxmlformats.org/officeDocument/2006/relationships" xmlns:p="http://schemas.openxmlformats.org/presentationml/2006/main">
  <p:tag name="NUM" val="6"/>
</p:tagLst>
</file>

<file path=ppt/tags/tag660.xml><?xml version="1.0" encoding="utf-8"?>
<p:tagLst xmlns:a="http://schemas.openxmlformats.org/drawingml/2006/main" xmlns:r="http://schemas.openxmlformats.org/officeDocument/2006/relationships" xmlns:p="http://schemas.openxmlformats.org/presentationml/2006/main">
  <p:tag name="NUM" val="11"/>
</p:tagLst>
</file>

<file path=ppt/tags/tag661.xml><?xml version="1.0" encoding="utf-8"?>
<p:tagLst xmlns:a="http://schemas.openxmlformats.org/drawingml/2006/main" xmlns:r="http://schemas.openxmlformats.org/officeDocument/2006/relationships" xmlns:p="http://schemas.openxmlformats.org/presentationml/2006/main">
  <p:tag name="NUM" val="1"/>
</p:tagLst>
</file>

<file path=ppt/tags/tag662.xml><?xml version="1.0" encoding="utf-8"?>
<p:tagLst xmlns:a="http://schemas.openxmlformats.org/drawingml/2006/main" xmlns:r="http://schemas.openxmlformats.org/officeDocument/2006/relationships" xmlns:p="http://schemas.openxmlformats.org/presentationml/2006/main">
  <p:tag name="NUM" val="2"/>
</p:tagLst>
</file>

<file path=ppt/tags/tag663.xml><?xml version="1.0" encoding="utf-8"?>
<p:tagLst xmlns:a="http://schemas.openxmlformats.org/drawingml/2006/main" xmlns:r="http://schemas.openxmlformats.org/officeDocument/2006/relationships" xmlns:p="http://schemas.openxmlformats.org/presentationml/2006/main">
  <p:tag name="NUM" val="3"/>
</p:tagLst>
</file>

<file path=ppt/tags/tag664.xml><?xml version="1.0" encoding="utf-8"?>
<p:tagLst xmlns:a="http://schemas.openxmlformats.org/drawingml/2006/main" xmlns:r="http://schemas.openxmlformats.org/officeDocument/2006/relationships" xmlns:p="http://schemas.openxmlformats.org/presentationml/2006/main">
  <p:tag name="NUM" val="4"/>
</p:tagLst>
</file>

<file path=ppt/tags/tag665.xml><?xml version="1.0" encoding="utf-8"?>
<p:tagLst xmlns:a="http://schemas.openxmlformats.org/drawingml/2006/main" xmlns:r="http://schemas.openxmlformats.org/officeDocument/2006/relationships" xmlns:p="http://schemas.openxmlformats.org/presentationml/2006/main">
  <p:tag name="NUM" val="5"/>
</p:tagLst>
</file>

<file path=ppt/tags/tag666.xml><?xml version="1.0" encoding="utf-8"?>
<p:tagLst xmlns:a="http://schemas.openxmlformats.org/drawingml/2006/main" xmlns:r="http://schemas.openxmlformats.org/officeDocument/2006/relationships" xmlns:p="http://schemas.openxmlformats.org/presentationml/2006/main">
  <p:tag name="NUM" val="10"/>
</p:tagLst>
</file>

<file path=ppt/tags/tag667.xml><?xml version="1.0" encoding="utf-8"?>
<p:tagLst xmlns:a="http://schemas.openxmlformats.org/drawingml/2006/main" xmlns:r="http://schemas.openxmlformats.org/officeDocument/2006/relationships" xmlns:p="http://schemas.openxmlformats.org/presentationml/2006/main">
  <p:tag name="NUM" val="5"/>
</p:tagLst>
</file>

<file path=ppt/tags/tag668.xml><?xml version="1.0" encoding="utf-8"?>
<p:tagLst xmlns:a="http://schemas.openxmlformats.org/drawingml/2006/main" xmlns:r="http://schemas.openxmlformats.org/officeDocument/2006/relationships" xmlns:p="http://schemas.openxmlformats.org/presentationml/2006/main">
  <p:tag name="NUM" val="6"/>
</p:tagLst>
</file>

<file path=ppt/tags/tag669.xml><?xml version="1.0" encoding="utf-8"?>
<p:tagLst xmlns:a="http://schemas.openxmlformats.org/drawingml/2006/main" xmlns:r="http://schemas.openxmlformats.org/officeDocument/2006/relationships" xmlns:p="http://schemas.openxmlformats.org/presentationml/2006/main">
  <p:tag name="NUM" val="7"/>
</p:tagLst>
</file>

<file path=ppt/tags/tag67.xml><?xml version="1.0" encoding="utf-8"?>
<p:tagLst xmlns:a="http://schemas.openxmlformats.org/drawingml/2006/main" xmlns:r="http://schemas.openxmlformats.org/officeDocument/2006/relationships" xmlns:p="http://schemas.openxmlformats.org/presentationml/2006/main">
  <p:tag name="NUM" val="7"/>
</p:tagLst>
</file>

<file path=ppt/tags/tag670.xml><?xml version="1.0" encoding="utf-8"?>
<p:tagLst xmlns:a="http://schemas.openxmlformats.org/drawingml/2006/main" xmlns:r="http://schemas.openxmlformats.org/officeDocument/2006/relationships" xmlns:p="http://schemas.openxmlformats.org/presentationml/2006/main">
  <p:tag name="NUM" val="8"/>
</p:tagLst>
</file>

<file path=ppt/tags/tag671.xml><?xml version="1.0" encoding="utf-8"?>
<p:tagLst xmlns:a="http://schemas.openxmlformats.org/drawingml/2006/main" xmlns:r="http://schemas.openxmlformats.org/officeDocument/2006/relationships" xmlns:p="http://schemas.openxmlformats.org/presentationml/2006/main">
  <p:tag name="NUM" val="9"/>
</p:tagLst>
</file>

<file path=ppt/tags/tag672.xml><?xml version="1.0" encoding="utf-8"?>
<p:tagLst xmlns:a="http://schemas.openxmlformats.org/drawingml/2006/main" xmlns:r="http://schemas.openxmlformats.org/officeDocument/2006/relationships" xmlns:p="http://schemas.openxmlformats.org/presentationml/2006/main">
  <p:tag name="NUM" val="1"/>
</p:tagLst>
</file>

<file path=ppt/tags/tag673.xml><?xml version="1.0" encoding="utf-8"?>
<p:tagLst xmlns:a="http://schemas.openxmlformats.org/drawingml/2006/main" xmlns:r="http://schemas.openxmlformats.org/officeDocument/2006/relationships" xmlns:p="http://schemas.openxmlformats.org/presentationml/2006/main">
  <p:tag name="NUM" val="2"/>
</p:tagLst>
</file>

<file path=ppt/tags/tag674.xml><?xml version="1.0" encoding="utf-8"?>
<p:tagLst xmlns:a="http://schemas.openxmlformats.org/drawingml/2006/main" xmlns:r="http://schemas.openxmlformats.org/officeDocument/2006/relationships" xmlns:p="http://schemas.openxmlformats.org/presentationml/2006/main">
  <p:tag name="NUM" val="3"/>
</p:tagLst>
</file>

<file path=ppt/tags/tag675.xml><?xml version="1.0" encoding="utf-8"?>
<p:tagLst xmlns:a="http://schemas.openxmlformats.org/drawingml/2006/main" xmlns:r="http://schemas.openxmlformats.org/officeDocument/2006/relationships" xmlns:p="http://schemas.openxmlformats.org/presentationml/2006/main">
  <p:tag name="NUM" val="5"/>
</p:tagLst>
</file>

<file path=ppt/tags/tag676.xml><?xml version="1.0" encoding="utf-8"?>
<p:tagLst xmlns:a="http://schemas.openxmlformats.org/drawingml/2006/main" xmlns:r="http://schemas.openxmlformats.org/officeDocument/2006/relationships" xmlns:p="http://schemas.openxmlformats.org/presentationml/2006/main">
  <p:tag name="NUM" val="10"/>
</p:tagLst>
</file>

<file path=ppt/tags/tag677.xml><?xml version="1.0" encoding="utf-8"?>
<p:tagLst xmlns:a="http://schemas.openxmlformats.org/drawingml/2006/main" xmlns:r="http://schemas.openxmlformats.org/officeDocument/2006/relationships" xmlns:p="http://schemas.openxmlformats.org/presentationml/2006/main">
  <p:tag name="NUM" val="5"/>
</p:tagLst>
</file>

<file path=ppt/tags/tag678.xml><?xml version="1.0" encoding="utf-8"?>
<p:tagLst xmlns:a="http://schemas.openxmlformats.org/drawingml/2006/main" xmlns:r="http://schemas.openxmlformats.org/officeDocument/2006/relationships" xmlns:p="http://schemas.openxmlformats.org/presentationml/2006/main">
  <p:tag name="NUM" val="4"/>
</p:tagLst>
</file>

<file path=ppt/tags/tag679.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8"/>
</p:tagLst>
</file>

<file path=ppt/tags/tag680.xml><?xml version="1.0" encoding="utf-8"?>
<p:tagLst xmlns:a="http://schemas.openxmlformats.org/drawingml/2006/main" xmlns:r="http://schemas.openxmlformats.org/officeDocument/2006/relationships" xmlns:p="http://schemas.openxmlformats.org/presentationml/2006/main">
  <p:tag name="NUM" val="6"/>
</p:tagLst>
</file>

<file path=ppt/tags/tag681.xml><?xml version="1.0" encoding="utf-8"?>
<p:tagLst xmlns:a="http://schemas.openxmlformats.org/drawingml/2006/main" xmlns:r="http://schemas.openxmlformats.org/officeDocument/2006/relationships" xmlns:p="http://schemas.openxmlformats.org/presentationml/2006/main">
  <p:tag name="NUM" val="7"/>
</p:tagLst>
</file>

<file path=ppt/tags/tag682.xml><?xml version="1.0" encoding="utf-8"?>
<p:tagLst xmlns:a="http://schemas.openxmlformats.org/drawingml/2006/main" xmlns:r="http://schemas.openxmlformats.org/officeDocument/2006/relationships" xmlns:p="http://schemas.openxmlformats.org/presentationml/2006/main">
  <p:tag name="NUM" val="8"/>
</p:tagLst>
</file>

<file path=ppt/tags/tag683.xml><?xml version="1.0" encoding="utf-8"?>
<p:tagLst xmlns:a="http://schemas.openxmlformats.org/drawingml/2006/main" xmlns:r="http://schemas.openxmlformats.org/officeDocument/2006/relationships" xmlns:p="http://schemas.openxmlformats.org/presentationml/2006/main">
  <p:tag name="NUM" val="9"/>
</p:tagLst>
</file>

<file path=ppt/tags/tag684.xml><?xml version="1.0" encoding="utf-8"?>
<p:tagLst xmlns:a="http://schemas.openxmlformats.org/drawingml/2006/main" xmlns:r="http://schemas.openxmlformats.org/officeDocument/2006/relationships" xmlns:p="http://schemas.openxmlformats.org/presentationml/2006/main">
  <p:tag name="NUM" val="1"/>
</p:tagLst>
</file>

<file path=ppt/tags/tag685.xml><?xml version="1.0" encoding="utf-8"?>
<p:tagLst xmlns:a="http://schemas.openxmlformats.org/drawingml/2006/main" xmlns:r="http://schemas.openxmlformats.org/officeDocument/2006/relationships" xmlns:p="http://schemas.openxmlformats.org/presentationml/2006/main">
  <p:tag name="NUM" val="2"/>
</p:tagLst>
</file>

<file path=ppt/tags/tag686.xml><?xml version="1.0" encoding="utf-8"?>
<p:tagLst xmlns:a="http://schemas.openxmlformats.org/drawingml/2006/main" xmlns:r="http://schemas.openxmlformats.org/officeDocument/2006/relationships" xmlns:p="http://schemas.openxmlformats.org/presentationml/2006/main">
  <p:tag name="NUM" val="3"/>
</p:tagLst>
</file>

<file path=ppt/tags/tag687.xml><?xml version="1.0" encoding="utf-8"?>
<p:tagLst xmlns:a="http://schemas.openxmlformats.org/drawingml/2006/main" xmlns:r="http://schemas.openxmlformats.org/officeDocument/2006/relationships" xmlns:p="http://schemas.openxmlformats.org/presentationml/2006/main">
  <p:tag name="NUM" val="4"/>
</p:tagLst>
</file>

<file path=ppt/tags/tag688.xml><?xml version="1.0" encoding="utf-8"?>
<p:tagLst xmlns:a="http://schemas.openxmlformats.org/drawingml/2006/main" xmlns:r="http://schemas.openxmlformats.org/officeDocument/2006/relationships" xmlns:p="http://schemas.openxmlformats.org/presentationml/2006/main">
  <p:tag name="NUM" val="5"/>
</p:tagLst>
</file>

<file path=ppt/tags/tag689.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9"/>
</p:tagLst>
</file>

<file path=ppt/tags/tag690.xml><?xml version="1.0" encoding="utf-8"?>
<p:tagLst xmlns:a="http://schemas.openxmlformats.org/drawingml/2006/main" xmlns:r="http://schemas.openxmlformats.org/officeDocument/2006/relationships" xmlns:p="http://schemas.openxmlformats.org/presentationml/2006/main">
  <p:tag name="NUM" val="6"/>
</p:tagLst>
</file>

<file path=ppt/tags/tag691.xml><?xml version="1.0" encoding="utf-8"?>
<p:tagLst xmlns:a="http://schemas.openxmlformats.org/drawingml/2006/main" xmlns:r="http://schemas.openxmlformats.org/officeDocument/2006/relationships" xmlns:p="http://schemas.openxmlformats.org/presentationml/2006/main">
  <p:tag name="NUM" val="7"/>
</p:tagLst>
</file>

<file path=ppt/tags/tag692.xml><?xml version="1.0" encoding="utf-8"?>
<p:tagLst xmlns:a="http://schemas.openxmlformats.org/drawingml/2006/main" xmlns:r="http://schemas.openxmlformats.org/officeDocument/2006/relationships" xmlns:p="http://schemas.openxmlformats.org/presentationml/2006/main">
  <p:tag name="NUM" val="8"/>
</p:tagLst>
</file>

<file path=ppt/tags/tag693.xml><?xml version="1.0" encoding="utf-8"?>
<p:tagLst xmlns:a="http://schemas.openxmlformats.org/drawingml/2006/main" xmlns:r="http://schemas.openxmlformats.org/officeDocument/2006/relationships" xmlns:p="http://schemas.openxmlformats.org/presentationml/2006/main">
  <p:tag name="NUM" val="9"/>
</p:tagLst>
</file>

<file path=ppt/tags/tag694.xml><?xml version="1.0" encoding="utf-8"?>
<p:tagLst xmlns:a="http://schemas.openxmlformats.org/drawingml/2006/main" xmlns:r="http://schemas.openxmlformats.org/officeDocument/2006/relationships" xmlns:p="http://schemas.openxmlformats.org/presentationml/2006/main">
  <p:tag name="NUM" val="1"/>
</p:tagLst>
</file>

<file path=ppt/tags/tag695.xml><?xml version="1.0" encoding="utf-8"?>
<p:tagLst xmlns:a="http://schemas.openxmlformats.org/drawingml/2006/main" xmlns:r="http://schemas.openxmlformats.org/officeDocument/2006/relationships" xmlns:p="http://schemas.openxmlformats.org/presentationml/2006/main">
  <p:tag name="NUM" val="2"/>
</p:tagLst>
</file>

<file path=ppt/tags/tag696.xml><?xml version="1.0" encoding="utf-8"?>
<p:tagLst xmlns:a="http://schemas.openxmlformats.org/drawingml/2006/main" xmlns:r="http://schemas.openxmlformats.org/officeDocument/2006/relationships" xmlns:p="http://schemas.openxmlformats.org/presentationml/2006/main">
  <p:tag name="NUM" val="3"/>
</p:tagLst>
</file>

<file path=ppt/tags/tag697.xml><?xml version="1.0" encoding="utf-8"?>
<p:tagLst xmlns:a="http://schemas.openxmlformats.org/drawingml/2006/main" xmlns:r="http://schemas.openxmlformats.org/officeDocument/2006/relationships" xmlns:p="http://schemas.openxmlformats.org/presentationml/2006/main">
  <p:tag name="NUM" val="5"/>
</p:tagLst>
</file>

<file path=ppt/tags/tag698.xml><?xml version="1.0" encoding="utf-8"?>
<p:tagLst xmlns:a="http://schemas.openxmlformats.org/drawingml/2006/main" xmlns:r="http://schemas.openxmlformats.org/officeDocument/2006/relationships" xmlns:p="http://schemas.openxmlformats.org/presentationml/2006/main">
  <p:tag name="NUM" val="10"/>
</p:tagLst>
</file>

<file path=ppt/tags/tag699.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10"/>
</p:tagLst>
</file>

<file path=ppt/tags/tag700.xml><?xml version="1.0" encoding="utf-8"?>
<p:tagLst xmlns:a="http://schemas.openxmlformats.org/drawingml/2006/main" xmlns:r="http://schemas.openxmlformats.org/officeDocument/2006/relationships" xmlns:p="http://schemas.openxmlformats.org/presentationml/2006/main">
  <p:tag name="NUM" val="4"/>
</p:tagLst>
</file>

<file path=ppt/tags/tag701.xml><?xml version="1.0" encoding="utf-8"?>
<p:tagLst xmlns:a="http://schemas.openxmlformats.org/drawingml/2006/main" xmlns:r="http://schemas.openxmlformats.org/officeDocument/2006/relationships" xmlns:p="http://schemas.openxmlformats.org/presentationml/2006/main">
  <p:tag name="NUM" val="5"/>
</p:tagLst>
</file>

<file path=ppt/tags/tag702.xml><?xml version="1.0" encoding="utf-8"?>
<p:tagLst xmlns:a="http://schemas.openxmlformats.org/drawingml/2006/main" xmlns:r="http://schemas.openxmlformats.org/officeDocument/2006/relationships" xmlns:p="http://schemas.openxmlformats.org/presentationml/2006/main">
  <p:tag name="NUM" val="6"/>
</p:tagLst>
</file>

<file path=ppt/tags/tag703.xml><?xml version="1.0" encoding="utf-8"?>
<p:tagLst xmlns:a="http://schemas.openxmlformats.org/drawingml/2006/main" xmlns:r="http://schemas.openxmlformats.org/officeDocument/2006/relationships" xmlns:p="http://schemas.openxmlformats.org/presentationml/2006/main">
  <p:tag name="NUM" val="7"/>
</p:tagLst>
</file>

<file path=ppt/tags/tag704.xml><?xml version="1.0" encoding="utf-8"?>
<p:tagLst xmlns:a="http://schemas.openxmlformats.org/drawingml/2006/main" xmlns:r="http://schemas.openxmlformats.org/officeDocument/2006/relationships" xmlns:p="http://schemas.openxmlformats.org/presentationml/2006/main">
  <p:tag name="NUM" val="8"/>
</p:tagLst>
</file>

<file path=ppt/tags/tag705.xml><?xml version="1.0" encoding="utf-8"?>
<p:tagLst xmlns:a="http://schemas.openxmlformats.org/drawingml/2006/main" xmlns:r="http://schemas.openxmlformats.org/officeDocument/2006/relationships" xmlns:p="http://schemas.openxmlformats.org/presentationml/2006/main">
  <p:tag name="NUM" val="9"/>
</p:tagLst>
</file>

<file path=ppt/tags/tag706.xml><?xml version="1.0" encoding="utf-8"?>
<p:tagLst xmlns:a="http://schemas.openxmlformats.org/drawingml/2006/main" xmlns:r="http://schemas.openxmlformats.org/officeDocument/2006/relationships" xmlns:p="http://schemas.openxmlformats.org/presentationml/2006/main">
  <p:tag name="NUM" val="1"/>
</p:tagLst>
</file>

<file path=ppt/tags/tag707.xml><?xml version="1.0" encoding="utf-8"?>
<p:tagLst xmlns:a="http://schemas.openxmlformats.org/drawingml/2006/main" xmlns:r="http://schemas.openxmlformats.org/officeDocument/2006/relationships" xmlns:p="http://schemas.openxmlformats.org/presentationml/2006/main">
  <p:tag name="NUM" val="2"/>
</p:tagLst>
</file>

<file path=ppt/tags/tag708.xml><?xml version="1.0" encoding="utf-8"?>
<p:tagLst xmlns:a="http://schemas.openxmlformats.org/drawingml/2006/main" xmlns:r="http://schemas.openxmlformats.org/officeDocument/2006/relationships" xmlns:p="http://schemas.openxmlformats.org/presentationml/2006/main">
  <p:tag name="NUM" val="3"/>
</p:tagLst>
</file>

<file path=ppt/tags/tag709.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11"/>
</p:tagLst>
</file>

<file path=ppt/tags/tag710.xml><?xml version="1.0" encoding="utf-8"?>
<p:tagLst xmlns:a="http://schemas.openxmlformats.org/drawingml/2006/main" xmlns:r="http://schemas.openxmlformats.org/officeDocument/2006/relationships" xmlns:p="http://schemas.openxmlformats.org/presentationml/2006/main">
  <p:tag name="NUM" val="5"/>
</p:tagLst>
</file>

<file path=ppt/tags/tag711.xml><?xml version="1.0" encoding="utf-8"?>
<p:tagLst xmlns:a="http://schemas.openxmlformats.org/drawingml/2006/main" xmlns:r="http://schemas.openxmlformats.org/officeDocument/2006/relationships" xmlns:p="http://schemas.openxmlformats.org/presentationml/2006/main">
  <p:tag name="NUM" val="10"/>
</p:tagLst>
</file>

<file path=ppt/tags/tag712.xml><?xml version="1.0" encoding="utf-8"?>
<p:tagLst xmlns:a="http://schemas.openxmlformats.org/drawingml/2006/main" xmlns:r="http://schemas.openxmlformats.org/officeDocument/2006/relationships" xmlns:p="http://schemas.openxmlformats.org/presentationml/2006/main">
  <p:tag name="NUM" val="6"/>
</p:tagLst>
</file>

<file path=ppt/tags/tag713.xml><?xml version="1.0" encoding="utf-8"?>
<p:tagLst xmlns:a="http://schemas.openxmlformats.org/drawingml/2006/main" xmlns:r="http://schemas.openxmlformats.org/officeDocument/2006/relationships" xmlns:p="http://schemas.openxmlformats.org/presentationml/2006/main">
  <p:tag name="NUM" val="7"/>
</p:tagLst>
</file>

<file path=ppt/tags/tag714.xml><?xml version="1.0" encoding="utf-8"?>
<p:tagLst xmlns:a="http://schemas.openxmlformats.org/drawingml/2006/main" xmlns:r="http://schemas.openxmlformats.org/officeDocument/2006/relationships" xmlns:p="http://schemas.openxmlformats.org/presentationml/2006/main">
  <p:tag name="NUM" val="8"/>
</p:tagLst>
</file>

<file path=ppt/tags/tag715.xml><?xml version="1.0" encoding="utf-8"?>
<p:tagLst xmlns:a="http://schemas.openxmlformats.org/drawingml/2006/main" xmlns:r="http://schemas.openxmlformats.org/officeDocument/2006/relationships" xmlns:p="http://schemas.openxmlformats.org/presentationml/2006/main">
  <p:tag name="NUM" val="9"/>
</p:tagLst>
</file>

<file path=ppt/tags/tag716.xml><?xml version="1.0" encoding="utf-8"?>
<p:tagLst xmlns:a="http://schemas.openxmlformats.org/drawingml/2006/main" xmlns:r="http://schemas.openxmlformats.org/officeDocument/2006/relationships" xmlns:p="http://schemas.openxmlformats.org/presentationml/2006/main">
  <p:tag name="NUM" val="1"/>
</p:tagLst>
</file>

<file path=ppt/tags/tag717.xml><?xml version="1.0" encoding="utf-8"?>
<p:tagLst xmlns:a="http://schemas.openxmlformats.org/drawingml/2006/main" xmlns:r="http://schemas.openxmlformats.org/officeDocument/2006/relationships" xmlns:p="http://schemas.openxmlformats.org/presentationml/2006/main">
  <p:tag name="NUM" val="2"/>
</p:tagLst>
</file>

<file path=ppt/tags/tag718.xml><?xml version="1.0" encoding="utf-8"?>
<p:tagLst xmlns:a="http://schemas.openxmlformats.org/drawingml/2006/main" xmlns:r="http://schemas.openxmlformats.org/officeDocument/2006/relationships" xmlns:p="http://schemas.openxmlformats.org/presentationml/2006/main">
  <p:tag name="NUM" val="3"/>
</p:tagLst>
</file>

<file path=ppt/tags/tag719.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12"/>
</p:tagLst>
</file>

<file path=ppt/tags/tag720.xml><?xml version="1.0" encoding="utf-8"?>
<p:tagLst xmlns:a="http://schemas.openxmlformats.org/drawingml/2006/main" xmlns:r="http://schemas.openxmlformats.org/officeDocument/2006/relationships" xmlns:p="http://schemas.openxmlformats.org/presentationml/2006/main">
  <p:tag name="NUM" val="5"/>
</p:tagLst>
</file>

<file path=ppt/tags/tag721.xml><?xml version="1.0" encoding="utf-8"?>
<p:tagLst xmlns:a="http://schemas.openxmlformats.org/drawingml/2006/main" xmlns:r="http://schemas.openxmlformats.org/officeDocument/2006/relationships" xmlns:p="http://schemas.openxmlformats.org/presentationml/2006/main">
  <p:tag name="NUM" val="10"/>
</p:tagLst>
</file>

<file path=ppt/tags/tag722.xml><?xml version="1.0" encoding="utf-8"?>
<p:tagLst xmlns:a="http://schemas.openxmlformats.org/drawingml/2006/main" xmlns:r="http://schemas.openxmlformats.org/officeDocument/2006/relationships" xmlns:p="http://schemas.openxmlformats.org/presentationml/2006/main">
  <p:tag name="NUM" val="6"/>
</p:tagLst>
</file>

<file path=ppt/tags/tag723.xml><?xml version="1.0" encoding="utf-8"?>
<p:tagLst xmlns:a="http://schemas.openxmlformats.org/drawingml/2006/main" xmlns:r="http://schemas.openxmlformats.org/officeDocument/2006/relationships" xmlns:p="http://schemas.openxmlformats.org/presentationml/2006/main">
  <p:tag name="NUM" val="7"/>
</p:tagLst>
</file>

<file path=ppt/tags/tag724.xml><?xml version="1.0" encoding="utf-8"?>
<p:tagLst xmlns:a="http://schemas.openxmlformats.org/drawingml/2006/main" xmlns:r="http://schemas.openxmlformats.org/officeDocument/2006/relationships" xmlns:p="http://schemas.openxmlformats.org/presentationml/2006/main">
  <p:tag name="NUM" val="8"/>
</p:tagLst>
</file>

<file path=ppt/tags/tag725.xml><?xml version="1.0" encoding="utf-8"?>
<p:tagLst xmlns:a="http://schemas.openxmlformats.org/drawingml/2006/main" xmlns:r="http://schemas.openxmlformats.org/officeDocument/2006/relationships" xmlns:p="http://schemas.openxmlformats.org/presentationml/2006/main">
  <p:tag name="NUM" val="9"/>
</p:tagLst>
</file>

<file path=ppt/tags/tag726.xml><?xml version="1.0" encoding="utf-8"?>
<p:tagLst xmlns:a="http://schemas.openxmlformats.org/drawingml/2006/main" xmlns:r="http://schemas.openxmlformats.org/officeDocument/2006/relationships" xmlns:p="http://schemas.openxmlformats.org/presentationml/2006/main">
  <p:tag name="NUM" val="1"/>
</p:tagLst>
</file>

<file path=ppt/tags/tag727.xml><?xml version="1.0" encoding="utf-8"?>
<p:tagLst xmlns:a="http://schemas.openxmlformats.org/drawingml/2006/main" xmlns:r="http://schemas.openxmlformats.org/officeDocument/2006/relationships" xmlns:p="http://schemas.openxmlformats.org/presentationml/2006/main">
  <p:tag name="NUM" val="2"/>
</p:tagLst>
</file>

<file path=ppt/tags/tag728.xml><?xml version="1.0" encoding="utf-8"?>
<p:tagLst xmlns:a="http://schemas.openxmlformats.org/drawingml/2006/main" xmlns:r="http://schemas.openxmlformats.org/officeDocument/2006/relationships" xmlns:p="http://schemas.openxmlformats.org/presentationml/2006/main">
  <p:tag name="NUM" val="3"/>
</p:tagLst>
</file>

<file path=ppt/tags/tag729.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13"/>
</p:tagLst>
</file>

<file path=ppt/tags/tag730.xml><?xml version="1.0" encoding="utf-8"?>
<p:tagLst xmlns:a="http://schemas.openxmlformats.org/drawingml/2006/main" xmlns:r="http://schemas.openxmlformats.org/officeDocument/2006/relationships" xmlns:p="http://schemas.openxmlformats.org/presentationml/2006/main">
  <p:tag name="NUM" val="5"/>
</p:tagLst>
</file>

<file path=ppt/tags/tag731.xml><?xml version="1.0" encoding="utf-8"?>
<p:tagLst xmlns:a="http://schemas.openxmlformats.org/drawingml/2006/main" xmlns:r="http://schemas.openxmlformats.org/officeDocument/2006/relationships" xmlns:p="http://schemas.openxmlformats.org/presentationml/2006/main">
  <p:tag name="NUM" val="10"/>
</p:tagLst>
</file>

<file path=ppt/tags/tag732.xml><?xml version="1.0" encoding="utf-8"?>
<p:tagLst xmlns:a="http://schemas.openxmlformats.org/drawingml/2006/main" xmlns:r="http://schemas.openxmlformats.org/officeDocument/2006/relationships" xmlns:p="http://schemas.openxmlformats.org/presentationml/2006/main">
  <p:tag name="NUM" val="6"/>
</p:tagLst>
</file>

<file path=ppt/tags/tag733.xml><?xml version="1.0" encoding="utf-8"?>
<p:tagLst xmlns:a="http://schemas.openxmlformats.org/drawingml/2006/main" xmlns:r="http://schemas.openxmlformats.org/officeDocument/2006/relationships" xmlns:p="http://schemas.openxmlformats.org/presentationml/2006/main">
  <p:tag name="NUM" val="7"/>
</p:tagLst>
</file>

<file path=ppt/tags/tag734.xml><?xml version="1.0" encoding="utf-8"?>
<p:tagLst xmlns:a="http://schemas.openxmlformats.org/drawingml/2006/main" xmlns:r="http://schemas.openxmlformats.org/officeDocument/2006/relationships" xmlns:p="http://schemas.openxmlformats.org/presentationml/2006/main">
  <p:tag name="NUM" val="8"/>
</p:tagLst>
</file>

<file path=ppt/tags/tag735.xml><?xml version="1.0" encoding="utf-8"?>
<p:tagLst xmlns:a="http://schemas.openxmlformats.org/drawingml/2006/main" xmlns:r="http://schemas.openxmlformats.org/officeDocument/2006/relationships" xmlns:p="http://schemas.openxmlformats.org/presentationml/2006/main">
  <p:tag name="NUM" val="9"/>
</p:tagLst>
</file>

<file path=ppt/tags/tag736.xml><?xml version="1.0" encoding="utf-8"?>
<p:tagLst xmlns:a="http://schemas.openxmlformats.org/drawingml/2006/main" xmlns:r="http://schemas.openxmlformats.org/officeDocument/2006/relationships" xmlns:p="http://schemas.openxmlformats.org/presentationml/2006/main">
  <p:tag name="NUM" val="1"/>
</p:tagLst>
</file>

<file path=ppt/tags/tag737.xml><?xml version="1.0" encoding="utf-8"?>
<p:tagLst xmlns:a="http://schemas.openxmlformats.org/drawingml/2006/main" xmlns:r="http://schemas.openxmlformats.org/officeDocument/2006/relationships" xmlns:p="http://schemas.openxmlformats.org/presentationml/2006/main">
  <p:tag name="NUM" val="2"/>
</p:tagLst>
</file>

<file path=ppt/tags/tag738.xml><?xml version="1.0" encoding="utf-8"?>
<p:tagLst xmlns:a="http://schemas.openxmlformats.org/drawingml/2006/main" xmlns:r="http://schemas.openxmlformats.org/officeDocument/2006/relationships" xmlns:p="http://schemas.openxmlformats.org/presentationml/2006/main">
  <p:tag name="NUM" val="3"/>
</p:tagLst>
</file>

<file path=ppt/tags/tag739.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14"/>
</p:tagLst>
</file>

<file path=ppt/tags/tag740.xml><?xml version="1.0" encoding="utf-8"?>
<p:tagLst xmlns:a="http://schemas.openxmlformats.org/drawingml/2006/main" xmlns:r="http://schemas.openxmlformats.org/officeDocument/2006/relationships" xmlns:p="http://schemas.openxmlformats.org/presentationml/2006/main">
  <p:tag name="NUM" val="6"/>
</p:tagLst>
</file>

<file path=ppt/tags/tag741.xml><?xml version="1.0" encoding="utf-8"?>
<p:tagLst xmlns:a="http://schemas.openxmlformats.org/drawingml/2006/main" xmlns:r="http://schemas.openxmlformats.org/officeDocument/2006/relationships" xmlns:p="http://schemas.openxmlformats.org/presentationml/2006/main">
  <p:tag name="NUM" val="7"/>
</p:tagLst>
</file>

<file path=ppt/tags/tag742.xml><?xml version="1.0" encoding="utf-8"?>
<p:tagLst xmlns:a="http://schemas.openxmlformats.org/drawingml/2006/main" xmlns:r="http://schemas.openxmlformats.org/officeDocument/2006/relationships" xmlns:p="http://schemas.openxmlformats.org/presentationml/2006/main">
  <p:tag name="NUM" val="8"/>
</p:tagLst>
</file>

<file path=ppt/tags/tag743.xml><?xml version="1.0" encoding="utf-8"?>
<p:tagLst xmlns:a="http://schemas.openxmlformats.org/drawingml/2006/main" xmlns:r="http://schemas.openxmlformats.org/officeDocument/2006/relationships" xmlns:p="http://schemas.openxmlformats.org/presentationml/2006/main">
  <p:tag name="NUM" val="9"/>
</p:tagLst>
</file>

<file path=ppt/tags/tag744.xml><?xml version="1.0" encoding="utf-8"?>
<p:tagLst xmlns:a="http://schemas.openxmlformats.org/drawingml/2006/main" xmlns:r="http://schemas.openxmlformats.org/officeDocument/2006/relationships" xmlns:p="http://schemas.openxmlformats.org/presentationml/2006/main">
  <p:tag name="NUM" val="1"/>
</p:tagLst>
</file>

<file path=ppt/tags/tag745.xml><?xml version="1.0" encoding="utf-8"?>
<p:tagLst xmlns:a="http://schemas.openxmlformats.org/drawingml/2006/main" xmlns:r="http://schemas.openxmlformats.org/officeDocument/2006/relationships" xmlns:p="http://schemas.openxmlformats.org/presentationml/2006/main">
  <p:tag name="NUM" val="2"/>
</p:tagLst>
</file>

<file path=ppt/tags/tag746.xml><?xml version="1.0" encoding="utf-8"?>
<p:tagLst xmlns:a="http://schemas.openxmlformats.org/drawingml/2006/main" xmlns:r="http://schemas.openxmlformats.org/officeDocument/2006/relationships" xmlns:p="http://schemas.openxmlformats.org/presentationml/2006/main">
  <p:tag name="NUM" val="3"/>
</p:tagLst>
</file>

<file path=ppt/tags/tag747.xml><?xml version="1.0" encoding="utf-8"?>
<p:tagLst xmlns:a="http://schemas.openxmlformats.org/drawingml/2006/main" xmlns:r="http://schemas.openxmlformats.org/officeDocument/2006/relationships" xmlns:p="http://schemas.openxmlformats.org/presentationml/2006/main">
  <p:tag name="NUM" val="4"/>
</p:tagLst>
</file>

<file path=ppt/tags/tag748.xml><?xml version="1.0" encoding="utf-8"?>
<p:tagLst xmlns:a="http://schemas.openxmlformats.org/drawingml/2006/main" xmlns:r="http://schemas.openxmlformats.org/officeDocument/2006/relationships" xmlns:p="http://schemas.openxmlformats.org/presentationml/2006/main">
  <p:tag name="NUM" val="8"/>
</p:tagLst>
</file>

<file path=ppt/tags/tag749.xml><?xml version="1.0" encoding="utf-8"?>
<p:tagLst xmlns:a="http://schemas.openxmlformats.org/drawingml/2006/main" xmlns:r="http://schemas.openxmlformats.org/officeDocument/2006/relationships" xmlns:p="http://schemas.openxmlformats.org/presentationml/2006/main">
  <p:tag name="NUM" val="6"/>
</p:tagLst>
</file>

<file path=ppt/tags/tag75.xml><?xml version="1.0" encoding="utf-8"?>
<p:tagLst xmlns:a="http://schemas.openxmlformats.org/drawingml/2006/main" xmlns:r="http://schemas.openxmlformats.org/officeDocument/2006/relationships" xmlns:p="http://schemas.openxmlformats.org/presentationml/2006/main">
  <p:tag name="NUM" val="15"/>
</p:tagLst>
</file>

<file path=ppt/tags/tag750.xml><?xml version="1.0" encoding="utf-8"?>
<p:tagLst xmlns:a="http://schemas.openxmlformats.org/drawingml/2006/main" xmlns:r="http://schemas.openxmlformats.org/officeDocument/2006/relationships" xmlns:p="http://schemas.openxmlformats.org/presentationml/2006/main">
  <p:tag name="NUM" val="7"/>
</p:tagLst>
</file>

<file path=ppt/tags/tag751.xml><?xml version="1.0" encoding="utf-8"?>
<p:tagLst xmlns:a="http://schemas.openxmlformats.org/drawingml/2006/main" xmlns:r="http://schemas.openxmlformats.org/officeDocument/2006/relationships" xmlns:p="http://schemas.openxmlformats.org/presentationml/2006/main">
  <p:tag name="NUM" val="8"/>
</p:tagLst>
</file>

<file path=ppt/tags/tag752.xml><?xml version="1.0" encoding="utf-8"?>
<p:tagLst xmlns:a="http://schemas.openxmlformats.org/drawingml/2006/main" xmlns:r="http://schemas.openxmlformats.org/officeDocument/2006/relationships" xmlns:p="http://schemas.openxmlformats.org/presentationml/2006/main">
  <p:tag name="NUM" val="9"/>
</p:tagLst>
</file>

<file path=ppt/tags/tag753.xml><?xml version="1.0" encoding="utf-8"?>
<p:tagLst xmlns:a="http://schemas.openxmlformats.org/drawingml/2006/main" xmlns:r="http://schemas.openxmlformats.org/officeDocument/2006/relationships" xmlns:p="http://schemas.openxmlformats.org/presentationml/2006/main">
  <p:tag name="NUM" val="1"/>
</p:tagLst>
</file>

<file path=ppt/tags/tag754.xml><?xml version="1.0" encoding="utf-8"?>
<p:tagLst xmlns:a="http://schemas.openxmlformats.org/drawingml/2006/main" xmlns:r="http://schemas.openxmlformats.org/officeDocument/2006/relationships" xmlns:p="http://schemas.openxmlformats.org/presentationml/2006/main">
  <p:tag name="NUM" val="2"/>
</p:tagLst>
</file>

<file path=ppt/tags/tag755.xml><?xml version="1.0" encoding="utf-8"?>
<p:tagLst xmlns:a="http://schemas.openxmlformats.org/drawingml/2006/main" xmlns:r="http://schemas.openxmlformats.org/officeDocument/2006/relationships" xmlns:p="http://schemas.openxmlformats.org/presentationml/2006/main">
  <p:tag name="NUM" val="3"/>
</p:tagLst>
</file>

<file path=ppt/tags/tag756.xml><?xml version="1.0" encoding="utf-8"?>
<p:tagLst xmlns:a="http://schemas.openxmlformats.org/drawingml/2006/main" xmlns:r="http://schemas.openxmlformats.org/officeDocument/2006/relationships" xmlns:p="http://schemas.openxmlformats.org/presentationml/2006/main">
  <p:tag name="NUM" val="4"/>
</p:tagLst>
</file>

<file path=ppt/tags/tag757.xml><?xml version="1.0" encoding="utf-8"?>
<p:tagLst xmlns:a="http://schemas.openxmlformats.org/drawingml/2006/main" xmlns:r="http://schemas.openxmlformats.org/officeDocument/2006/relationships" xmlns:p="http://schemas.openxmlformats.org/presentationml/2006/main">
  <p:tag name="NUM" val="5"/>
</p:tagLst>
</file>

<file path=ppt/tags/tag758.xml><?xml version="1.0" encoding="utf-8"?>
<p:tagLst xmlns:a="http://schemas.openxmlformats.org/drawingml/2006/main" xmlns:r="http://schemas.openxmlformats.org/officeDocument/2006/relationships" xmlns:p="http://schemas.openxmlformats.org/presentationml/2006/main">
  <p:tag name="NUM" val="6"/>
</p:tagLst>
</file>

<file path=ppt/tags/tag759.xml><?xml version="1.0" encoding="utf-8"?>
<p:tagLst xmlns:a="http://schemas.openxmlformats.org/drawingml/2006/main" xmlns:r="http://schemas.openxmlformats.org/officeDocument/2006/relationships" xmlns:p="http://schemas.openxmlformats.org/presentationml/2006/main">
  <p:tag name="NUM" val="7"/>
</p:tagLst>
</file>

<file path=ppt/tags/tag76.xml><?xml version="1.0" encoding="utf-8"?>
<p:tagLst xmlns:a="http://schemas.openxmlformats.org/drawingml/2006/main" xmlns:r="http://schemas.openxmlformats.org/officeDocument/2006/relationships" xmlns:p="http://schemas.openxmlformats.org/presentationml/2006/main">
  <p:tag name="NUM" val="16"/>
</p:tagLst>
</file>

<file path=ppt/tags/tag760.xml><?xml version="1.0" encoding="utf-8"?>
<p:tagLst xmlns:a="http://schemas.openxmlformats.org/drawingml/2006/main" xmlns:r="http://schemas.openxmlformats.org/officeDocument/2006/relationships" xmlns:p="http://schemas.openxmlformats.org/presentationml/2006/main">
  <p:tag name="NUM" val="8"/>
</p:tagLst>
</file>

<file path=ppt/tags/tag761.xml><?xml version="1.0" encoding="utf-8"?>
<p:tagLst xmlns:a="http://schemas.openxmlformats.org/drawingml/2006/main" xmlns:r="http://schemas.openxmlformats.org/officeDocument/2006/relationships" xmlns:p="http://schemas.openxmlformats.org/presentationml/2006/main">
  <p:tag name="NUM" val="9"/>
</p:tagLst>
</file>

<file path=ppt/tags/tag77.xml><?xml version="1.0" encoding="utf-8"?>
<p:tagLst xmlns:a="http://schemas.openxmlformats.org/drawingml/2006/main" xmlns:r="http://schemas.openxmlformats.org/officeDocument/2006/relationships" xmlns:p="http://schemas.openxmlformats.org/presentationml/2006/main">
  <p:tag name="NUM" val="17"/>
</p:tagLst>
</file>

<file path=ppt/tags/tag78.xml><?xml version="1.0" encoding="utf-8"?>
<p:tagLst xmlns:a="http://schemas.openxmlformats.org/drawingml/2006/main" xmlns:r="http://schemas.openxmlformats.org/officeDocument/2006/relationships" xmlns:p="http://schemas.openxmlformats.org/presentationml/2006/main">
  <p:tag name="NUM" val="15"/>
</p:tagLst>
</file>

<file path=ppt/tags/tag79.xml><?xml version="1.0" encoding="utf-8"?>
<p:tagLst xmlns:a="http://schemas.openxmlformats.org/drawingml/2006/main" xmlns:r="http://schemas.openxmlformats.org/officeDocument/2006/relationships" xmlns:p="http://schemas.openxmlformats.org/presentationml/2006/main">
  <p:tag name="NUM" val="16"/>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15"/>
</p:tagLst>
</file>

<file path=ppt/tags/tag81.xml><?xml version="1.0" encoding="utf-8"?>
<p:tagLst xmlns:a="http://schemas.openxmlformats.org/drawingml/2006/main" xmlns:r="http://schemas.openxmlformats.org/officeDocument/2006/relationships" xmlns:p="http://schemas.openxmlformats.org/presentationml/2006/main">
  <p:tag name="NUM" val="16"/>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6"/>
</p:tagLst>
</file>

<file path=ppt/tags/tag88.xml><?xml version="1.0" encoding="utf-8"?>
<p:tagLst xmlns:a="http://schemas.openxmlformats.org/drawingml/2006/main" xmlns:r="http://schemas.openxmlformats.org/officeDocument/2006/relationships" xmlns:p="http://schemas.openxmlformats.org/presentationml/2006/main">
  <p:tag name="NUM" val="7"/>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3.xml><?xml version="1.0" encoding="utf-8"?>
<p:tagLst xmlns:a="http://schemas.openxmlformats.org/drawingml/2006/main" xmlns:r="http://schemas.openxmlformats.org/officeDocument/2006/relationships" xmlns:p="http://schemas.openxmlformats.org/presentationml/2006/main">
  <p:tag name="NUM" val="5"/>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10279</TotalTime>
  <Words>2002</Words>
  <PresentationFormat>Personnalisé</PresentationFormat>
  <Paragraphs>409</Paragraphs>
  <Slides>78</Slides>
  <Notes>0</Notes>
  <HiddenSlides>0</HiddenSlides>
  <MMClips>6</MMClips>
  <ScaleCrop>false</ScaleCrop>
  <HeadingPairs>
    <vt:vector size="6" baseType="variant">
      <vt:variant>
        <vt:lpstr>Polices utilisées</vt:lpstr>
      </vt:variant>
      <vt:variant>
        <vt:i4>8</vt:i4>
      </vt:variant>
      <vt:variant>
        <vt:lpstr>Thème</vt:lpstr>
      </vt:variant>
      <vt:variant>
        <vt:i4>4</vt:i4>
      </vt:variant>
      <vt:variant>
        <vt:lpstr>Titres des diapositives</vt:lpstr>
      </vt:variant>
      <vt:variant>
        <vt:i4>78</vt:i4>
      </vt:variant>
    </vt:vector>
  </HeadingPairs>
  <TitlesOfParts>
    <vt:vector size="90" baseType="lpstr">
      <vt:lpstr>Arial</vt:lpstr>
      <vt:lpstr>Calibri</vt:lpstr>
      <vt:lpstr>Carelia</vt:lpstr>
      <vt:lpstr>Calibri </vt:lpstr>
      <vt:lpstr>Dosis</vt:lpstr>
      <vt:lpstr>Cambria</vt:lpstr>
      <vt:lpstr>KG Primary Penmanship Alt</vt:lpstr>
      <vt:lpstr>Dosis Bold</vt:lpstr>
      <vt:lpstr>1_Office Theme</vt:lpstr>
      <vt:lpstr>Office Theme</vt:lpstr>
      <vt:lpstr>2_Office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2023-09-22T04:26:48Z</dcterms:created>
  <dcterms:modified xsi:type="dcterms:W3CDTF">2025-07-11T16:49:32Z</dcterms:modified>
</cp:coreProperties>
</file>