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1" r:id="rId4"/>
    <p:sldId id="283" r:id="rId5"/>
    <p:sldId id="285" r:id="rId6"/>
    <p:sldId id="284" r:id="rId7"/>
    <p:sldId id="28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301366-D603-476B-84BC-B73C9D87DD4E}" type="datetimeFigureOut">
              <a:rPr lang="en-US" smtClean="0"/>
              <a:t>8/12/2025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297526934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621027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846522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8/12/2025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4103324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D301366-D603-476B-84BC-B73C9D87DD4E}" type="datetimeFigureOut">
              <a:rPr lang="en-US" smtClean="0"/>
              <a:t>8/12/2025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12754310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301366-D603-476B-84BC-B73C9D87DD4E}" type="datetimeFigureOut">
              <a:rPr lang="en-US" smtClean="0"/>
              <a:t>8/12/2025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92366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8/12/2025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330360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301366-D603-476B-84BC-B73C9D87DD4E}" type="datetimeFigureOut">
              <a:rPr lang="en-US" smtClean="0"/>
              <a:t>8/12/2025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794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01366-D603-476B-84BC-B73C9D87DD4E}" type="datetimeFigureOut">
              <a:rPr lang="en-US" smtClean="0"/>
              <a:t>8/12/2025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42243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DD301366-D603-476B-84BC-B73C9D87DD4E}" type="datetimeFigureOut">
              <a:rPr lang="en-US" smtClean="0"/>
              <a:t>8/12/2025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31667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D301366-D603-476B-84BC-B73C9D87DD4E}" type="datetimeFigureOut">
              <a:rPr lang="en-US" smtClean="0"/>
              <a:t>8/12/2025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724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D301366-D603-476B-84BC-B73C9D87DD4E}" type="datetimeFigureOut">
              <a:rPr lang="en-US" smtClean="0"/>
              <a:t>8/12/2025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3120458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rgbClr val="FF0000"/>
                </a:solidFill>
                <a:latin typeface="Arial" panose="020B0604020202020204" pitchFamily="34" charset="0"/>
                <a:cs typeface="Arial" panose="020B0604020202020204" pitchFamily="34" charset="0"/>
              </a:rPr>
              <a:t>DÁM CHỌN NGÀI</a:t>
            </a:r>
          </a:p>
        </p:txBody>
      </p:sp>
    </p:spTree>
    <p:extLst>
      <p:ext uri="{BB962C8B-B14F-4D97-AF65-F5344CB8AC3E}">
        <p14:creationId xmlns:p14="http://schemas.microsoft.com/office/powerpoint/2010/main" val="4245966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55827" y="411128"/>
            <a:ext cx="11379200" cy="5606278"/>
          </a:xfrm>
          <a:prstGeom prst="rect">
            <a:avLst/>
          </a:prstGeom>
        </p:spPr>
        <p:txBody>
          <a:bodyPr wrap="square">
            <a:spAutoFit/>
          </a:bodyPr>
          <a:lstStyle/>
          <a:p>
            <a:pPr algn="just">
              <a:lnSpc>
                <a:spcPct val="110000"/>
              </a:lnSpc>
            </a:pPr>
            <a:r>
              <a:rPr lang="en-US" sz="5500" b="1" dirty="0">
                <a:solidFill>
                  <a:srgbClr val="FF0000"/>
                </a:solidFill>
                <a:latin typeface="Arial" panose="020B0604020202020204" pitchFamily="34" charset="0"/>
                <a:cs typeface="Arial" panose="020B0604020202020204" pitchFamily="34" charset="0"/>
              </a:rPr>
              <a:t>1</a:t>
            </a:r>
            <a:r>
              <a:rPr lang="vi-VN" sz="5500" b="1" dirty="0">
                <a:solidFill>
                  <a:srgbClr val="FF0000"/>
                </a:solidFill>
                <a:effectLst/>
                <a:latin typeface="Arial" panose="020B0604020202020204" pitchFamily="34" charset="0"/>
                <a:cs typeface="Arial" panose="020B0604020202020204" pitchFamily="34" charset="0"/>
              </a:rPr>
              <a:t>. </a:t>
            </a:r>
            <a:r>
              <a:rPr lang="vi-VN" sz="5500" b="1" dirty="0">
                <a:latin typeface="Arial" panose="020B0604020202020204" pitchFamily="34" charset="0"/>
                <a:cs typeface="Arial" panose="020B0604020202020204" pitchFamily="34" charset="0"/>
              </a:rPr>
              <a:t>Ai đến với Ta mà không dứt bỏ mẹ cha, không dám lìa xa người nhà và cả mạng sống, cũng không chung tình mang thập giá mình vì Ta, sẽ không thể là môn đệ chân chính của Ta.</a:t>
            </a:r>
            <a:endParaRPr lang="vi-VN" sz="55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2811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4935" y="320493"/>
            <a:ext cx="11210344" cy="5951373"/>
          </a:xfrm>
          <a:prstGeom prst="rect">
            <a:avLst/>
          </a:prstGeom>
        </p:spPr>
        <p:txBody>
          <a:bodyPr wrap="square">
            <a:spAutoFit/>
          </a:bodyPr>
          <a:lstStyle/>
          <a:p>
            <a:pPr algn="just">
              <a:lnSpc>
                <a:spcPct val="110000"/>
              </a:lnSpc>
            </a:pPr>
            <a:r>
              <a:rPr lang="en-US" sz="5000" b="1" dirty="0">
                <a:solidFill>
                  <a:srgbClr val="FF0000"/>
                </a:solidFill>
                <a:latin typeface="Arial" panose="020B0604020202020204" pitchFamily="34" charset="0"/>
                <a:cs typeface="Arial" panose="020B0604020202020204" pitchFamily="34" charset="0"/>
              </a:rPr>
              <a:t>ĐK</a:t>
            </a:r>
            <a:r>
              <a:rPr lang="vi-VN" sz="5000" b="1" dirty="0">
                <a:solidFill>
                  <a:srgbClr val="FF0000"/>
                </a:solidFill>
                <a:effectLst/>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Nguyện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xin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Chúa</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giúp</a:t>
            </a:r>
            <a:r>
              <a:rPr lang="en-US" sz="5000" b="1" dirty="0">
                <a:latin typeface="Arial" panose="020B0604020202020204" pitchFamily="34" charset="0"/>
                <a:cs typeface="Arial" panose="020B0604020202020204" pitchFamily="34" charset="0"/>
              </a:rPr>
              <a:t> con </a:t>
            </a:r>
            <a:r>
              <a:rPr lang="en-US" sz="5000" b="1" dirty="0" err="1">
                <a:latin typeface="Arial" panose="020B0604020202020204" pitchFamily="34" charset="0"/>
                <a:cs typeface="Arial" panose="020B0604020202020204" pitchFamily="34" charset="0"/>
              </a:rPr>
              <a:t>từ</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bỏ</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thân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mình</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luôn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dám</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theo</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Ngài</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chọn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để</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lại</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tất</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cả</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vì</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ngày</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mai</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dù</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nặng</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vai</a:t>
            </a:r>
            <a:r>
              <a:rPr lang="en-US" sz="5000" b="1">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Nguyện xin Chúa giúp con hằng biết quên mình, khi bước theo Ngài dù chông gai tình chẳng hề nhạt phai (chẳng nhạt phai).</a:t>
            </a:r>
            <a:endParaRPr lang="vi-VN" sz="50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6325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55827" y="411128"/>
            <a:ext cx="11379200" cy="5606278"/>
          </a:xfrm>
          <a:prstGeom prst="rect">
            <a:avLst/>
          </a:prstGeom>
        </p:spPr>
        <p:txBody>
          <a:bodyPr wrap="square">
            <a:spAutoFit/>
          </a:bodyPr>
          <a:lstStyle/>
          <a:p>
            <a:pPr algn="just">
              <a:lnSpc>
                <a:spcPct val="110000"/>
              </a:lnSpc>
            </a:pPr>
            <a:r>
              <a:rPr lang="vi-VN" sz="5500" b="1">
                <a:solidFill>
                  <a:srgbClr val="FF0000"/>
                </a:solidFill>
                <a:latin typeface="Arial" panose="020B0604020202020204" pitchFamily="34" charset="0"/>
                <a:cs typeface="Arial" panose="020B0604020202020204" pitchFamily="34" charset="0"/>
              </a:rPr>
              <a:t>2. </a:t>
            </a:r>
            <a:r>
              <a:rPr lang="vi-VN" sz="5500" b="1">
                <a:latin typeface="Arial" panose="020B0604020202020204" pitchFamily="34" charset="0"/>
                <a:cs typeface="Arial" panose="020B0604020202020204" pitchFamily="34" charset="0"/>
              </a:rPr>
              <a:t>Ai đã ước ao định xây tháp thật rộng cao, không tính làm sao liệu mình đủ sức hoàn tất? Móng tuy to thật nhưng mà tháp chẳng làm xong, khát mong ê chề thiên hạ lên tiếng cười chê.</a:t>
            </a:r>
            <a:endParaRPr lang="vi-VN" sz="55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9177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4935" y="320493"/>
            <a:ext cx="11210344" cy="5951373"/>
          </a:xfrm>
          <a:prstGeom prst="rect">
            <a:avLst/>
          </a:prstGeom>
        </p:spPr>
        <p:txBody>
          <a:bodyPr wrap="square">
            <a:spAutoFit/>
          </a:bodyPr>
          <a:lstStyle/>
          <a:p>
            <a:pPr algn="just">
              <a:lnSpc>
                <a:spcPct val="110000"/>
              </a:lnSpc>
            </a:pPr>
            <a:r>
              <a:rPr lang="en-US" sz="5000" b="1" dirty="0">
                <a:solidFill>
                  <a:srgbClr val="FF0000"/>
                </a:solidFill>
                <a:latin typeface="Arial" panose="020B0604020202020204" pitchFamily="34" charset="0"/>
                <a:cs typeface="Arial" panose="020B0604020202020204" pitchFamily="34" charset="0"/>
              </a:rPr>
              <a:t>ĐK</a:t>
            </a:r>
            <a:r>
              <a:rPr lang="vi-VN" sz="5000" b="1" dirty="0">
                <a:solidFill>
                  <a:srgbClr val="FF0000"/>
                </a:solidFill>
                <a:effectLst/>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Nguyện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xin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Chúa</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giúp</a:t>
            </a:r>
            <a:r>
              <a:rPr lang="en-US" sz="5000" b="1" dirty="0">
                <a:latin typeface="Arial" panose="020B0604020202020204" pitchFamily="34" charset="0"/>
                <a:cs typeface="Arial" panose="020B0604020202020204" pitchFamily="34" charset="0"/>
              </a:rPr>
              <a:t> con </a:t>
            </a:r>
            <a:r>
              <a:rPr lang="en-US" sz="5000" b="1" dirty="0" err="1">
                <a:latin typeface="Arial" panose="020B0604020202020204" pitchFamily="34" charset="0"/>
                <a:cs typeface="Arial" panose="020B0604020202020204" pitchFamily="34" charset="0"/>
              </a:rPr>
              <a:t>từ</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bỏ</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thân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mình</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luôn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dám</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theo</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Ngài</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chọn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để</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lại</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tất</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cả</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vì</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ngày</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mai</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dù</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nặng</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vai</a:t>
            </a:r>
            <a:r>
              <a:rPr lang="en-US" sz="5000" b="1">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Nguyện xin Chúa giúp con hằng biết quên mình, khi bước theo Ngài dù chông gai tình chẳng hề nhạt phai (chẳng nhạt phai).</a:t>
            </a:r>
            <a:endParaRPr lang="vi-VN" sz="50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1535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55827" y="411128"/>
            <a:ext cx="11379200" cy="5606278"/>
          </a:xfrm>
          <a:prstGeom prst="rect">
            <a:avLst/>
          </a:prstGeom>
        </p:spPr>
        <p:txBody>
          <a:bodyPr wrap="square">
            <a:spAutoFit/>
          </a:bodyPr>
          <a:lstStyle/>
          <a:p>
            <a:pPr algn="just">
              <a:lnSpc>
                <a:spcPct val="110000"/>
              </a:lnSpc>
            </a:pPr>
            <a:r>
              <a:rPr lang="vi-VN" sz="5500" b="1">
                <a:solidFill>
                  <a:srgbClr val="FF0000"/>
                </a:solidFill>
                <a:latin typeface="Arial" panose="020B0604020202020204" pitchFamily="34" charset="0"/>
                <a:cs typeface="Arial" panose="020B0604020202020204" pitchFamily="34" charset="0"/>
              </a:rPr>
              <a:t>3.  </a:t>
            </a:r>
            <a:r>
              <a:rPr lang="vi-VN" sz="5500" b="1">
                <a:latin typeface="Arial" panose="020B0604020202020204" pitchFamily="34" charset="0"/>
                <a:cs typeface="Arial" panose="020B0604020202020204" pitchFamily="34" charset="0"/>
              </a:rPr>
              <a:t>Ai thấy có vua định giao chiến để giặc thua, không tính chạy đua lực lượng liệu có thể thắng? Nếu quân không bằng suy rồi sẽ cầu hòa thôi. Muốn nên môn đệ danh lợi dương thế chẳng mê.</a:t>
            </a:r>
          </a:p>
        </p:txBody>
      </p:sp>
    </p:spTree>
    <p:extLst>
      <p:ext uri="{BB962C8B-B14F-4D97-AF65-F5344CB8AC3E}">
        <p14:creationId xmlns:p14="http://schemas.microsoft.com/office/powerpoint/2010/main" val="2411597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4935" y="320493"/>
            <a:ext cx="11210344" cy="5951373"/>
          </a:xfrm>
          <a:prstGeom prst="rect">
            <a:avLst/>
          </a:prstGeom>
        </p:spPr>
        <p:txBody>
          <a:bodyPr wrap="square">
            <a:spAutoFit/>
          </a:bodyPr>
          <a:lstStyle/>
          <a:p>
            <a:pPr algn="just">
              <a:lnSpc>
                <a:spcPct val="110000"/>
              </a:lnSpc>
            </a:pPr>
            <a:r>
              <a:rPr lang="en-US" sz="5000" b="1" dirty="0">
                <a:solidFill>
                  <a:srgbClr val="FF0000"/>
                </a:solidFill>
                <a:latin typeface="Arial" panose="020B0604020202020204" pitchFamily="34" charset="0"/>
                <a:cs typeface="Arial" panose="020B0604020202020204" pitchFamily="34" charset="0"/>
              </a:rPr>
              <a:t>ĐK</a:t>
            </a:r>
            <a:r>
              <a:rPr lang="vi-VN" sz="5000" b="1" dirty="0">
                <a:solidFill>
                  <a:srgbClr val="FF0000"/>
                </a:solidFill>
                <a:effectLst/>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Nguyện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xin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Chúa</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giúp</a:t>
            </a:r>
            <a:r>
              <a:rPr lang="en-US" sz="5000" b="1" dirty="0">
                <a:latin typeface="Arial" panose="020B0604020202020204" pitchFamily="34" charset="0"/>
                <a:cs typeface="Arial" panose="020B0604020202020204" pitchFamily="34" charset="0"/>
              </a:rPr>
              <a:t> con </a:t>
            </a:r>
            <a:r>
              <a:rPr lang="en-US" sz="5000" b="1" dirty="0" err="1">
                <a:latin typeface="Arial" panose="020B0604020202020204" pitchFamily="34" charset="0"/>
                <a:cs typeface="Arial" panose="020B0604020202020204" pitchFamily="34" charset="0"/>
              </a:rPr>
              <a:t>từ</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bỏ</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thân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mình</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luôn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dám</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theo</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Ngài</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chọn</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để</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lại</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tất</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cả</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vì</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ngày</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mai</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dù</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nặng</a:t>
            </a:r>
            <a:r>
              <a:rPr lang="en-US" sz="5000" b="1" dirty="0">
                <a:latin typeface="Arial" panose="020B0604020202020204" pitchFamily="34" charset="0"/>
                <a:cs typeface="Arial" panose="020B0604020202020204" pitchFamily="34" charset="0"/>
              </a:rPr>
              <a:t> </a:t>
            </a:r>
            <a:r>
              <a:rPr lang="en-US" sz="5000" b="1" dirty="0" err="1">
                <a:latin typeface="Arial" panose="020B0604020202020204" pitchFamily="34" charset="0"/>
                <a:cs typeface="Arial" panose="020B0604020202020204" pitchFamily="34" charset="0"/>
              </a:rPr>
              <a:t>vai</a:t>
            </a:r>
            <a:r>
              <a:rPr lang="en-US" sz="5000" b="1">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Nguyện xin Chúa giúp con hằng biết quên mình, khi bước theo Ngài dù chông gai tình chẳng hề nhạt phai (chẳng nhạt phai).</a:t>
            </a:r>
            <a:endParaRPr lang="vi-VN" sz="50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0558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48</TotalTime>
  <Words>309</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DÁM CHỌN NGÀI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NGÀY ÁNH SÁNG</dc:title>
  <dc:creator>Admin</dc:creator>
  <cp:lastModifiedBy>DINH GIA</cp:lastModifiedBy>
  <cp:revision>24</cp:revision>
  <dcterms:created xsi:type="dcterms:W3CDTF">2024-12-06T02:45:28Z</dcterms:created>
  <dcterms:modified xsi:type="dcterms:W3CDTF">2025-08-12T09:22:03Z</dcterms:modified>
</cp:coreProperties>
</file>