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57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BEBE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2874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6077E-5ABF-9C0F-596F-83FFCD918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9C6C04-1E5E-6000-18EB-66537C8E8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215BFF-D732-EB93-A7BC-0843BEAAF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CD1580-1F07-D0D1-CBE8-3863D203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769E7B-B852-5BF8-B2A6-8F19E1CF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594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DC556-2963-64F0-8D43-9308EA597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BAC95F-D10C-C031-DB8C-8B6A9E524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30C987-FC42-105C-A8B1-26241B191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3E5EFD-26DA-4631-C911-6F90957D2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43EC40-03FF-10B8-2C97-4585C101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22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086347-17F6-76C2-52DF-BD21A34102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68DA5C-E815-0F64-28D2-ADB168BBC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BD8CC0-952C-E14C-C9AD-8659AAE24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1FA30F-6283-167F-50DC-3E77366B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6422E5-6719-91C8-78B1-85B3D9985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5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636DF-E3D5-64E3-7235-E7DB433F1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11AAFD-7DDF-7F88-D7F1-8B76F3177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5127E7-2A02-D0AE-D2B3-7B7193A7D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B694AB-0381-48D1-4B68-A69A7C245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7A354B-2E8A-A1A0-6622-926E97E73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67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CCDE5-CC95-C32F-AF63-50617129B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168B05-92C8-00DF-24A5-3C74C6223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844E37-00D8-FB96-419B-1256D907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98A805-F8C9-2C97-C9F3-0EDDB0EC6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ED3D7E-7D0A-98DD-9EAB-233B3B1D2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19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BFD242-A36F-2FC3-81FE-C08ADE5E4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387C1D-EE00-2A5F-5EE4-1585CFE373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1577BC-27E4-11EF-D1B2-058BDE673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FE5014-829C-2576-C43E-DA14CABBF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BD885B-159C-1424-5848-5C7A64EF7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15783A-9C48-8E8B-AA96-C91BF74CF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021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56D1BF-6C69-11D5-39BB-96D3A02C7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9FCD0C-21CC-7C4D-2381-C4CC2D43D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4D24F3-5C6B-6460-23C9-124F4C523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45A18AD-19F5-6AE9-BD26-0AC4059DC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0480D12-F222-EC74-F0F0-63388F3C14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6AC17B-CFB7-353D-1CA3-FFDBFA24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922D303-C228-6698-C155-88B0B52EA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D31093F-CC50-905F-F727-F4943FD3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21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EB42C7-3952-C9F1-916E-4E778B76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063577-6958-F86F-EC36-8065D4F4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BA64E9-04B1-90F7-35FF-AF9155194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586CBB-AC35-9BD0-BDAE-7190E900A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20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87D45F-EBB2-788A-C344-7A94054E3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79F01A-C604-718C-591D-1640C59BA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71D678-49A5-A049-7BB1-414DB141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147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8E8EB-F75A-AC4E-2A4C-2DCA80D82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2CB231-2273-0DD5-4469-2068F8978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AB8E72-FCEE-D9FE-5A28-1B15F2524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A3215-2ABB-4CB1-C4A9-407B8559D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ECD58D-0B06-1CCA-2CC9-00D22749D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379E74-8C1C-7B93-3B6C-76934946C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249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CF18B-1B54-2840-5D5F-8C284F0E7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1D71F6A-B192-560A-1164-7D4EEA249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C42F08-0324-C24D-C218-ECEACCA8B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665006-1785-814C-127D-8900A5263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3DEAE7-1C17-9D1D-FB6D-D37A653CD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524E1-FCB3-3927-425B-077ACFA29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235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0B91A-521B-6702-8247-A3A948DB8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2248EB-F98A-BDAD-14FF-B207D5352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1B77F-5C16-1FCA-8F07-B90457F686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D441CC-BF0C-4176-9695-0B6D4D8A24D4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6C826D-0CB9-B418-845F-D9FA2BA0C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F7980D-5CFB-7E9A-2F9A-50F0E05C0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7448AE-8616-4A7A-B3A5-0B46C1FB9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31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slide" Target="slide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slide" Target="slide5.xml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7258" y="0"/>
            <a:ext cx="12199257" cy="68580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653326" y="83647"/>
            <a:ext cx="44631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4020457" y="3559628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4680857" y="3654688"/>
            <a:ext cx="2830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Добро пожаловать в </a:t>
            </a:r>
            <a:r>
              <a:rPr lang="en-US" sz="1600" b="1" dirty="0" err="1"/>
              <a:t>OneUI</a:t>
            </a:r>
            <a:r>
              <a:rPr lang="en-US" sz="1600" b="1" dirty="0"/>
              <a:t>!</a:t>
            </a:r>
            <a:endParaRPr lang="ru-RU" sz="1600" b="1" dirty="0"/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4426856" y="5892800"/>
            <a:ext cx="2960915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326743" y="6087192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2" name="TextBox 11">
            <a:hlinkClick r:id="rId5" action="ppaction://hlinksldjump"/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4938486" y="1169117"/>
            <a:ext cx="22315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>
                    <a:alpha val="94000"/>
                  </a:schemeClr>
                </a:solidFill>
              </a:rPr>
              <a:t>00</a:t>
            </a:r>
            <a:r>
              <a:rPr lang="en-US" sz="6600" b="1" dirty="0">
                <a:solidFill>
                  <a:schemeClr val="bg1">
                    <a:alpha val="94000"/>
                  </a:schemeClr>
                </a:solidFill>
              </a:rPr>
              <a:t>:00</a:t>
            </a:r>
            <a:endParaRPr lang="ru-RU" sz="6600" b="1" dirty="0">
              <a:solidFill>
                <a:schemeClr val="bg1">
                  <a:alpha val="94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F6DBE-F9FD-36BC-54D2-4CAB472FAAE9}"/>
              </a:ext>
            </a:extLst>
          </p:cNvPr>
          <p:cNvSpPr txBox="1"/>
          <p:nvPr/>
        </p:nvSpPr>
        <p:spPr>
          <a:xfrm>
            <a:off x="5326743" y="984451"/>
            <a:ext cx="148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9400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9400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94000"/>
                  </a:schemeClr>
                </a:solidFill>
              </a:rPr>
              <a:t> 1 января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252203" y="5909355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250370" y="5909355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30026" y="83647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522505" y="105727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450501" y="156549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375084" y="189369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299667" y="233363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C413B0-CB49-D509-E827-BD7292733BE9}"/>
              </a:ext>
            </a:extLst>
          </p:cNvPr>
          <p:cNvSpPr txBox="1"/>
          <p:nvPr/>
        </p:nvSpPr>
        <p:spPr>
          <a:xfrm>
            <a:off x="92359" y="34795"/>
            <a:ext cx="1685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Нет </a:t>
            </a:r>
            <a:r>
              <a:rPr lang="en-US" sz="1600" dirty="0">
                <a:solidFill>
                  <a:schemeClr val="bg1"/>
                </a:solidFill>
              </a:rPr>
              <a:t>SIM-</a:t>
            </a:r>
            <a:r>
              <a:rPr lang="ru-RU" sz="1600" dirty="0">
                <a:solidFill>
                  <a:schemeClr val="bg1"/>
                </a:solidFill>
              </a:rPr>
              <a:t>карты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668737" y="60205"/>
            <a:ext cx="449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D05AE2A2-B15E-388A-4C43-3F352DC424F0}"/>
              </a:ext>
            </a:extLst>
          </p:cNvPr>
          <p:cNvGrpSpPr/>
          <p:nvPr/>
        </p:nvGrpSpPr>
        <p:grpSpPr>
          <a:xfrm>
            <a:off x="1581876" y="5688883"/>
            <a:ext cx="9028247" cy="1381991"/>
            <a:chOff x="2243032" y="5953763"/>
            <a:chExt cx="7987256" cy="595661"/>
          </a:xfrm>
          <a:noFill/>
        </p:grpSpPr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1D19DD50-4454-FFA0-B0A5-3167A5AE64FE}"/>
                </a:ext>
              </a:extLst>
            </p:cNvPr>
            <p:cNvSpPr/>
            <p:nvPr/>
          </p:nvSpPr>
          <p:spPr>
            <a:xfrm>
              <a:off x="2243032" y="5953763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4C7B9FAE-69AE-8F44-FC40-3083138F6785}"/>
                </a:ext>
              </a:extLst>
            </p:cNvPr>
            <p:cNvSpPr/>
            <p:nvPr/>
          </p:nvSpPr>
          <p:spPr>
            <a:xfrm>
              <a:off x="3258256" y="5953763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id="{FAD22690-FAE6-1774-BF11-F356304B00E2}"/>
                </a:ext>
              </a:extLst>
            </p:cNvPr>
            <p:cNvSpPr/>
            <p:nvPr/>
          </p:nvSpPr>
          <p:spPr>
            <a:xfrm>
              <a:off x="4273480" y="5953764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D246A833-6AB8-7680-2DAA-6E8054C5C23B}"/>
                </a:ext>
              </a:extLst>
            </p:cNvPr>
            <p:cNvSpPr/>
            <p:nvPr/>
          </p:nvSpPr>
          <p:spPr>
            <a:xfrm>
              <a:off x="5348440" y="5953765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: скругленные углы 34">
              <a:extLst>
                <a:ext uri="{FF2B5EF4-FFF2-40B4-BE49-F238E27FC236}">
                  <a16:creationId xmlns:a16="http://schemas.microsoft.com/office/drawing/2014/main" id="{00A4BDA4-7848-AFC5-AE7A-E815FB551ADF}"/>
                </a:ext>
              </a:extLst>
            </p:cNvPr>
            <p:cNvSpPr/>
            <p:nvPr/>
          </p:nvSpPr>
          <p:spPr>
            <a:xfrm>
              <a:off x="6359644" y="5953765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308C6A7B-E883-C105-6524-DD2C6345FD1C}"/>
                </a:ext>
              </a:extLst>
            </p:cNvPr>
            <p:cNvSpPr/>
            <p:nvPr/>
          </p:nvSpPr>
          <p:spPr>
            <a:xfrm>
              <a:off x="7607866" y="5953766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: скругленные углы 36">
              <a:extLst>
                <a:ext uri="{FF2B5EF4-FFF2-40B4-BE49-F238E27FC236}">
                  <a16:creationId xmlns:a16="http://schemas.microsoft.com/office/drawing/2014/main" id="{8E032796-7820-28A6-579F-2BEC996057FA}"/>
                </a:ext>
              </a:extLst>
            </p:cNvPr>
            <p:cNvSpPr/>
            <p:nvPr/>
          </p:nvSpPr>
          <p:spPr>
            <a:xfrm>
              <a:off x="9638314" y="5953767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: скругленные углы 37">
              <a:extLst>
                <a:ext uri="{FF2B5EF4-FFF2-40B4-BE49-F238E27FC236}">
                  <a16:creationId xmlns:a16="http://schemas.microsoft.com/office/drawing/2014/main" id="{472514A6-EDB6-0FB1-17B1-07D2A400C148}"/>
                </a:ext>
              </a:extLst>
            </p:cNvPr>
            <p:cNvSpPr/>
            <p:nvPr/>
          </p:nvSpPr>
          <p:spPr>
            <a:xfrm flipH="1">
              <a:off x="7312051" y="6056399"/>
              <a:ext cx="45719" cy="382557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C0D0DC19-351E-4F5F-C8B0-7318D15657CE}"/>
                </a:ext>
              </a:extLst>
            </p:cNvPr>
            <p:cNvSpPr/>
            <p:nvPr/>
          </p:nvSpPr>
          <p:spPr>
            <a:xfrm>
              <a:off x="8624761" y="5970925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214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083B3CF-FC50-69EF-F553-DFDF005B1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11061" y="-406400"/>
            <a:ext cx="13317219" cy="74676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358015" y="-976892"/>
            <a:ext cx="39519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4426856" y="9238347"/>
            <a:ext cx="2960915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364675" y="9253674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101450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99617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1574" y="-1085031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397574" y="-1060534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325570" y="-1009712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250153" y="-976892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174736" y="-932898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549250" y="-1085031"/>
            <a:ext cx="427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1AFF878F-7BB7-7EE7-F519-62948CCBFCAA}"/>
              </a:ext>
            </a:extLst>
          </p:cNvPr>
          <p:cNvGrpSpPr/>
          <p:nvPr/>
        </p:nvGrpSpPr>
        <p:grpSpPr>
          <a:xfrm>
            <a:off x="7002225" y="903943"/>
            <a:ext cx="4788652" cy="5763361"/>
            <a:chOff x="7188200" y="723900"/>
            <a:chExt cx="4788652" cy="5763361"/>
          </a:xfrm>
        </p:grpSpPr>
        <p:sp>
          <p:nvSpPr>
            <p:cNvPr id="50" name="Прямоугольник: скругленные углы 49">
              <a:extLst>
                <a:ext uri="{FF2B5EF4-FFF2-40B4-BE49-F238E27FC236}">
                  <a16:creationId xmlns:a16="http://schemas.microsoft.com/office/drawing/2014/main" id="{3B296534-645B-F2D5-7717-3F6F9C78938B}"/>
                </a:ext>
              </a:extLst>
            </p:cNvPr>
            <p:cNvSpPr/>
            <p:nvPr/>
          </p:nvSpPr>
          <p:spPr>
            <a:xfrm>
              <a:off x="9677400" y="723900"/>
              <a:ext cx="22994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E96913B0-B326-A277-C1DD-EA25FD8ED643}"/>
                </a:ext>
              </a:extLst>
            </p:cNvPr>
            <p:cNvSpPr/>
            <p:nvPr/>
          </p:nvSpPr>
          <p:spPr>
            <a:xfrm>
              <a:off x="7188200" y="723901"/>
              <a:ext cx="2185152" cy="2057400"/>
            </a:xfrm>
            <a:prstGeom prst="roundRect">
              <a:avLst>
                <a:gd name="adj" fmla="val 19246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C5B08DA6-E488-81A2-5006-5C0885B8F3AB}"/>
                </a:ext>
              </a:extLst>
            </p:cNvPr>
            <p:cNvSpPr/>
            <p:nvPr/>
          </p:nvSpPr>
          <p:spPr>
            <a:xfrm>
              <a:off x="7188200" y="3270451"/>
              <a:ext cx="4788652" cy="2032839"/>
            </a:xfrm>
            <a:prstGeom prst="roundRect">
              <a:avLst>
                <a:gd name="adj" fmla="val 15505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3E8D796E-CB88-08DE-0DDD-533D1656DD1C}"/>
                </a:ext>
              </a:extLst>
            </p:cNvPr>
            <p:cNvSpPr/>
            <p:nvPr/>
          </p:nvSpPr>
          <p:spPr>
            <a:xfrm>
              <a:off x="9677400" y="1938225"/>
              <a:ext cx="22994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id="{F0FABA4F-65E6-181F-9028-40773D6FFDCF}"/>
                </a:ext>
              </a:extLst>
            </p:cNvPr>
            <p:cNvSpPr/>
            <p:nvPr/>
          </p:nvSpPr>
          <p:spPr>
            <a:xfrm>
              <a:off x="7188200" y="5662600"/>
              <a:ext cx="47886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542355E8-546E-AE75-9553-45DEE233C882}"/>
                </a:ext>
              </a:extLst>
            </p:cNvPr>
            <p:cNvSpPr/>
            <p:nvPr/>
          </p:nvSpPr>
          <p:spPr>
            <a:xfrm>
              <a:off x="7387771" y="5810855"/>
              <a:ext cx="3688653" cy="53914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15F939EF-CE61-6607-D339-1CFAA1C0A855}"/>
                </a:ext>
              </a:extLst>
            </p:cNvPr>
            <p:cNvSpPr/>
            <p:nvPr/>
          </p:nvSpPr>
          <p:spPr>
            <a:xfrm>
              <a:off x="11250153" y="5805357"/>
              <a:ext cx="563116" cy="53914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D41D0A65-8EA9-0E68-58E2-2A897F648AB9}"/>
                </a:ext>
              </a:extLst>
            </p:cNvPr>
            <p:cNvGrpSpPr/>
            <p:nvPr/>
          </p:nvGrpSpPr>
          <p:grpSpPr>
            <a:xfrm>
              <a:off x="7537546" y="3527778"/>
              <a:ext cx="4114028" cy="539145"/>
              <a:chOff x="7537546" y="3527778"/>
              <a:chExt cx="4114028" cy="539145"/>
            </a:xfrm>
          </p:grpSpPr>
          <p:sp>
            <p:nvSpPr>
              <p:cNvPr id="70" name="Прямоугольник: скругленные углы 69">
                <a:extLst>
                  <a:ext uri="{FF2B5EF4-FFF2-40B4-BE49-F238E27FC236}">
                    <a16:creationId xmlns:a16="http://schemas.microsoft.com/office/drawing/2014/main" id="{B8FBE6FC-1667-04F5-ED9C-2D417F9AC05E}"/>
                  </a:ext>
                </a:extLst>
              </p:cNvPr>
              <p:cNvSpPr/>
              <p:nvPr/>
            </p:nvSpPr>
            <p:spPr>
              <a:xfrm>
                <a:off x="7537546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1" name="Прямоугольник: скругленные углы 70">
                <a:extLst>
                  <a:ext uri="{FF2B5EF4-FFF2-40B4-BE49-F238E27FC236}">
                    <a16:creationId xmlns:a16="http://schemas.microsoft.com/office/drawing/2014/main" id="{2EA6BDE4-5FB6-C888-6F51-28C6E115732E}"/>
                  </a:ext>
                </a:extLst>
              </p:cNvPr>
              <p:cNvSpPr/>
              <p:nvPr/>
            </p:nvSpPr>
            <p:spPr>
              <a:xfrm>
                <a:off x="8425274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2" name="Прямоугольник: скругленные углы 71">
                <a:extLst>
                  <a:ext uri="{FF2B5EF4-FFF2-40B4-BE49-F238E27FC236}">
                    <a16:creationId xmlns:a16="http://schemas.microsoft.com/office/drawing/2014/main" id="{32885E21-BBB3-D93E-E983-1C759427D675}"/>
                  </a:ext>
                </a:extLst>
              </p:cNvPr>
              <p:cNvSpPr/>
              <p:nvPr/>
            </p:nvSpPr>
            <p:spPr>
              <a:xfrm>
                <a:off x="9313002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3" name="Прямоугольник: скругленные углы 72">
                <a:extLst>
                  <a:ext uri="{FF2B5EF4-FFF2-40B4-BE49-F238E27FC236}">
                    <a16:creationId xmlns:a16="http://schemas.microsoft.com/office/drawing/2014/main" id="{38B80C93-6CF9-6B1B-B4A4-0350E5724C02}"/>
                  </a:ext>
                </a:extLst>
              </p:cNvPr>
              <p:cNvSpPr/>
              <p:nvPr/>
            </p:nvSpPr>
            <p:spPr>
              <a:xfrm>
                <a:off x="10200730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Прямоугольник: скругленные углы 73">
                <a:extLst>
                  <a:ext uri="{FF2B5EF4-FFF2-40B4-BE49-F238E27FC236}">
                    <a16:creationId xmlns:a16="http://schemas.microsoft.com/office/drawing/2014/main" id="{115CE4B2-67F5-0D46-6643-5E8407483FB5}"/>
                  </a:ext>
                </a:extLst>
              </p:cNvPr>
              <p:cNvSpPr/>
              <p:nvPr/>
            </p:nvSpPr>
            <p:spPr>
              <a:xfrm>
                <a:off x="11088458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F809764D-1EEB-8194-E0AE-C721E0B95267}"/>
                </a:ext>
              </a:extLst>
            </p:cNvPr>
            <p:cNvGrpSpPr/>
            <p:nvPr/>
          </p:nvGrpSpPr>
          <p:grpSpPr>
            <a:xfrm>
              <a:off x="7525512" y="4453309"/>
              <a:ext cx="4114028" cy="539145"/>
              <a:chOff x="7537546" y="3527778"/>
              <a:chExt cx="4114028" cy="539145"/>
            </a:xfrm>
          </p:grpSpPr>
          <p:sp>
            <p:nvSpPr>
              <p:cNvPr id="65" name="Прямоугольник: скругленные углы 64">
                <a:extLst>
                  <a:ext uri="{FF2B5EF4-FFF2-40B4-BE49-F238E27FC236}">
                    <a16:creationId xmlns:a16="http://schemas.microsoft.com/office/drawing/2014/main" id="{DEA350F6-007B-AA33-F690-A15AA0471E8C}"/>
                  </a:ext>
                </a:extLst>
              </p:cNvPr>
              <p:cNvSpPr/>
              <p:nvPr/>
            </p:nvSpPr>
            <p:spPr>
              <a:xfrm>
                <a:off x="7537546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рямоугольник: скругленные углы 65">
                <a:extLst>
                  <a:ext uri="{FF2B5EF4-FFF2-40B4-BE49-F238E27FC236}">
                    <a16:creationId xmlns:a16="http://schemas.microsoft.com/office/drawing/2014/main" id="{0670DF13-F39E-9A31-830C-3396B7CC3983}"/>
                  </a:ext>
                </a:extLst>
              </p:cNvPr>
              <p:cNvSpPr/>
              <p:nvPr/>
            </p:nvSpPr>
            <p:spPr>
              <a:xfrm>
                <a:off x="8425274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рямоугольник: скругленные углы 66">
                <a:extLst>
                  <a:ext uri="{FF2B5EF4-FFF2-40B4-BE49-F238E27FC236}">
                    <a16:creationId xmlns:a16="http://schemas.microsoft.com/office/drawing/2014/main" id="{C1752EC4-EC02-5E3A-FF2E-9E1D0CC1000F}"/>
                  </a:ext>
                </a:extLst>
              </p:cNvPr>
              <p:cNvSpPr/>
              <p:nvPr/>
            </p:nvSpPr>
            <p:spPr>
              <a:xfrm>
                <a:off x="9313002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рямоугольник: скругленные углы 67">
                <a:extLst>
                  <a:ext uri="{FF2B5EF4-FFF2-40B4-BE49-F238E27FC236}">
                    <a16:creationId xmlns:a16="http://schemas.microsoft.com/office/drawing/2014/main" id="{83BE5E4F-8AB5-B9E6-4307-9C66E3E139B2}"/>
                  </a:ext>
                </a:extLst>
              </p:cNvPr>
              <p:cNvSpPr/>
              <p:nvPr/>
            </p:nvSpPr>
            <p:spPr>
              <a:xfrm>
                <a:off x="10200730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Прямоугольник: скругленные углы 68">
                <a:extLst>
                  <a:ext uri="{FF2B5EF4-FFF2-40B4-BE49-F238E27FC236}">
                    <a16:creationId xmlns:a16="http://schemas.microsoft.com/office/drawing/2014/main" id="{8B8A680F-1604-B533-8BC4-93A32561FDCB}"/>
                  </a:ext>
                </a:extLst>
              </p:cNvPr>
              <p:cNvSpPr/>
              <p:nvPr/>
            </p:nvSpPr>
            <p:spPr>
              <a:xfrm>
                <a:off x="11088458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9" name="Прямоугольник: скругленные углы 58">
              <a:extLst>
                <a:ext uri="{FF2B5EF4-FFF2-40B4-BE49-F238E27FC236}">
                  <a16:creationId xmlns:a16="http://schemas.microsoft.com/office/drawing/2014/main" id="{D065270A-C0A7-2910-95FA-2306AC55FB6A}"/>
                </a:ext>
              </a:extLst>
            </p:cNvPr>
            <p:cNvSpPr/>
            <p:nvPr/>
          </p:nvSpPr>
          <p:spPr>
            <a:xfrm>
              <a:off x="7387770" y="892939"/>
              <a:ext cx="712891" cy="70558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C7E5CC12-1A18-ACBE-FE92-A3B17CA7E637}"/>
                </a:ext>
              </a:extLst>
            </p:cNvPr>
            <p:cNvSpPr/>
            <p:nvPr/>
          </p:nvSpPr>
          <p:spPr>
            <a:xfrm>
              <a:off x="8263465" y="1147431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id="{3D0D53E5-75A3-B742-A97D-65E2169D30FE}"/>
                </a:ext>
              </a:extLst>
            </p:cNvPr>
            <p:cNvSpPr/>
            <p:nvPr/>
          </p:nvSpPr>
          <p:spPr>
            <a:xfrm>
              <a:off x="9832411" y="844957"/>
              <a:ext cx="603354" cy="58570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: скругленные углы 61">
              <a:extLst>
                <a:ext uri="{FF2B5EF4-FFF2-40B4-BE49-F238E27FC236}">
                  <a16:creationId xmlns:a16="http://schemas.microsoft.com/office/drawing/2014/main" id="{3FE84A47-006B-826B-7F18-5167F92689DC}"/>
                </a:ext>
              </a:extLst>
            </p:cNvPr>
            <p:cNvSpPr/>
            <p:nvPr/>
          </p:nvSpPr>
          <p:spPr>
            <a:xfrm>
              <a:off x="10650912" y="1030569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: скругленные углы 62">
              <a:extLst>
                <a:ext uri="{FF2B5EF4-FFF2-40B4-BE49-F238E27FC236}">
                  <a16:creationId xmlns:a16="http://schemas.microsoft.com/office/drawing/2014/main" id="{370DB166-9F45-352A-3860-2919BB33890B}"/>
                </a:ext>
              </a:extLst>
            </p:cNvPr>
            <p:cNvSpPr/>
            <p:nvPr/>
          </p:nvSpPr>
          <p:spPr>
            <a:xfrm>
              <a:off x="9832411" y="2060170"/>
              <a:ext cx="603354" cy="58570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: скругленные углы 63">
              <a:extLst>
                <a:ext uri="{FF2B5EF4-FFF2-40B4-BE49-F238E27FC236}">
                  <a16:creationId xmlns:a16="http://schemas.microsoft.com/office/drawing/2014/main" id="{359BA366-4B77-7D62-37A8-5B7EA58BA0C1}"/>
                </a:ext>
              </a:extLst>
            </p:cNvPr>
            <p:cNvSpPr/>
            <p:nvPr/>
          </p:nvSpPr>
          <p:spPr>
            <a:xfrm>
              <a:off x="10650912" y="2245782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: скругленные углы 3">
            <a:hlinkClick r:id="rId5" action="ppaction://hlinksldjump"/>
            <a:extLst>
              <a:ext uri="{FF2B5EF4-FFF2-40B4-BE49-F238E27FC236}">
                <a16:creationId xmlns:a16="http://schemas.microsoft.com/office/drawing/2014/main" id="{9F8A5BCF-86F2-5023-4533-20A21E0BB2A3}"/>
              </a:ext>
            </a:extLst>
          </p:cNvPr>
          <p:cNvSpPr/>
          <p:nvPr/>
        </p:nvSpPr>
        <p:spPr>
          <a:xfrm>
            <a:off x="9884228" y="190696"/>
            <a:ext cx="1743065" cy="399116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2527764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37C70863-70C9-AEBA-164F-BC6AA4EAA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11061" y="-406400"/>
            <a:ext cx="13317219" cy="74676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358015" y="-976892"/>
            <a:ext cx="39519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333490" y="1278232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986633" y="1535546"/>
            <a:ext cx="2830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Добро пожаловать в </a:t>
            </a:r>
            <a:r>
              <a:rPr lang="en-US" sz="1600" b="1" dirty="0" err="1"/>
              <a:t>OneUI</a:t>
            </a:r>
            <a:r>
              <a:rPr lang="en-US" sz="1600" b="1" dirty="0"/>
              <a:t>!</a:t>
            </a:r>
            <a:endParaRPr lang="ru-RU" sz="1600" b="1" dirty="0"/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4426856" y="9238347"/>
            <a:ext cx="2960915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364675" y="9253674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333490" y="263227"/>
            <a:ext cx="1181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>
                    <a:alpha val="94000"/>
                  </a:schemeClr>
                </a:solidFill>
              </a:rPr>
              <a:t>00</a:t>
            </a:r>
            <a:r>
              <a:rPr lang="en-US" sz="3200" b="1" dirty="0">
                <a:solidFill>
                  <a:schemeClr val="bg1">
                    <a:alpha val="94000"/>
                  </a:schemeClr>
                </a:solidFill>
              </a:rPr>
              <a:t>:00</a:t>
            </a:r>
            <a:endParaRPr lang="ru-RU" sz="3200" b="1" dirty="0">
              <a:solidFill>
                <a:schemeClr val="bg1">
                  <a:alpha val="94000"/>
                </a:schemeClr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101450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99617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1574" y="-1085031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397574" y="-1060534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325570" y="-1009712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250153" y="-976892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174736" y="-932898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549250" y="-1085031"/>
            <a:ext cx="427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2ED98B0-BD64-1457-DB07-6256F5BF3FD5}"/>
              </a:ext>
            </a:extLst>
          </p:cNvPr>
          <p:cNvSpPr/>
          <p:nvPr/>
        </p:nvSpPr>
        <p:spPr>
          <a:xfrm>
            <a:off x="333490" y="2408109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AB16D8F-953C-92A1-9639-31ED2008A826}"/>
              </a:ext>
            </a:extLst>
          </p:cNvPr>
          <p:cNvSpPr/>
          <p:nvPr/>
        </p:nvSpPr>
        <p:spPr>
          <a:xfrm>
            <a:off x="587321" y="3874343"/>
            <a:ext cx="3628910" cy="712052"/>
          </a:xfrm>
          <a:prstGeom prst="roundRect">
            <a:avLst>
              <a:gd name="adj" fmla="val 50000"/>
            </a:avLst>
          </a:prstGeom>
          <a:solidFill>
            <a:srgbClr val="BEBEBE">
              <a:alpha val="77647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DEA888B-DBC2-DACE-4408-80F49EA348F3}"/>
              </a:ext>
            </a:extLst>
          </p:cNvPr>
          <p:cNvSpPr/>
          <p:nvPr/>
        </p:nvSpPr>
        <p:spPr>
          <a:xfrm>
            <a:off x="333490" y="3537986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855D980-FCA2-B30F-0987-39D60CAFE990}"/>
              </a:ext>
            </a:extLst>
          </p:cNvPr>
          <p:cNvSpPr/>
          <p:nvPr/>
        </p:nvSpPr>
        <p:spPr>
          <a:xfrm>
            <a:off x="3073400" y="6197600"/>
            <a:ext cx="1411175" cy="441901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Очистить всё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8B2A6B0F-4D18-F928-09D8-9B2369A429E7}"/>
              </a:ext>
            </a:extLst>
          </p:cNvPr>
          <p:cNvSpPr/>
          <p:nvPr/>
        </p:nvSpPr>
        <p:spPr>
          <a:xfrm>
            <a:off x="333490" y="6213773"/>
            <a:ext cx="2308110" cy="441901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Настроить уведомления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F1BBB2-A92F-BC0E-DE2B-37156C982ABE}"/>
              </a:ext>
            </a:extLst>
          </p:cNvPr>
          <p:cNvSpPr txBox="1"/>
          <p:nvPr/>
        </p:nvSpPr>
        <p:spPr>
          <a:xfrm>
            <a:off x="333490" y="794660"/>
            <a:ext cx="148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9400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9400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94000"/>
                  </a:schemeClr>
                </a:solidFill>
              </a:rPr>
              <a:t> 1 января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143C82-704F-F6FB-518C-E0D59CEEC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</a:extLst>
          </a:blip>
          <a:srcRect l="77054"/>
          <a:stretch/>
        </p:blipFill>
        <p:spPr>
          <a:xfrm>
            <a:off x="9550400" y="-406400"/>
            <a:ext cx="3055758" cy="74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19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3" grpId="0" animBg="1"/>
      <p:bldP spid="1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7258" y="0"/>
            <a:ext cx="12199257" cy="68580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358015" y="-976892"/>
            <a:ext cx="39519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364675" y="9253674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101450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99617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1574" y="-1085031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397574" y="-1060534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325570" y="-1009712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250153" y="-976892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174736" y="-932898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549250" y="-1085031"/>
            <a:ext cx="427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sp>
        <p:nvSpPr>
          <p:cNvPr id="2" name="Прямоугольник: скругленные углы 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B412CCB-1054-82AB-6490-D21F2F362C2A}"/>
              </a:ext>
            </a:extLst>
          </p:cNvPr>
          <p:cNvSpPr/>
          <p:nvPr/>
        </p:nvSpPr>
        <p:spPr>
          <a:xfrm>
            <a:off x="3897232" y="2686056"/>
            <a:ext cx="1313247" cy="1282687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: скругленные углы 2">
            <a:hlinkClick r:id="rId4" action="ppaction://hlinksldjump"/>
            <a:extLst>
              <a:ext uri="{FF2B5EF4-FFF2-40B4-BE49-F238E27FC236}">
                <a16:creationId xmlns:a16="http://schemas.microsoft.com/office/drawing/2014/main" id="{E3E4B12E-7AD1-6171-B24F-38E5B736A2BF}"/>
              </a:ext>
            </a:extLst>
          </p:cNvPr>
          <p:cNvSpPr/>
          <p:nvPr/>
        </p:nvSpPr>
        <p:spPr>
          <a:xfrm>
            <a:off x="6525818" y="2686056"/>
            <a:ext cx="1313247" cy="1282687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51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4A5C162-28EC-2AC7-457B-5BEAB5A80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11061" y="-406400"/>
            <a:ext cx="13317219" cy="74676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358015" y="-976892"/>
            <a:ext cx="39519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364675" y="9253674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101450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99617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1574" y="-1085031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397574" y="-1060534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325570" y="-1009712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250153" y="-976892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174736" y="-932898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549250" y="-1085031"/>
            <a:ext cx="427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sp>
        <p:nvSpPr>
          <p:cNvPr id="4" name="Прямоугольник: скругленные углы 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2F09128-80F0-74FD-3269-ACCD23FB1743}"/>
              </a:ext>
            </a:extLst>
          </p:cNvPr>
          <p:cNvSpPr/>
          <p:nvPr/>
        </p:nvSpPr>
        <p:spPr>
          <a:xfrm>
            <a:off x="3897232" y="2686056"/>
            <a:ext cx="1313247" cy="1282687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: скругленные углы 5">
            <a:hlinkClick r:id="rId4" action="ppaction://hlinksldjump"/>
            <a:extLst>
              <a:ext uri="{FF2B5EF4-FFF2-40B4-BE49-F238E27FC236}">
                <a16:creationId xmlns:a16="http://schemas.microsoft.com/office/drawing/2014/main" id="{E0D87BCD-7020-BF5E-D7DE-4D97FA586E28}"/>
              </a:ext>
            </a:extLst>
          </p:cNvPr>
          <p:cNvSpPr/>
          <p:nvPr/>
        </p:nvSpPr>
        <p:spPr>
          <a:xfrm>
            <a:off x="6525818" y="2686056"/>
            <a:ext cx="1313247" cy="1282687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815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7258" y="0"/>
            <a:ext cx="12199257" cy="68580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358015" y="-976892"/>
            <a:ext cx="39519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3869704" y="7246583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4522847" y="7503897"/>
            <a:ext cx="2830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Добро пожаловать в </a:t>
            </a:r>
            <a:r>
              <a:rPr lang="en-US" sz="1600" b="1" dirty="0" err="1"/>
              <a:t>OneUI</a:t>
            </a:r>
            <a:r>
              <a:rPr lang="en-US" sz="1600" b="1" dirty="0"/>
              <a:t>!</a:t>
            </a:r>
            <a:endParaRPr lang="ru-RU" sz="1600" b="1" dirty="0"/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4426856" y="9238347"/>
            <a:ext cx="2960915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364675" y="9253674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4110180" y="2753042"/>
            <a:ext cx="2777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chemeClr val="bg1">
                    <a:alpha val="94000"/>
                  </a:schemeClr>
                </a:solidFill>
              </a:rPr>
              <a:t>00</a:t>
            </a:r>
            <a:r>
              <a:rPr lang="en-US" sz="8000" b="1" dirty="0">
                <a:solidFill>
                  <a:schemeClr val="bg1">
                    <a:alpha val="94000"/>
                  </a:schemeClr>
                </a:solidFill>
              </a:rPr>
              <a:t>:00</a:t>
            </a:r>
            <a:endParaRPr lang="ru-RU" sz="8000" b="1" dirty="0">
              <a:solidFill>
                <a:schemeClr val="bg1">
                  <a:alpha val="94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F6DBE-F9FD-36BC-54D2-4CAB472FAAE9}"/>
              </a:ext>
            </a:extLst>
          </p:cNvPr>
          <p:cNvSpPr txBox="1"/>
          <p:nvPr/>
        </p:nvSpPr>
        <p:spPr>
          <a:xfrm>
            <a:off x="5205017" y="2582614"/>
            <a:ext cx="148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9400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9400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94000"/>
                  </a:schemeClr>
                </a:solidFill>
              </a:rPr>
              <a:t> 1 января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101450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99617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1574" y="-1085031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397574" y="-1060534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325570" y="-1009712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250153" y="-976892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174736" y="-932898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C413B0-CB49-D509-E827-BD7292733BE9}"/>
              </a:ext>
            </a:extLst>
          </p:cNvPr>
          <p:cNvSpPr txBox="1"/>
          <p:nvPr/>
        </p:nvSpPr>
        <p:spPr>
          <a:xfrm>
            <a:off x="99617" y="-403665"/>
            <a:ext cx="1685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Нет </a:t>
            </a:r>
            <a:r>
              <a:rPr lang="en-US" sz="1600" dirty="0">
                <a:solidFill>
                  <a:schemeClr val="bg1"/>
                </a:solidFill>
              </a:rPr>
              <a:t>SIM-</a:t>
            </a:r>
            <a:r>
              <a:rPr lang="ru-RU" sz="1600" dirty="0">
                <a:solidFill>
                  <a:schemeClr val="bg1"/>
                </a:solidFill>
              </a:rPr>
              <a:t>карты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549250" y="-1085031"/>
            <a:ext cx="427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863722-4D08-8E19-064B-0A2FE3DCB7BD}"/>
              </a:ext>
            </a:extLst>
          </p:cNvPr>
          <p:cNvSpPr txBox="1"/>
          <p:nvPr/>
        </p:nvSpPr>
        <p:spPr>
          <a:xfrm>
            <a:off x="6685474" y="2753041"/>
            <a:ext cx="1693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>
                    <a:alpha val="94000"/>
                  </a:schemeClr>
                </a:solidFill>
              </a:rPr>
              <a:t>:00</a:t>
            </a:r>
            <a:endParaRPr lang="ru-RU" sz="8000" b="1" dirty="0">
              <a:solidFill>
                <a:schemeClr val="bg1">
                  <a:alpha val="94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35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7258" y="0"/>
            <a:ext cx="12199257" cy="68580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653326" y="83647"/>
            <a:ext cx="44631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4020457" y="3559628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4680857" y="3654688"/>
            <a:ext cx="2830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Добро пожаловать в </a:t>
            </a:r>
            <a:r>
              <a:rPr lang="en-US" sz="1600" b="1" dirty="0" err="1"/>
              <a:t>OneUI</a:t>
            </a:r>
            <a:r>
              <a:rPr lang="en-US" sz="1600" b="1" dirty="0"/>
              <a:t>!</a:t>
            </a:r>
            <a:endParaRPr lang="ru-RU" sz="1600" b="1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3773715" y="5326743"/>
            <a:ext cx="4383314" cy="1264368"/>
          </a:xfrm>
          <a:prstGeom prst="roundRect">
            <a:avLst>
              <a:gd name="adj" fmla="val 24745"/>
            </a:avLst>
          </a:prstGeom>
          <a:gradFill>
            <a:gsLst>
              <a:gs pos="0">
                <a:schemeClr val="bg1">
                  <a:alpha val="77000"/>
                  <a:lumMod val="95000"/>
                </a:schemeClr>
              </a:gs>
              <a:gs pos="100000">
                <a:schemeClr val="tx2">
                  <a:lumMod val="25000"/>
                  <a:lumOff val="75000"/>
                </a:schemeClr>
              </a:gs>
            </a:gsLst>
            <a:lin ang="10800000" scaled="0"/>
          </a:gra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4020457" y="5366736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2" name="TextBox 11">
            <a:hlinkClick r:id="rId4" action="ppaction://hlinksldjump"/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4938486" y="1169117"/>
            <a:ext cx="22315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>
                    <a:alpha val="94000"/>
                  </a:schemeClr>
                </a:solidFill>
              </a:rPr>
              <a:t>00</a:t>
            </a:r>
            <a:r>
              <a:rPr lang="en-US" sz="6600" b="1" dirty="0">
                <a:solidFill>
                  <a:schemeClr val="bg1">
                    <a:alpha val="94000"/>
                  </a:schemeClr>
                </a:solidFill>
              </a:rPr>
              <a:t>:00</a:t>
            </a:r>
            <a:endParaRPr lang="ru-RU" sz="6600" b="1" dirty="0">
              <a:solidFill>
                <a:schemeClr val="bg1">
                  <a:alpha val="94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F6DBE-F9FD-36BC-54D2-4CAB472FAAE9}"/>
              </a:ext>
            </a:extLst>
          </p:cNvPr>
          <p:cNvSpPr txBox="1"/>
          <p:nvPr/>
        </p:nvSpPr>
        <p:spPr>
          <a:xfrm>
            <a:off x="5326743" y="984451"/>
            <a:ext cx="148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9400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9400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94000"/>
                  </a:schemeClr>
                </a:solidFill>
              </a:rPr>
              <a:t> 1 января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252203" y="5909355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250370" y="5909355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30026" y="83647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522505" y="105727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450501" y="156549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375084" y="189369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299667" y="233363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C413B0-CB49-D509-E827-BD7292733BE9}"/>
              </a:ext>
            </a:extLst>
          </p:cNvPr>
          <p:cNvSpPr txBox="1"/>
          <p:nvPr/>
        </p:nvSpPr>
        <p:spPr>
          <a:xfrm>
            <a:off x="92359" y="34795"/>
            <a:ext cx="1685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Нет </a:t>
            </a:r>
            <a:r>
              <a:rPr lang="en-US" sz="1600" dirty="0">
                <a:solidFill>
                  <a:schemeClr val="bg1"/>
                </a:solidFill>
              </a:rPr>
              <a:t>SIM-</a:t>
            </a:r>
            <a:r>
              <a:rPr lang="ru-RU" sz="1600" dirty="0">
                <a:solidFill>
                  <a:schemeClr val="bg1"/>
                </a:solidFill>
              </a:rPr>
              <a:t>карты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668737" y="60205"/>
            <a:ext cx="449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4FE7B1-FEAF-C2E2-46D3-33E05F43D9E5}"/>
              </a:ext>
            </a:extLst>
          </p:cNvPr>
          <p:cNvSpPr txBox="1"/>
          <p:nvPr/>
        </p:nvSpPr>
        <p:spPr>
          <a:xfrm>
            <a:off x="4348845" y="5789649"/>
            <a:ext cx="3358242" cy="34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Дай бог чтоб он прошел отлично!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714A7D9-FA6D-54B3-BAFD-6BB49D2126D8}"/>
              </a:ext>
            </a:extLst>
          </p:cNvPr>
          <p:cNvGrpSpPr/>
          <p:nvPr/>
        </p:nvGrpSpPr>
        <p:grpSpPr>
          <a:xfrm>
            <a:off x="1581876" y="5688883"/>
            <a:ext cx="9028247" cy="1381991"/>
            <a:chOff x="2243032" y="5953763"/>
            <a:chExt cx="7987256" cy="595661"/>
          </a:xfrm>
          <a:noFill/>
        </p:grpSpPr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39C83474-846A-6709-3DDD-010F3397079F}"/>
                </a:ext>
              </a:extLst>
            </p:cNvPr>
            <p:cNvSpPr/>
            <p:nvPr/>
          </p:nvSpPr>
          <p:spPr>
            <a:xfrm>
              <a:off x="2243032" y="5953763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DC7202C9-E3D1-B83B-AFB5-8B10A46E981A}"/>
                </a:ext>
              </a:extLst>
            </p:cNvPr>
            <p:cNvSpPr/>
            <p:nvPr/>
          </p:nvSpPr>
          <p:spPr>
            <a:xfrm>
              <a:off x="3258256" y="5953763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9A4B4DAA-FB04-785B-A242-A0F95FE27360}"/>
                </a:ext>
              </a:extLst>
            </p:cNvPr>
            <p:cNvSpPr/>
            <p:nvPr/>
          </p:nvSpPr>
          <p:spPr>
            <a:xfrm>
              <a:off x="4273480" y="5953764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9512E929-4DD2-A731-0EB9-645838D1A5BF}"/>
                </a:ext>
              </a:extLst>
            </p:cNvPr>
            <p:cNvSpPr/>
            <p:nvPr/>
          </p:nvSpPr>
          <p:spPr>
            <a:xfrm>
              <a:off x="5348440" y="5953765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C1B9AAA7-FAAF-AF64-9326-4D101B35FD8E}"/>
                </a:ext>
              </a:extLst>
            </p:cNvPr>
            <p:cNvSpPr/>
            <p:nvPr/>
          </p:nvSpPr>
          <p:spPr>
            <a:xfrm>
              <a:off x="6359644" y="5953765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240F6D42-38D1-5CFC-CCD9-EB9721C7639A}"/>
                </a:ext>
              </a:extLst>
            </p:cNvPr>
            <p:cNvSpPr/>
            <p:nvPr/>
          </p:nvSpPr>
          <p:spPr>
            <a:xfrm>
              <a:off x="7607866" y="5953766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FB3BA365-BD56-E81E-C59B-E46A5314FD97}"/>
                </a:ext>
              </a:extLst>
            </p:cNvPr>
            <p:cNvSpPr/>
            <p:nvPr/>
          </p:nvSpPr>
          <p:spPr>
            <a:xfrm>
              <a:off x="9638314" y="5953767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721AAD77-2AEC-D530-F6E3-40234F53D82C}"/>
                </a:ext>
              </a:extLst>
            </p:cNvPr>
            <p:cNvSpPr/>
            <p:nvPr/>
          </p:nvSpPr>
          <p:spPr>
            <a:xfrm flipH="1">
              <a:off x="7312051" y="6056399"/>
              <a:ext cx="45719" cy="382557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E3784921-02C3-1451-BE26-1BBE1A7840AC}"/>
                </a:ext>
              </a:extLst>
            </p:cNvPr>
            <p:cNvSpPr/>
            <p:nvPr/>
          </p:nvSpPr>
          <p:spPr>
            <a:xfrm>
              <a:off x="8624761" y="5970925"/>
              <a:ext cx="591974" cy="578499"/>
            </a:xfrm>
            <a:prstGeom prst="roundRect">
              <a:avLst>
                <a:gd name="adj" fmla="val 43233"/>
              </a:avLst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41390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2247397" y="-1918015"/>
            <a:ext cx="17221206" cy="9681166"/>
          </a:xfrm>
          <a:prstGeom prst="rect">
            <a:avLst/>
          </a:prstGeom>
        </p:spPr>
      </p:pic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5F8B9790-10F8-7493-C76A-A277BE7163D4}"/>
              </a:ext>
            </a:extLst>
          </p:cNvPr>
          <p:cNvSpPr/>
          <p:nvPr/>
        </p:nvSpPr>
        <p:spPr>
          <a:xfrm>
            <a:off x="-14720" y="1079"/>
            <a:ext cx="12199258" cy="689961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653326" y="83647"/>
            <a:ext cx="44631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2659741" y="-3037386"/>
            <a:ext cx="6326053" cy="2318658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3966028" y="-2216611"/>
            <a:ext cx="432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alpha val="0"/>
                  </a:schemeClr>
                </a:solidFill>
              </a:rPr>
              <a:t>Добро пожаловать в </a:t>
            </a:r>
            <a:r>
              <a:rPr lang="en-US" sz="1600" b="1" dirty="0" err="1">
                <a:solidFill>
                  <a:schemeClr val="tx1">
                    <a:alpha val="0"/>
                  </a:schemeClr>
                </a:solidFill>
              </a:rPr>
              <a:t>OneUI</a:t>
            </a:r>
            <a:r>
              <a:rPr lang="en-US" sz="1600" b="1" dirty="0">
                <a:solidFill>
                  <a:schemeClr val="tx1">
                    <a:alpha val="0"/>
                  </a:schemeClr>
                </a:solidFill>
              </a:rPr>
              <a:t>!</a:t>
            </a:r>
            <a:endParaRPr lang="ru-RU" sz="1600" b="1" dirty="0">
              <a:solidFill>
                <a:schemeClr val="tx1">
                  <a:alpha val="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2298151" y="7940086"/>
            <a:ext cx="4136571" cy="1320800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3650053" y="8369653"/>
            <a:ext cx="1622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alpha val="0"/>
                  </a:schemeClr>
                </a:solidFill>
              </a:rPr>
              <a:t>Мой День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4656836" y="-5056687"/>
            <a:ext cx="34127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>
                    <a:alpha val="0"/>
                  </a:schemeClr>
                </a:solidFill>
              </a:rPr>
              <a:t>00</a:t>
            </a:r>
            <a:r>
              <a:rPr lang="en-US" sz="6600" b="1" dirty="0">
                <a:solidFill>
                  <a:schemeClr val="bg1">
                    <a:alpha val="0"/>
                  </a:schemeClr>
                </a:solidFill>
              </a:rPr>
              <a:t>:00</a:t>
            </a:r>
            <a:endParaRPr lang="ru-RU" sz="6600" b="1" dirty="0">
              <a:solidFill>
                <a:schemeClr val="bg1">
                  <a:alpha val="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F6DBE-F9FD-36BC-54D2-4CAB472FAAE9}"/>
              </a:ext>
            </a:extLst>
          </p:cNvPr>
          <p:cNvSpPr txBox="1"/>
          <p:nvPr/>
        </p:nvSpPr>
        <p:spPr>
          <a:xfrm>
            <a:off x="5045093" y="-5241354"/>
            <a:ext cx="2264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0"/>
                  </a:schemeClr>
                </a:solidFill>
              </a:rPr>
              <a:t> 1 января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4868613" y="7862998"/>
            <a:ext cx="2432592" cy="2654073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-1647373" y="7026073"/>
            <a:ext cx="1685641" cy="1594531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30026" y="83647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522505" y="105727"/>
            <a:ext cx="45719" cy="196690"/>
          </a:xfrm>
          <a:prstGeom prst="roundRect">
            <a:avLst>
              <a:gd name="adj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450501" y="156549"/>
            <a:ext cx="45719" cy="145867"/>
          </a:xfrm>
          <a:prstGeom prst="roundRect">
            <a:avLst>
              <a:gd name="adj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375084" y="189369"/>
            <a:ext cx="45719" cy="113047"/>
          </a:xfrm>
          <a:prstGeom prst="roundRect">
            <a:avLst>
              <a:gd name="adj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299667" y="233363"/>
            <a:ext cx="45719" cy="69053"/>
          </a:xfrm>
          <a:prstGeom prst="roundRect">
            <a:avLst>
              <a:gd name="adj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C413B0-CB49-D509-E827-BD7292733BE9}"/>
              </a:ext>
            </a:extLst>
          </p:cNvPr>
          <p:cNvSpPr txBox="1"/>
          <p:nvPr/>
        </p:nvSpPr>
        <p:spPr>
          <a:xfrm>
            <a:off x="-1717649" y="-1704157"/>
            <a:ext cx="303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0"/>
                  </a:schemeClr>
                </a:solidFill>
              </a:rPr>
              <a:t>Нет </a:t>
            </a:r>
            <a:r>
              <a:rPr lang="en-US" sz="2800" dirty="0">
                <a:solidFill>
                  <a:schemeClr val="bg1">
                    <a:alpha val="0"/>
                  </a:schemeClr>
                </a:solidFill>
              </a:rPr>
              <a:t>SIM-</a:t>
            </a:r>
            <a:r>
              <a:rPr lang="ru-RU" sz="2800" dirty="0">
                <a:solidFill>
                  <a:schemeClr val="bg1">
                    <a:alpha val="0"/>
                  </a:schemeClr>
                </a:solidFill>
              </a:rPr>
              <a:t>карты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668737" y="60205"/>
            <a:ext cx="449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67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06FB001-5DCC-1DD3-A547-6C2799BB6AB2}"/>
              </a:ext>
            </a:extLst>
          </p:cNvPr>
          <p:cNvSpPr/>
          <p:nvPr/>
        </p:nvSpPr>
        <p:spPr>
          <a:xfrm>
            <a:off x="769318" y="7074201"/>
            <a:ext cx="4269756" cy="1955270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DC00D461-C3A5-C11F-62A7-641E718EAD9F}"/>
              </a:ext>
            </a:extLst>
          </p:cNvPr>
          <p:cNvSpPr/>
          <p:nvPr/>
        </p:nvSpPr>
        <p:spPr>
          <a:xfrm>
            <a:off x="1784542" y="7074201"/>
            <a:ext cx="4269756" cy="1955270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9D36AF5-EDF3-45BA-4805-0D1A0CF6915B}"/>
              </a:ext>
            </a:extLst>
          </p:cNvPr>
          <p:cNvSpPr/>
          <p:nvPr/>
        </p:nvSpPr>
        <p:spPr>
          <a:xfrm>
            <a:off x="2799766" y="7074202"/>
            <a:ext cx="4269756" cy="1955270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5EEB19B-7B68-6489-485C-07B5F1048A4E}"/>
              </a:ext>
            </a:extLst>
          </p:cNvPr>
          <p:cNvSpPr/>
          <p:nvPr/>
        </p:nvSpPr>
        <p:spPr>
          <a:xfrm>
            <a:off x="3874726" y="7074203"/>
            <a:ext cx="4269756" cy="1955270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DEBF355-FC22-FD3E-DF15-4BF9BBD676D9}"/>
              </a:ext>
            </a:extLst>
          </p:cNvPr>
          <p:cNvSpPr/>
          <p:nvPr/>
        </p:nvSpPr>
        <p:spPr>
          <a:xfrm>
            <a:off x="4885930" y="7074203"/>
            <a:ext cx="4269756" cy="1955270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E2AC0467-8A18-0467-0E56-3541E91D9272}"/>
              </a:ext>
            </a:extLst>
          </p:cNvPr>
          <p:cNvSpPr/>
          <p:nvPr/>
        </p:nvSpPr>
        <p:spPr>
          <a:xfrm>
            <a:off x="6134152" y="7074204"/>
            <a:ext cx="4269756" cy="1955270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C7C6EE0B-D3C7-A8F0-650D-3D0C2FB1E674}"/>
              </a:ext>
            </a:extLst>
          </p:cNvPr>
          <p:cNvSpPr/>
          <p:nvPr/>
        </p:nvSpPr>
        <p:spPr>
          <a:xfrm>
            <a:off x="8164600" y="7074205"/>
            <a:ext cx="4269756" cy="1955270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4DBCAC65-93D1-0641-FEA2-E051082B5635}"/>
              </a:ext>
            </a:extLst>
          </p:cNvPr>
          <p:cNvSpPr/>
          <p:nvPr/>
        </p:nvSpPr>
        <p:spPr>
          <a:xfrm flipH="1">
            <a:off x="7808603" y="7176837"/>
            <a:ext cx="329760" cy="1293005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12A233FF-BA47-4168-A47A-08166D162797}"/>
              </a:ext>
            </a:extLst>
          </p:cNvPr>
          <p:cNvSpPr/>
          <p:nvPr/>
        </p:nvSpPr>
        <p:spPr>
          <a:xfrm>
            <a:off x="7107921" y="7091363"/>
            <a:ext cx="4269756" cy="1955270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12B78AC3-D9E8-BF75-1BBD-8E082757C2B8}"/>
              </a:ext>
            </a:extLst>
          </p:cNvPr>
          <p:cNvSpPr/>
          <p:nvPr/>
        </p:nvSpPr>
        <p:spPr>
          <a:xfrm>
            <a:off x="2117054" y="-4727507"/>
            <a:ext cx="4599344" cy="1798575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8D563AB9-AEC4-69B2-BA2D-2DEA8334120A}"/>
              </a:ext>
            </a:extLst>
          </p:cNvPr>
          <p:cNvSpPr/>
          <p:nvPr/>
        </p:nvSpPr>
        <p:spPr>
          <a:xfrm>
            <a:off x="2984091" y="-4727507"/>
            <a:ext cx="6901261" cy="4432862"/>
          </a:xfrm>
          <a:prstGeom prst="roundRect">
            <a:avLst>
              <a:gd name="adj" fmla="val 16188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ADEFCCD-7884-386C-4AD0-E37C2CD5A49D}"/>
              </a:ext>
            </a:extLst>
          </p:cNvPr>
          <p:cNvSpPr txBox="1"/>
          <p:nvPr/>
        </p:nvSpPr>
        <p:spPr>
          <a:xfrm>
            <a:off x="3757364" y="-4548307"/>
            <a:ext cx="28149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E5D64BE-ADA6-8013-C2C0-D13877C2A266}"/>
              </a:ext>
            </a:extLst>
          </p:cNvPr>
          <p:cNvSpPr txBox="1"/>
          <p:nvPr/>
        </p:nvSpPr>
        <p:spPr>
          <a:xfrm>
            <a:off x="1143554" y="802116"/>
            <a:ext cx="322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Москва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B6BCB93-395C-2547-0E3E-F3B5BD1AF465}"/>
              </a:ext>
            </a:extLst>
          </p:cNvPr>
          <p:cNvSpPr txBox="1"/>
          <p:nvPr/>
        </p:nvSpPr>
        <p:spPr>
          <a:xfrm>
            <a:off x="4929626" y="-4611245"/>
            <a:ext cx="3823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Отсчет до Дня Рождения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F0A4B28-4F65-14C5-E435-6A3D82F68D91}"/>
              </a:ext>
            </a:extLst>
          </p:cNvPr>
          <p:cNvSpPr txBox="1"/>
          <p:nvPr/>
        </p:nvSpPr>
        <p:spPr>
          <a:xfrm>
            <a:off x="7004146" y="-4031406"/>
            <a:ext cx="2677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0</a:t>
            </a:r>
            <a:r>
              <a:rPr lang="ru-RU" sz="1600" b="1" dirty="0"/>
              <a:t> </a:t>
            </a:r>
            <a:r>
              <a:rPr lang="ru-RU" sz="1600" i="1" dirty="0"/>
              <a:t>ост.</a:t>
            </a:r>
            <a:endParaRPr lang="ru-RU" sz="16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0631AC-CFE3-97FA-9C01-A8E6BCB37A25}"/>
              </a:ext>
            </a:extLst>
          </p:cNvPr>
          <p:cNvSpPr txBox="1"/>
          <p:nvPr/>
        </p:nvSpPr>
        <p:spPr>
          <a:xfrm>
            <a:off x="1187143" y="1430208"/>
            <a:ext cx="3225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Ощущается как 0 градусов</a:t>
            </a:r>
          </a:p>
        </p:txBody>
      </p:sp>
      <p:sp>
        <p:nvSpPr>
          <p:cNvPr id="37" name="TextBox 3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890C1966-F7DA-2A34-128E-1F99EC38CF5E}"/>
              </a:ext>
            </a:extLst>
          </p:cNvPr>
          <p:cNvSpPr txBox="1"/>
          <p:nvPr/>
        </p:nvSpPr>
        <p:spPr>
          <a:xfrm>
            <a:off x="10904126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&lt;</a:t>
            </a:r>
            <a:endParaRPr lang="ru-RU" sz="2400" b="1" dirty="0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CF60448-5177-F7B0-E442-16CDCABE0263}"/>
              </a:ext>
            </a:extLst>
          </p:cNvPr>
          <p:cNvSpPr/>
          <p:nvPr/>
        </p:nvSpPr>
        <p:spPr>
          <a:xfrm>
            <a:off x="4636384" y="6429708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6907D0B5-ED89-CD68-C9A2-1C6AD11380F6}"/>
              </a:ext>
            </a:extLst>
          </p:cNvPr>
          <p:cNvSpPr/>
          <p:nvPr/>
        </p:nvSpPr>
        <p:spPr>
          <a:xfrm>
            <a:off x="5322691" y="6441157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32D4C6E2-F79A-EC6D-D309-B49795CE45B0}"/>
              </a:ext>
            </a:extLst>
          </p:cNvPr>
          <p:cNvSpPr/>
          <p:nvPr/>
        </p:nvSpPr>
        <p:spPr>
          <a:xfrm>
            <a:off x="6020915" y="6456593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EC8E0C54-7AA5-231C-3171-FEC4C2882B7B}"/>
              </a:ext>
            </a:extLst>
          </p:cNvPr>
          <p:cNvSpPr/>
          <p:nvPr/>
        </p:nvSpPr>
        <p:spPr>
          <a:xfrm>
            <a:off x="6709578" y="6441157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7B91AED0-631D-293E-B20A-A8EC99BCB716}"/>
              </a:ext>
            </a:extLst>
          </p:cNvPr>
          <p:cNvSpPr/>
          <p:nvPr/>
        </p:nvSpPr>
        <p:spPr>
          <a:xfrm>
            <a:off x="7405913" y="6441159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hlinkClick r:id="rId4" action="ppaction://hlinksldjump"/>
            <a:extLst>
              <a:ext uri="{FF2B5EF4-FFF2-40B4-BE49-F238E27FC236}">
                <a16:creationId xmlns:a16="http://schemas.microsoft.com/office/drawing/2014/main" id="{AEB88F70-856C-5867-0D19-EA7165282018}"/>
              </a:ext>
            </a:extLst>
          </p:cNvPr>
          <p:cNvSpPr txBox="1"/>
          <p:nvPr/>
        </p:nvSpPr>
        <p:spPr>
          <a:xfrm>
            <a:off x="10204458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O</a:t>
            </a:r>
            <a:endParaRPr lang="ru-RU" sz="2400" b="1" dirty="0"/>
          </a:p>
        </p:txBody>
      </p:sp>
      <p:sp>
        <p:nvSpPr>
          <p:cNvPr id="44" name="TextBox 43">
            <a:hlinkClick r:id="rId5" action="ppaction://hlinksldjump"/>
            <a:extLst>
              <a:ext uri="{FF2B5EF4-FFF2-40B4-BE49-F238E27FC236}">
                <a16:creationId xmlns:a16="http://schemas.microsoft.com/office/drawing/2014/main" id="{DEF3E654-FBF3-27DA-7098-C0350222F84A}"/>
              </a:ext>
            </a:extLst>
          </p:cNvPr>
          <p:cNvSpPr txBox="1"/>
          <p:nvPr/>
        </p:nvSpPr>
        <p:spPr>
          <a:xfrm>
            <a:off x="9518151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=</a:t>
            </a:r>
            <a:endParaRPr lang="ru-RU" sz="2400" b="1" dirty="0"/>
          </a:p>
        </p:txBody>
      </p:sp>
      <p:sp>
        <p:nvSpPr>
          <p:cNvPr id="46" name="Прямоугольник: скругленные углы 45">
            <a:hlinkClick r:id="rId6" action="ppaction://hlinksldjump"/>
            <a:extLst>
              <a:ext uri="{FF2B5EF4-FFF2-40B4-BE49-F238E27FC236}">
                <a16:creationId xmlns:a16="http://schemas.microsoft.com/office/drawing/2014/main" id="{01C3116F-1316-F34B-BEC4-07FB1EF949B2}"/>
              </a:ext>
            </a:extLst>
          </p:cNvPr>
          <p:cNvSpPr/>
          <p:nvPr/>
        </p:nvSpPr>
        <p:spPr>
          <a:xfrm>
            <a:off x="11206534" y="-21360"/>
            <a:ext cx="985465" cy="420120"/>
          </a:xfrm>
          <a:prstGeom prst="roundRect">
            <a:avLst>
              <a:gd name="adj" fmla="val 50000"/>
            </a:avLst>
          </a:prstGeom>
          <a:solidFill>
            <a:srgbClr val="BEBEBE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hlinkClick r:id="rId7" action="ppaction://hlinksldjump"/>
            <a:extLst>
              <a:ext uri="{FF2B5EF4-FFF2-40B4-BE49-F238E27FC236}">
                <a16:creationId xmlns:a16="http://schemas.microsoft.com/office/drawing/2014/main" id="{C7EA235B-012A-5EE2-5883-64FD9217EF71}"/>
              </a:ext>
            </a:extLst>
          </p:cNvPr>
          <p:cNvSpPr txBox="1"/>
          <p:nvPr/>
        </p:nvSpPr>
        <p:spPr>
          <a:xfrm>
            <a:off x="68159" y="55865"/>
            <a:ext cx="77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alpha val="94000"/>
                  </a:schemeClr>
                </a:solidFill>
              </a:rPr>
              <a:t>00</a:t>
            </a:r>
            <a:r>
              <a:rPr lang="en-US" b="1" dirty="0">
                <a:solidFill>
                  <a:schemeClr val="bg1">
                    <a:alpha val="94000"/>
                  </a:schemeClr>
                </a:solidFill>
              </a:rPr>
              <a:t>:00</a:t>
            </a:r>
            <a:endParaRPr lang="ru-RU" b="1" dirty="0">
              <a:solidFill>
                <a:schemeClr val="bg1">
                  <a:alpha val="94000"/>
                </a:schemeClr>
              </a:solidFill>
            </a:endParaRPr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C77FF01C-23E2-0B12-21D1-A48C614D4618}"/>
              </a:ext>
            </a:extLst>
          </p:cNvPr>
          <p:cNvGrpSpPr/>
          <p:nvPr/>
        </p:nvGrpSpPr>
        <p:grpSpPr>
          <a:xfrm>
            <a:off x="7782904" y="-9171852"/>
            <a:ext cx="3182293" cy="8498226"/>
            <a:chOff x="7188200" y="723900"/>
            <a:chExt cx="4788652" cy="5763361"/>
          </a:xfrm>
        </p:grpSpPr>
        <p:sp>
          <p:nvSpPr>
            <p:cNvPr id="49" name="Прямоугольник: скругленные углы 48">
              <a:extLst>
                <a:ext uri="{FF2B5EF4-FFF2-40B4-BE49-F238E27FC236}">
                  <a16:creationId xmlns:a16="http://schemas.microsoft.com/office/drawing/2014/main" id="{DC673EC4-7595-6F6F-8C0F-F5DFFF703B79}"/>
                </a:ext>
              </a:extLst>
            </p:cNvPr>
            <p:cNvSpPr/>
            <p:nvPr/>
          </p:nvSpPr>
          <p:spPr>
            <a:xfrm>
              <a:off x="9677400" y="723900"/>
              <a:ext cx="22994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: скругленные углы 49">
              <a:extLst>
                <a:ext uri="{FF2B5EF4-FFF2-40B4-BE49-F238E27FC236}">
                  <a16:creationId xmlns:a16="http://schemas.microsoft.com/office/drawing/2014/main" id="{6B78E40B-139E-3EA1-91CD-C1A9EBD40CDE}"/>
                </a:ext>
              </a:extLst>
            </p:cNvPr>
            <p:cNvSpPr/>
            <p:nvPr/>
          </p:nvSpPr>
          <p:spPr>
            <a:xfrm>
              <a:off x="7188200" y="723901"/>
              <a:ext cx="2185152" cy="2057400"/>
            </a:xfrm>
            <a:prstGeom prst="roundRect">
              <a:avLst>
                <a:gd name="adj" fmla="val 19246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5F23A5C1-77CE-5085-A0DF-23C043C7353C}"/>
                </a:ext>
              </a:extLst>
            </p:cNvPr>
            <p:cNvSpPr/>
            <p:nvPr/>
          </p:nvSpPr>
          <p:spPr>
            <a:xfrm>
              <a:off x="7188200" y="3270451"/>
              <a:ext cx="4788652" cy="2032839"/>
            </a:xfrm>
            <a:prstGeom prst="roundRect">
              <a:avLst>
                <a:gd name="adj" fmla="val 15505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B1146488-F10C-94B8-7BC0-93C0FEA77F2C}"/>
                </a:ext>
              </a:extLst>
            </p:cNvPr>
            <p:cNvSpPr/>
            <p:nvPr/>
          </p:nvSpPr>
          <p:spPr>
            <a:xfrm>
              <a:off x="9677400" y="1938225"/>
              <a:ext cx="22994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84024A31-8DC1-9C8D-BACA-BAE591963391}"/>
                </a:ext>
              </a:extLst>
            </p:cNvPr>
            <p:cNvSpPr/>
            <p:nvPr/>
          </p:nvSpPr>
          <p:spPr>
            <a:xfrm>
              <a:off x="7188200" y="5662600"/>
              <a:ext cx="47886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id="{F01D1B19-A237-8CBA-5E84-F3FB4E0663BF}"/>
                </a:ext>
              </a:extLst>
            </p:cNvPr>
            <p:cNvSpPr/>
            <p:nvPr/>
          </p:nvSpPr>
          <p:spPr>
            <a:xfrm>
              <a:off x="7387771" y="5810855"/>
              <a:ext cx="3688653" cy="53914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5371F6AD-5226-748F-17D1-66D3AE48B6BF}"/>
                </a:ext>
              </a:extLst>
            </p:cNvPr>
            <p:cNvSpPr/>
            <p:nvPr/>
          </p:nvSpPr>
          <p:spPr>
            <a:xfrm>
              <a:off x="11250153" y="5805357"/>
              <a:ext cx="563116" cy="53914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AC94D7D4-FC54-A90F-3B69-43769363ED06}"/>
                </a:ext>
              </a:extLst>
            </p:cNvPr>
            <p:cNvGrpSpPr/>
            <p:nvPr/>
          </p:nvGrpSpPr>
          <p:grpSpPr>
            <a:xfrm>
              <a:off x="7537546" y="3527778"/>
              <a:ext cx="4114028" cy="539145"/>
              <a:chOff x="7537546" y="3527778"/>
              <a:chExt cx="4114028" cy="539145"/>
            </a:xfrm>
          </p:grpSpPr>
          <p:sp>
            <p:nvSpPr>
              <p:cNvPr id="77" name="Прямоугольник: скругленные углы 76">
                <a:extLst>
                  <a:ext uri="{FF2B5EF4-FFF2-40B4-BE49-F238E27FC236}">
                    <a16:creationId xmlns:a16="http://schemas.microsoft.com/office/drawing/2014/main" id="{0BA0AC88-324D-2813-64E7-8BCD778710D5}"/>
                  </a:ext>
                </a:extLst>
              </p:cNvPr>
              <p:cNvSpPr/>
              <p:nvPr/>
            </p:nvSpPr>
            <p:spPr>
              <a:xfrm>
                <a:off x="7537546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8" name="Прямоугольник: скругленные углы 77">
                <a:extLst>
                  <a:ext uri="{FF2B5EF4-FFF2-40B4-BE49-F238E27FC236}">
                    <a16:creationId xmlns:a16="http://schemas.microsoft.com/office/drawing/2014/main" id="{EAFE36CF-483C-C48A-7F14-52848F758C9E}"/>
                  </a:ext>
                </a:extLst>
              </p:cNvPr>
              <p:cNvSpPr/>
              <p:nvPr/>
            </p:nvSpPr>
            <p:spPr>
              <a:xfrm>
                <a:off x="8425274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Прямоугольник: скругленные углы 78">
                <a:extLst>
                  <a:ext uri="{FF2B5EF4-FFF2-40B4-BE49-F238E27FC236}">
                    <a16:creationId xmlns:a16="http://schemas.microsoft.com/office/drawing/2014/main" id="{7BA5CDA1-DBEE-AD69-1350-023990BD70F4}"/>
                  </a:ext>
                </a:extLst>
              </p:cNvPr>
              <p:cNvSpPr/>
              <p:nvPr/>
            </p:nvSpPr>
            <p:spPr>
              <a:xfrm>
                <a:off x="9313002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0" name="Прямоугольник: скругленные углы 79">
                <a:extLst>
                  <a:ext uri="{FF2B5EF4-FFF2-40B4-BE49-F238E27FC236}">
                    <a16:creationId xmlns:a16="http://schemas.microsoft.com/office/drawing/2014/main" id="{F26781F0-D897-1C04-943A-4E917FA7D356}"/>
                  </a:ext>
                </a:extLst>
              </p:cNvPr>
              <p:cNvSpPr/>
              <p:nvPr/>
            </p:nvSpPr>
            <p:spPr>
              <a:xfrm>
                <a:off x="10200730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1" name="Прямоугольник: скругленные углы 80">
                <a:extLst>
                  <a:ext uri="{FF2B5EF4-FFF2-40B4-BE49-F238E27FC236}">
                    <a16:creationId xmlns:a16="http://schemas.microsoft.com/office/drawing/2014/main" id="{8A59A2A8-134D-CD98-D118-EA9197FE1B7A}"/>
                  </a:ext>
                </a:extLst>
              </p:cNvPr>
              <p:cNvSpPr/>
              <p:nvPr/>
            </p:nvSpPr>
            <p:spPr>
              <a:xfrm>
                <a:off x="11088458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19641FCD-532A-A49D-7B8A-382B4575B4BB}"/>
                </a:ext>
              </a:extLst>
            </p:cNvPr>
            <p:cNvGrpSpPr/>
            <p:nvPr/>
          </p:nvGrpSpPr>
          <p:grpSpPr>
            <a:xfrm>
              <a:off x="7525512" y="4453309"/>
              <a:ext cx="4114028" cy="539145"/>
              <a:chOff x="7537546" y="3527778"/>
              <a:chExt cx="4114028" cy="539145"/>
            </a:xfrm>
          </p:grpSpPr>
          <p:sp>
            <p:nvSpPr>
              <p:cNvPr id="72" name="Прямоугольник: скругленные углы 71">
                <a:extLst>
                  <a:ext uri="{FF2B5EF4-FFF2-40B4-BE49-F238E27FC236}">
                    <a16:creationId xmlns:a16="http://schemas.microsoft.com/office/drawing/2014/main" id="{D34C7167-8B8B-511F-420C-EF364ABC0DA4}"/>
                  </a:ext>
                </a:extLst>
              </p:cNvPr>
              <p:cNvSpPr/>
              <p:nvPr/>
            </p:nvSpPr>
            <p:spPr>
              <a:xfrm>
                <a:off x="7537546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3" name="Прямоугольник: скругленные углы 72">
                <a:extLst>
                  <a:ext uri="{FF2B5EF4-FFF2-40B4-BE49-F238E27FC236}">
                    <a16:creationId xmlns:a16="http://schemas.microsoft.com/office/drawing/2014/main" id="{6DA0CF02-E519-1804-9756-C8D1D438B44B}"/>
                  </a:ext>
                </a:extLst>
              </p:cNvPr>
              <p:cNvSpPr/>
              <p:nvPr/>
            </p:nvSpPr>
            <p:spPr>
              <a:xfrm>
                <a:off x="8425274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Прямоугольник: скругленные углы 73">
                <a:extLst>
                  <a:ext uri="{FF2B5EF4-FFF2-40B4-BE49-F238E27FC236}">
                    <a16:creationId xmlns:a16="http://schemas.microsoft.com/office/drawing/2014/main" id="{ABBC1E35-7C2C-D3FB-2D32-A201D86EE737}"/>
                  </a:ext>
                </a:extLst>
              </p:cNvPr>
              <p:cNvSpPr/>
              <p:nvPr/>
            </p:nvSpPr>
            <p:spPr>
              <a:xfrm>
                <a:off x="9313002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Прямоугольник: скругленные углы 74">
                <a:extLst>
                  <a:ext uri="{FF2B5EF4-FFF2-40B4-BE49-F238E27FC236}">
                    <a16:creationId xmlns:a16="http://schemas.microsoft.com/office/drawing/2014/main" id="{B2E79733-CCDB-8C13-16C8-FA857CDC931B}"/>
                  </a:ext>
                </a:extLst>
              </p:cNvPr>
              <p:cNvSpPr/>
              <p:nvPr/>
            </p:nvSpPr>
            <p:spPr>
              <a:xfrm>
                <a:off x="10200730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Прямоугольник: скругленные углы 75">
                <a:extLst>
                  <a:ext uri="{FF2B5EF4-FFF2-40B4-BE49-F238E27FC236}">
                    <a16:creationId xmlns:a16="http://schemas.microsoft.com/office/drawing/2014/main" id="{BDE63988-60CA-413F-3C8B-F93406A19254}"/>
                  </a:ext>
                </a:extLst>
              </p:cNvPr>
              <p:cNvSpPr/>
              <p:nvPr/>
            </p:nvSpPr>
            <p:spPr>
              <a:xfrm>
                <a:off x="11088458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6" name="Прямоугольник: скругленные углы 65">
              <a:extLst>
                <a:ext uri="{FF2B5EF4-FFF2-40B4-BE49-F238E27FC236}">
                  <a16:creationId xmlns:a16="http://schemas.microsoft.com/office/drawing/2014/main" id="{657FF29D-D69C-EDCF-2D32-FE5CB951C755}"/>
                </a:ext>
              </a:extLst>
            </p:cNvPr>
            <p:cNvSpPr/>
            <p:nvPr/>
          </p:nvSpPr>
          <p:spPr>
            <a:xfrm>
              <a:off x="7387770" y="892939"/>
              <a:ext cx="712891" cy="70558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: скругленные углы 66">
              <a:extLst>
                <a:ext uri="{FF2B5EF4-FFF2-40B4-BE49-F238E27FC236}">
                  <a16:creationId xmlns:a16="http://schemas.microsoft.com/office/drawing/2014/main" id="{8B7A15C8-C64B-3128-6AA0-1E57F815B5FB}"/>
                </a:ext>
              </a:extLst>
            </p:cNvPr>
            <p:cNvSpPr/>
            <p:nvPr/>
          </p:nvSpPr>
          <p:spPr>
            <a:xfrm>
              <a:off x="8263465" y="1147431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: скругленные углы 67">
              <a:extLst>
                <a:ext uri="{FF2B5EF4-FFF2-40B4-BE49-F238E27FC236}">
                  <a16:creationId xmlns:a16="http://schemas.microsoft.com/office/drawing/2014/main" id="{30E06226-4CF7-91CA-0ED6-FD9D7CF80DA6}"/>
                </a:ext>
              </a:extLst>
            </p:cNvPr>
            <p:cNvSpPr/>
            <p:nvPr/>
          </p:nvSpPr>
          <p:spPr>
            <a:xfrm>
              <a:off x="9832411" y="844957"/>
              <a:ext cx="603354" cy="58570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: скругленные углы 68">
              <a:extLst>
                <a:ext uri="{FF2B5EF4-FFF2-40B4-BE49-F238E27FC236}">
                  <a16:creationId xmlns:a16="http://schemas.microsoft.com/office/drawing/2014/main" id="{5F17D225-D36B-9472-E182-19C0AAD5B7A9}"/>
                </a:ext>
              </a:extLst>
            </p:cNvPr>
            <p:cNvSpPr/>
            <p:nvPr/>
          </p:nvSpPr>
          <p:spPr>
            <a:xfrm>
              <a:off x="10650912" y="1030569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: скругленные углы 69">
              <a:extLst>
                <a:ext uri="{FF2B5EF4-FFF2-40B4-BE49-F238E27FC236}">
                  <a16:creationId xmlns:a16="http://schemas.microsoft.com/office/drawing/2014/main" id="{DF151585-0B1A-9D9D-DFA8-78237929A0D5}"/>
                </a:ext>
              </a:extLst>
            </p:cNvPr>
            <p:cNvSpPr/>
            <p:nvPr/>
          </p:nvSpPr>
          <p:spPr>
            <a:xfrm>
              <a:off x="9832411" y="2060170"/>
              <a:ext cx="603354" cy="58570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: скругленные углы 70">
              <a:extLst>
                <a:ext uri="{FF2B5EF4-FFF2-40B4-BE49-F238E27FC236}">
                  <a16:creationId xmlns:a16="http://schemas.microsoft.com/office/drawing/2014/main" id="{158487AD-7B31-11AE-5A97-BC9B0E241F2F}"/>
                </a:ext>
              </a:extLst>
            </p:cNvPr>
            <p:cNvSpPr/>
            <p:nvPr/>
          </p:nvSpPr>
          <p:spPr>
            <a:xfrm>
              <a:off x="10650912" y="2245782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319409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300935" y="-320957"/>
            <a:ext cx="13328281" cy="7492698"/>
          </a:xfrm>
          <a:prstGeom prst="rect">
            <a:avLst/>
          </a:prstGeom>
          <a:solidFill>
            <a:schemeClr val="bg1"/>
          </a:solidFill>
          <a:effectLst>
            <a:glow rad="76200">
              <a:schemeClr val="accent1">
                <a:alpha val="48000"/>
              </a:schemeClr>
            </a:glow>
          </a:effectLst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676185" y="-505199"/>
            <a:ext cx="44631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2659741" y="-3037386"/>
            <a:ext cx="6326053" cy="2318658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3966028" y="-2216611"/>
            <a:ext cx="432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alpha val="0"/>
                  </a:schemeClr>
                </a:solidFill>
              </a:rPr>
              <a:t>Добро пожаловать в </a:t>
            </a:r>
            <a:r>
              <a:rPr lang="en-US" sz="1600" b="1" dirty="0" err="1">
                <a:solidFill>
                  <a:schemeClr val="tx1">
                    <a:alpha val="0"/>
                  </a:schemeClr>
                </a:solidFill>
              </a:rPr>
              <a:t>OneUI</a:t>
            </a:r>
            <a:r>
              <a:rPr lang="en-US" sz="1600" b="1" dirty="0">
                <a:solidFill>
                  <a:schemeClr val="tx1">
                    <a:alpha val="0"/>
                  </a:schemeClr>
                </a:solidFill>
              </a:rPr>
              <a:t>!</a:t>
            </a:r>
            <a:endParaRPr lang="ru-RU" sz="1600" b="1" dirty="0">
              <a:solidFill>
                <a:schemeClr val="tx1">
                  <a:alpha val="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3933005" y="7326085"/>
            <a:ext cx="4136571" cy="1320800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284907" y="7755652"/>
            <a:ext cx="1622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alpha val="0"/>
                  </a:schemeClr>
                </a:solidFill>
              </a:rPr>
              <a:t>Мой День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4656836" y="-5056687"/>
            <a:ext cx="34127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>
                    <a:alpha val="0"/>
                  </a:schemeClr>
                </a:solidFill>
              </a:rPr>
              <a:t>00</a:t>
            </a:r>
            <a:r>
              <a:rPr lang="en-US" sz="6600" b="1" dirty="0">
                <a:solidFill>
                  <a:schemeClr val="bg1">
                    <a:alpha val="0"/>
                  </a:schemeClr>
                </a:solidFill>
              </a:rPr>
              <a:t>:00</a:t>
            </a:r>
            <a:endParaRPr lang="ru-RU" sz="6600" b="1" dirty="0">
              <a:solidFill>
                <a:schemeClr val="bg1">
                  <a:alpha val="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F6DBE-F9FD-36BC-54D2-4CAB472FAAE9}"/>
              </a:ext>
            </a:extLst>
          </p:cNvPr>
          <p:cNvSpPr txBox="1"/>
          <p:nvPr/>
        </p:nvSpPr>
        <p:spPr>
          <a:xfrm>
            <a:off x="5045093" y="-5241354"/>
            <a:ext cx="2264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0"/>
                  </a:schemeClr>
                </a:solidFill>
              </a:rPr>
              <a:t> 1 января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4868613" y="7862998"/>
            <a:ext cx="2432592" cy="2654073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-1994073" y="6968897"/>
            <a:ext cx="1685641" cy="1594531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2885" y="-505199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545364" y="-483119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473360" y="-432297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397943" y="-399477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322526" y="-355483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C413B0-CB49-D509-E827-BD7292733BE9}"/>
              </a:ext>
            </a:extLst>
          </p:cNvPr>
          <p:cNvSpPr txBox="1"/>
          <p:nvPr/>
        </p:nvSpPr>
        <p:spPr>
          <a:xfrm>
            <a:off x="-1717649" y="-1704157"/>
            <a:ext cx="303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0"/>
                  </a:schemeClr>
                </a:solidFill>
              </a:rPr>
              <a:t>Нет </a:t>
            </a:r>
            <a:r>
              <a:rPr lang="en-US" sz="2800" dirty="0">
                <a:solidFill>
                  <a:schemeClr val="bg1">
                    <a:alpha val="0"/>
                  </a:schemeClr>
                </a:solidFill>
              </a:rPr>
              <a:t>SIM-</a:t>
            </a:r>
            <a:r>
              <a:rPr lang="ru-RU" sz="2800" dirty="0">
                <a:solidFill>
                  <a:schemeClr val="bg1">
                    <a:alpha val="0"/>
                  </a:schemeClr>
                </a:solidFill>
              </a:rPr>
              <a:t>карты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691596" y="-528641"/>
            <a:ext cx="449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sp>
        <p:nvSpPr>
          <p:cNvPr id="16" name="TextBox 15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3AF2499-CD5C-B28C-4D4A-1F02D3C5EFC2}"/>
              </a:ext>
            </a:extLst>
          </p:cNvPr>
          <p:cNvSpPr txBox="1"/>
          <p:nvPr/>
        </p:nvSpPr>
        <p:spPr>
          <a:xfrm>
            <a:off x="10904126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&lt;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720AE75-E50E-0D89-28DE-A64BCE7AA2D5}"/>
              </a:ext>
            </a:extLst>
          </p:cNvPr>
          <p:cNvSpPr/>
          <p:nvPr/>
        </p:nvSpPr>
        <p:spPr>
          <a:xfrm>
            <a:off x="4636384" y="6429708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512D0385-60BB-595C-40B7-1FDA0852AB74}"/>
              </a:ext>
            </a:extLst>
          </p:cNvPr>
          <p:cNvSpPr/>
          <p:nvPr/>
        </p:nvSpPr>
        <p:spPr>
          <a:xfrm>
            <a:off x="5322691" y="6441157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AA65809B-C154-7E14-5B8C-DF749362C4B3}"/>
              </a:ext>
            </a:extLst>
          </p:cNvPr>
          <p:cNvSpPr/>
          <p:nvPr/>
        </p:nvSpPr>
        <p:spPr>
          <a:xfrm>
            <a:off x="6019026" y="6419708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2193F29C-D04E-DCFE-BE9E-FDABEF96F288}"/>
              </a:ext>
            </a:extLst>
          </p:cNvPr>
          <p:cNvSpPr/>
          <p:nvPr/>
        </p:nvSpPr>
        <p:spPr>
          <a:xfrm>
            <a:off x="6709578" y="6441157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AA22373F-E88D-C958-9DE7-D603C06F56F3}"/>
              </a:ext>
            </a:extLst>
          </p:cNvPr>
          <p:cNvSpPr/>
          <p:nvPr/>
        </p:nvSpPr>
        <p:spPr>
          <a:xfrm>
            <a:off x="7405913" y="6441159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hlinkClick r:id="rId4" action="ppaction://hlinksldjump"/>
            <a:extLst>
              <a:ext uri="{FF2B5EF4-FFF2-40B4-BE49-F238E27FC236}">
                <a16:creationId xmlns:a16="http://schemas.microsoft.com/office/drawing/2014/main" id="{E128E282-F495-7BB5-02A4-3FE642B9FA99}"/>
              </a:ext>
            </a:extLst>
          </p:cNvPr>
          <p:cNvSpPr txBox="1"/>
          <p:nvPr/>
        </p:nvSpPr>
        <p:spPr>
          <a:xfrm>
            <a:off x="10204458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O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84456D30-5908-43FD-2E3E-CF8B999850C4}"/>
              </a:ext>
            </a:extLst>
          </p:cNvPr>
          <p:cNvSpPr txBox="1"/>
          <p:nvPr/>
        </p:nvSpPr>
        <p:spPr>
          <a:xfrm>
            <a:off x="9518151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=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5" name="Прямоугольник: скругленные углы 34">
            <a:hlinkClick r:id="rId5" action="ppaction://hlinksldjump"/>
            <a:extLst>
              <a:ext uri="{FF2B5EF4-FFF2-40B4-BE49-F238E27FC236}">
                <a16:creationId xmlns:a16="http://schemas.microsoft.com/office/drawing/2014/main" id="{DB91F0FA-FD1F-50F6-5BFF-E98A183CFC06}"/>
              </a:ext>
            </a:extLst>
          </p:cNvPr>
          <p:cNvSpPr/>
          <p:nvPr/>
        </p:nvSpPr>
        <p:spPr>
          <a:xfrm>
            <a:off x="5243787" y="5258783"/>
            <a:ext cx="1953168" cy="57849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Очистить всё</a:t>
            </a:r>
          </a:p>
        </p:txBody>
      </p:sp>
      <p:sp>
        <p:nvSpPr>
          <p:cNvPr id="36" name="Прямоугольник: скругленные углы 35">
            <a:hlinkClick r:id="rId6" action="ppaction://hlinksldjump"/>
            <a:extLst>
              <a:ext uri="{FF2B5EF4-FFF2-40B4-BE49-F238E27FC236}">
                <a16:creationId xmlns:a16="http://schemas.microsoft.com/office/drawing/2014/main" id="{00120353-A6EC-53CD-F631-504692A1FE3C}"/>
              </a:ext>
            </a:extLst>
          </p:cNvPr>
          <p:cNvSpPr/>
          <p:nvPr/>
        </p:nvSpPr>
        <p:spPr>
          <a:xfrm>
            <a:off x="9713602" y="975741"/>
            <a:ext cx="1683226" cy="2222500"/>
          </a:xfrm>
          <a:prstGeom prst="roundRect">
            <a:avLst>
              <a:gd name="adj" fmla="val 1463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7B94D1-288F-7232-8023-A6B5BE512D68}"/>
              </a:ext>
            </a:extLst>
          </p:cNvPr>
          <p:cNvSpPr txBox="1"/>
          <p:nvPr/>
        </p:nvSpPr>
        <p:spPr>
          <a:xfrm>
            <a:off x="9669355" y="1115861"/>
            <a:ext cx="3225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err="1"/>
              <a:t>ва</a:t>
            </a:r>
            <a:endParaRPr lang="ru-RU" sz="9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EB2804-AA02-D707-BD42-69706BE6972C}"/>
              </a:ext>
            </a:extLst>
          </p:cNvPr>
          <p:cNvSpPr txBox="1"/>
          <p:nvPr/>
        </p:nvSpPr>
        <p:spPr>
          <a:xfrm>
            <a:off x="9642057" y="1313838"/>
            <a:ext cx="32252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err="1"/>
              <a:t>щается</a:t>
            </a:r>
            <a:r>
              <a:rPr lang="ru-RU" sz="600" dirty="0"/>
              <a:t> как 0 градусов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202B77-2724-1AAD-27B3-9B1DBBFF0BF1}"/>
              </a:ext>
            </a:extLst>
          </p:cNvPr>
          <p:cNvSpPr txBox="1"/>
          <p:nvPr/>
        </p:nvSpPr>
        <p:spPr>
          <a:xfrm>
            <a:off x="4573528" y="-1012290"/>
            <a:ext cx="3496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/>
              <a:t>Нечего очищать</a:t>
            </a: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F0F39D8E-CC1C-47CA-71C3-374C5EACE08C}"/>
              </a:ext>
            </a:extLst>
          </p:cNvPr>
          <p:cNvSpPr/>
          <p:nvPr/>
        </p:nvSpPr>
        <p:spPr>
          <a:xfrm>
            <a:off x="10243233" y="664910"/>
            <a:ext cx="623963" cy="609668"/>
          </a:xfrm>
          <a:prstGeom prst="roundRect">
            <a:avLst>
              <a:gd name="adj" fmla="val 33761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91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Click="0">
        <p159:morph option="byObject"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1367655" y="-758515"/>
            <a:ext cx="14186072" cy="7974919"/>
          </a:xfrm>
          <a:prstGeom prst="rect">
            <a:avLst/>
          </a:prstGeom>
          <a:solidFill>
            <a:schemeClr val="bg1"/>
          </a:solidFill>
          <a:effectLst>
            <a:glow rad="76200">
              <a:schemeClr val="accent1">
                <a:alpha val="48000"/>
              </a:schemeClr>
            </a:glow>
          </a:effectLst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676185" y="-505199"/>
            <a:ext cx="44631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2659741" y="-3037386"/>
            <a:ext cx="6326053" cy="2318658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3966028" y="-2216611"/>
            <a:ext cx="432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alpha val="0"/>
                  </a:schemeClr>
                </a:solidFill>
              </a:rPr>
              <a:t>Добро пожаловать в </a:t>
            </a:r>
            <a:r>
              <a:rPr lang="en-US" sz="1600" b="1" dirty="0" err="1">
                <a:solidFill>
                  <a:schemeClr val="tx1">
                    <a:alpha val="0"/>
                  </a:schemeClr>
                </a:solidFill>
              </a:rPr>
              <a:t>OneUI</a:t>
            </a:r>
            <a:r>
              <a:rPr lang="en-US" sz="1600" b="1" dirty="0">
                <a:solidFill>
                  <a:schemeClr val="tx1">
                    <a:alpha val="0"/>
                  </a:schemeClr>
                </a:solidFill>
              </a:rPr>
              <a:t>!</a:t>
            </a:r>
            <a:endParaRPr lang="ru-RU" sz="1600" b="1" dirty="0">
              <a:solidFill>
                <a:schemeClr val="tx1">
                  <a:alpha val="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3933005" y="7326085"/>
            <a:ext cx="4136571" cy="1320800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284907" y="7755652"/>
            <a:ext cx="1622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alpha val="0"/>
                  </a:schemeClr>
                </a:solidFill>
              </a:rPr>
              <a:t>Мой День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4656836" y="-5056687"/>
            <a:ext cx="34127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>
                    <a:alpha val="0"/>
                  </a:schemeClr>
                </a:solidFill>
              </a:rPr>
              <a:t>00</a:t>
            </a:r>
            <a:r>
              <a:rPr lang="en-US" sz="6600" b="1" dirty="0">
                <a:solidFill>
                  <a:schemeClr val="bg1">
                    <a:alpha val="0"/>
                  </a:schemeClr>
                </a:solidFill>
              </a:rPr>
              <a:t>:00</a:t>
            </a:r>
            <a:endParaRPr lang="ru-RU" sz="6600" b="1" dirty="0">
              <a:solidFill>
                <a:schemeClr val="bg1">
                  <a:alpha val="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F6DBE-F9FD-36BC-54D2-4CAB472FAAE9}"/>
              </a:ext>
            </a:extLst>
          </p:cNvPr>
          <p:cNvSpPr txBox="1"/>
          <p:nvPr/>
        </p:nvSpPr>
        <p:spPr>
          <a:xfrm>
            <a:off x="5045093" y="-5241354"/>
            <a:ext cx="2264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0"/>
                  </a:schemeClr>
                </a:solidFill>
              </a:rPr>
              <a:t> 1 января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4868613" y="7862998"/>
            <a:ext cx="2432592" cy="2654073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-1994073" y="6968897"/>
            <a:ext cx="1685641" cy="1594531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2885" y="-505199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545364" y="-483119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473360" y="-432297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397943" y="-399477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322526" y="-355483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C413B0-CB49-D509-E827-BD7292733BE9}"/>
              </a:ext>
            </a:extLst>
          </p:cNvPr>
          <p:cNvSpPr txBox="1"/>
          <p:nvPr/>
        </p:nvSpPr>
        <p:spPr>
          <a:xfrm>
            <a:off x="-1717649" y="-1704157"/>
            <a:ext cx="303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0"/>
                  </a:schemeClr>
                </a:solidFill>
              </a:rPr>
              <a:t>Нет </a:t>
            </a:r>
            <a:r>
              <a:rPr lang="en-US" sz="2800" dirty="0">
                <a:solidFill>
                  <a:schemeClr val="bg1">
                    <a:alpha val="0"/>
                  </a:schemeClr>
                </a:solidFill>
              </a:rPr>
              <a:t>SIM-</a:t>
            </a:r>
            <a:r>
              <a:rPr lang="ru-RU" sz="2800" dirty="0">
                <a:solidFill>
                  <a:schemeClr val="bg1">
                    <a:alpha val="0"/>
                  </a:schemeClr>
                </a:solidFill>
              </a:rPr>
              <a:t>карты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691596" y="-528641"/>
            <a:ext cx="449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sp>
        <p:nvSpPr>
          <p:cNvPr id="16" name="TextBox 15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3AF2499-CD5C-B28C-4D4A-1F02D3C5EFC2}"/>
              </a:ext>
            </a:extLst>
          </p:cNvPr>
          <p:cNvSpPr txBox="1"/>
          <p:nvPr/>
        </p:nvSpPr>
        <p:spPr>
          <a:xfrm>
            <a:off x="10904126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&lt;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720AE75-E50E-0D89-28DE-A64BCE7AA2D5}"/>
              </a:ext>
            </a:extLst>
          </p:cNvPr>
          <p:cNvSpPr/>
          <p:nvPr/>
        </p:nvSpPr>
        <p:spPr>
          <a:xfrm>
            <a:off x="4636384" y="6429708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512D0385-60BB-595C-40B7-1FDA0852AB74}"/>
              </a:ext>
            </a:extLst>
          </p:cNvPr>
          <p:cNvSpPr/>
          <p:nvPr/>
        </p:nvSpPr>
        <p:spPr>
          <a:xfrm>
            <a:off x="5322691" y="6441157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AA65809B-C154-7E14-5B8C-DF749362C4B3}"/>
              </a:ext>
            </a:extLst>
          </p:cNvPr>
          <p:cNvSpPr/>
          <p:nvPr/>
        </p:nvSpPr>
        <p:spPr>
          <a:xfrm>
            <a:off x="6019026" y="6419708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2193F29C-D04E-DCFE-BE9E-FDABEF96F288}"/>
              </a:ext>
            </a:extLst>
          </p:cNvPr>
          <p:cNvSpPr/>
          <p:nvPr/>
        </p:nvSpPr>
        <p:spPr>
          <a:xfrm>
            <a:off x="6709578" y="6441157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AA22373F-E88D-C958-9DE7-D603C06F56F3}"/>
              </a:ext>
            </a:extLst>
          </p:cNvPr>
          <p:cNvSpPr/>
          <p:nvPr/>
        </p:nvSpPr>
        <p:spPr>
          <a:xfrm>
            <a:off x="7405913" y="6441159"/>
            <a:ext cx="402690" cy="369332"/>
          </a:xfrm>
          <a:prstGeom prst="roundRect">
            <a:avLst>
              <a:gd name="adj" fmla="val 43233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hlinkClick r:id="rId4" action="ppaction://hlinksldjump"/>
            <a:extLst>
              <a:ext uri="{FF2B5EF4-FFF2-40B4-BE49-F238E27FC236}">
                <a16:creationId xmlns:a16="http://schemas.microsoft.com/office/drawing/2014/main" id="{E128E282-F495-7BB5-02A4-3FE642B9FA99}"/>
              </a:ext>
            </a:extLst>
          </p:cNvPr>
          <p:cNvSpPr txBox="1"/>
          <p:nvPr/>
        </p:nvSpPr>
        <p:spPr>
          <a:xfrm>
            <a:off x="10204458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O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456D30-5908-43FD-2E3E-CF8B999850C4}"/>
              </a:ext>
            </a:extLst>
          </p:cNvPr>
          <p:cNvSpPr txBox="1"/>
          <p:nvPr/>
        </p:nvSpPr>
        <p:spPr>
          <a:xfrm>
            <a:off x="9518151" y="6396482"/>
            <a:ext cx="3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=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DB91F0FA-FD1F-50F6-5BFF-E98A183CFC06}"/>
              </a:ext>
            </a:extLst>
          </p:cNvPr>
          <p:cNvSpPr/>
          <p:nvPr/>
        </p:nvSpPr>
        <p:spPr>
          <a:xfrm>
            <a:off x="4974770" y="7602648"/>
            <a:ext cx="2235200" cy="52070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Очистить всё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00120353-A6EC-53CD-F631-504692A1FE3C}"/>
              </a:ext>
            </a:extLst>
          </p:cNvPr>
          <p:cNvSpPr/>
          <p:nvPr/>
        </p:nvSpPr>
        <p:spPr>
          <a:xfrm>
            <a:off x="9820559" y="-4610100"/>
            <a:ext cx="1683226" cy="4242896"/>
          </a:xfrm>
          <a:prstGeom prst="roundRect">
            <a:avLst>
              <a:gd name="adj" fmla="val 1463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7B94D1-288F-7232-8023-A6B5BE512D68}"/>
              </a:ext>
            </a:extLst>
          </p:cNvPr>
          <p:cNvSpPr txBox="1"/>
          <p:nvPr/>
        </p:nvSpPr>
        <p:spPr>
          <a:xfrm>
            <a:off x="9776312" y="-2449584"/>
            <a:ext cx="3225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err="1"/>
              <a:t>озаводск</a:t>
            </a:r>
            <a:endParaRPr lang="ru-RU" sz="9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EB2804-AA02-D707-BD42-69706BE6972C}"/>
              </a:ext>
            </a:extLst>
          </p:cNvPr>
          <p:cNvSpPr txBox="1"/>
          <p:nvPr/>
        </p:nvSpPr>
        <p:spPr>
          <a:xfrm>
            <a:off x="9749014" y="-2251607"/>
            <a:ext cx="32252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err="1"/>
              <a:t>щается</a:t>
            </a:r>
            <a:r>
              <a:rPr lang="ru-RU" sz="600" dirty="0"/>
              <a:t> как 0 градусов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0BE112-0FEB-DB86-26EF-3ED396E4B78D}"/>
              </a:ext>
            </a:extLst>
          </p:cNvPr>
          <p:cNvSpPr txBox="1"/>
          <p:nvPr/>
        </p:nvSpPr>
        <p:spPr>
          <a:xfrm>
            <a:off x="4602906" y="3228945"/>
            <a:ext cx="3496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/>
              <a:t>Нечего очищать</a:t>
            </a:r>
          </a:p>
        </p:txBody>
      </p:sp>
    </p:spTree>
    <p:extLst>
      <p:ext uri="{BB962C8B-B14F-4D97-AF65-F5344CB8AC3E}">
        <p14:creationId xmlns:p14="http://schemas.microsoft.com/office/powerpoint/2010/main" val="200162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250">
        <p159:morph option="byObject"/>
      </p:transition>
    </mc:Choice>
    <mc:Fallback xmlns="">
      <p:transition advClick="0" advTm="25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7258" y="0"/>
            <a:ext cx="12199257" cy="68580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653326" y="83647"/>
            <a:ext cx="44631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2659741" y="-3037386"/>
            <a:ext cx="6326053" cy="2318658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3966028" y="-2216611"/>
            <a:ext cx="432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alpha val="0"/>
                  </a:schemeClr>
                </a:solidFill>
              </a:rPr>
              <a:t>Добро пожаловать в </a:t>
            </a:r>
            <a:r>
              <a:rPr lang="en-US" sz="1600" b="1" dirty="0" err="1">
                <a:solidFill>
                  <a:schemeClr val="tx1">
                    <a:alpha val="0"/>
                  </a:schemeClr>
                </a:solidFill>
              </a:rPr>
              <a:t>OneUI</a:t>
            </a:r>
            <a:r>
              <a:rPr lang="en-US" sz="1600" b="1" dirty="0">
                <a:solidFill>
                  <a:schemeClr val="tx1">
                    <a:alpha val="0"/>
                  </a:schemeClr>
                </a:solidFill>
              </a:rPr>
              <a:t>!</a:t>
            </a:r>
            <a:endParaRPr lang="ru-RU" sz="1600" b="1" dirty="0">
              <a:solidFill>
                <a:schemeClr val="tx1">
                  <a:alpha val="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3933005" y="7326085"/>
            <a:ext cx="4136571" cy="1320800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284907" y="7755652"/>
            <a:ext cx="1622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alpha val="0"/>
                  </a:schemeClr>
                </a:solidFill>
              </a:rPr>
              <a:t>Мой День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4656836" y="-5056687"/>
            <a:ext cx="34127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>
                    <a:alpha val="0"/>
                  </a:schemeClr>
                </a:solidFill>
              </a:rPr>
              <a:t>00</a:t>
            </a:r>
            <a:r>
              <a:rPr lang="en-US" sz="6600" b="1" dirty="0">
                <a:solidFill>
                  <a:schemeClr val="bg1">
                    <a:alpha val="0"/>
                  </a:schemeClr>
                </a:solidFill>
              </a:rPr>
              <a:t>:00</a:t>
            </a:r>
            <a:endParaRPr lang="ru-RU" sz="6600" b="1" dirty="0">
              <a:solidFill>
                <a:schemeClr val="bg1">
                  <a:alpha val="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F6DBE-F9FD-36BC-54D2-4CAB472FAAE9}"/>
              </a:ext>
            </a:extLst>
          </p:cNvPr>
          <p:cNvSpPr txBox="1"/>
          <p:nvPr/>
        </p:nvSpPr>
        <p:spPr>
          <a:xfrm>
            <a:off x="5045093" y="-5241354"/>
            <a:ext cx="2264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0"/>
                  </a:schemeClr>
                </a:solidFill>
              </a:rPr>
              <a:t> 1 января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4868613" y="7862998"/>
            <a:ext cx="2432592" cy="2654073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-1994073" y="6968897"/>
            <a:ext cx="1685641" cy="1594531"/>
          </a:xfrm>
          <a:prstGeom prst="roundRect">
            <a:avLst>
              <a:gd name="adj" fmla="val 50000"/>
            </a:avLst>
          </a:prstGeom>
          <a:solidFill>
            <a:srgbClr val="F2F2F2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30026" y="83647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522505" y="105727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450501" y="156549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375084" y="189369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299667" y="233363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C413B0-CB49-D509-E827-BD7292733BE9}"/>
              </a:ext>
            </a:extLst>
          </p:cNvPr>
          <p:cNvSpPr txBox="1"/>
          <p:nvPr/>
        </p:nvSpPr>
        <p:spPr>
          <a:xfrm>
            <a:off x="-1717649" y="-1704157"/>
            <a:ext cx="303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0"/>
                  </a:schemeClr>
                </a:solidFill>
              </a:rPr>
              <a:t>Нет </a:t>
            </a:r>
            <a:r>
              <a:rPr lang="en-US" sz="2800" dirty="0">
                <a:solidFill>
                  <a:schemeClr val="bg1">
                    <a:alpha val="0"/>
                  </a:schemeClr>
                </a:solidFill>
              </a:rPr>
              <a:t>SIM-</a:t>
            </a:r>
            <a:r>
              <a:rPr lang="ru-RU" sz="2800" dirty="0">
                <a:solidFill>
                  <a:schemeClr val="bg1">
                    <a:alpha val="0"/>
                  </a:schemeClr>
                </a:solidFill>
              </a:rPr>
              <a:t>карты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668737" y="60205"/>
            <a:ext cx="449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grpSp>
        <p:nvGrpSpPr>
          <p:cNvPr id="120" name="Группа 119">
            <a:extLst>
              <a:ext uri="{FF2B5EF4-FFF2-40B4-BE49-F238E27FC236}">
                <a16:creationId xmlns:a16="http://schemas.microsoft.com/office/drawing/2014/main" id="{F06BE2BF-6D6E-2DC0-FFF4-41CD4F52D012}"/>
              </a:ext>
            </a:extLst>
          </p:cNvPr>
          <p:cNvGrpSpPr/>
          <p:nvPr/>
        </p:nvGrpSpPr>
        <p:grpSpPr>
          <a:xfrm>
            <a:off x="2243032" y="5953763"/>
            <a:ext cx="7987256" cy="595661"/>
            <a:chOff x="2243032" y="5953763"/>
            <a:chExt cx="7987256" cy="595661"/>
          </a:xfrm>
        </p:grpSpPr>
        <p:sp>
          <p:nvSpPr>
            <p:cNvPr id="2" name="Прямоугольник: скругленные углы 1">
              <a:extLst>
                <a:ext uri="{FF2B5EF4-FFF2-40B4-BE49-F238E27FC236}">
                  <a16:creationId xmlns:a16="http://schemas.microsoft.com/office/drawing/2014/main" id="{A06FB001-5DCC-1DD3-A547-6C2799BB6AB2}"/>
                </a:ext>
              </a:extLst>
            </p:cNvPr>
            <p:cNvSpPr/>
            <p:nvPr/>
          </p:nvSpPr>
          <p:spPr>
            <a:xfrm>
              <a:off x="2243032" y="5953763"/>
              <a:ext cx="591974" cy="578499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: скругленные углы 2">
              <a:extLst>
                <a:ext uri="{FF2B5EF4-FFF2-40B4-BE49-F238E27FC236}">
                  <a16:creationId xmlns:a16="http://schemas.microsoft.com/office/drawing/2014/main" id="{DC00D461-C3A5-C11F-62A7-641E718EAD9F}"/>
                </a:ext>
              </a:extLst>
            </p:cNvPr>
            <p:cNvSpPr/>
            <p:nvPr/>
          </p:nvSpPr>
          <p:spPr>
            <a:xfrm>
              <a:off x="3258256" y="5953763"/>
              <a:ext cx="591974" cy="578499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89D36AF5-EDF3-45BA-4805-0D1A0CF6915B}"/>
                </a:ext>
              </a:extLst>
            </p:cNvPr>
            <p:cNvSpPr/>
            <p:nvPr/>
          </p:nvSpPr>
          <p:spPr>
            <a:xfrm>
              <a:off x="4273480" y="5953764"/>
              <a:ext cx="591974" cy="578499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65EEB19B-7B68-6489-485C-07B5F1048A4E}"/>
                </a:ext>
              </a:extLst>
            </p:cNvPr>
            <p:cNvSpPr/>
            <p:nvPr/>
          </p:nvSpPr>
          <p:spPr>
            <a:xfrm>
              <a:off x="5348440" y="5953765"/>
              <a:ext cx="591974" cy="578499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6DEBF355-FC22-FD3E-DF15-4BF9BBD676D9}"/>
                </a:ext>
              </a:extLst>
            </p:cNvPr>
            <p:cNvSpPr/>
            <p:nvPr/>
          </p:nvSpPr>
          <p:spPr>
            <a:xfrm>
              <a:off x="6359644" y="5953765"/>
              <a:ext cx="591974" cy="578499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E2AC0467-8A18-0467-0E56-3541E91D9272}"/>
                </a:ext>
              </a:extLst>
            </p:cNvPr>
            <p:cNvSpPr/>
            <p:nvPr/>
          </p:nvSpPr>
          <p:spPr>
            <a:xfrm>
              <a:off x="7607866" y="5953766"/>
              <a:ext cx="591974" cy="578499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C7C6EE0B-D3C7-A8F0-650D-3D0C2FB1E674}"/>
                </a:ext>
              </a:extLst>
            </p:cNvPr>
            <p:cNvSpPr/>
            <p:nvPr/>
          </p:nvSpPr>
          <p:spPr>
            <a:xfrm>
              <a:off x="9638314" y="5953767"/>
              <a:ext cx="591974" cy="578499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id="{4DBCAC65-93D1-0641-FEA2-E051082B5635}"/>
                </a:ext>
              </a:extLst>
            </p:cNvPr>
            <p:cNvSpPr/>
            <p:nvPr/>
          </p:nvSpPr>
          <p:spPr>
            <a:xfrm flipH="1">
              <a:off x="7312051" y="6056399"/>
              <a:ext cx="45719" cy="382557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12A233FF-BA47-4168-A47A-08166D162797}"/>
                </a:ext>
              </a:extLst>
            </p:cNvPr>
            <p:cNvSpPr/>
            <p:nvPr/>
          </p:nvSpPr>
          <p:spPr>
            <a:xfrm>
              <a:off x="8624761" y="5970925"/>
              <a:ext cx="591974" cy="578499"/>
            </a:xfrm>
            <a:prstGeom prst="roundRect">
              <a:avLst>
                <a:gd name="adj" fmla="val 43233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7" name="Прямоугольник: скругленные углы 56">
            <a:hlinkClick r:id="rId4" action="ppaction://hlinksldjump"/>
            <a:extLst>
              <a:ext uri="{FF2B5EF4-FFF2-40B4-BE49-F238E27FC236}">
                <a16:creationId xmlns:a16="http://schemas.microsoft.com/office/drawing/2014/main" id="{5F8B9790-10F8-7493-C76A-A277BE7163D4}"/>
              </a:ext>
            </a:extLst>
          </p:cNvPr>
          <p:cNvSpPr/>
          <p:nvPr/>
        </p:nvSpPr>
        <p:spPr>
          <a:xfrm>
            <a:off x="2243032" y="4533998"/>
            <a:ext cx="1897168" cy="701037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12B78AC3-D9E8-BF75-1BBD-8E082757C2B8}"/>
              </a:ext>
            </a:extLst>
          </p:cNvPr>
          <p:cNvSpPr/>
          <p:nvPr/>
        </p:nvSpPr>
        <p:spPr>
          <a:xfrm>
            <a:off x="2243032" y="3507223"/>
            <a:ext cx="1897168" cy="701037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8D563AB9-AEC4-69B2-BA2D-2DEA8334120A}"/>
              </a:ext>
            </a:extLst>
          </p:cNvPr>
          <p:cNvSpPr/>
          <p:nvPr/>
        </p:nvSpPr>
        <p:spPr>
          <a:xfrm>
            <a:off x="4462476" y="3507223"/>
            <a:ext cx="2846678" cy="1727812"/>
          </a:xfrm>
          <a:prstGeom prst="roundRect">
            <a:avLst>
              <a:gd name="adj" fmla="val 16188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ADEFCCD-7884-386C-4AD0-E37C2CD5A49D}"/>
              </a:ext>
            </a:extLst>
          </p:cNvPr>
          <p:cNvSpPr txBox="1"/>
          <p:nvPr/>
        </p:nvSpPr>
        <p:spPr>
          <a:xfrm>
            <a:off x="2835006" y="3686423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61" name="TextBox 60">
            <a:hlinkClick r:id="rId4" action="ppaction://hlinksldjump"/>
            <a:extLst>
              <a:ext uri="{FF2B5EF4-FFF2-40B4-BE49-F238E27FC236}">
                <a16:creationId xmlns:a16="http://schemas.microsoft.com/office/drawing/2014/main" id="{0E5D64BE-ADA6-8013-C2C0-D13877C2A266}"/>
              </a:ext>
            </a:extLst>
          </p:cNvPr>
          <p:cNvSpPr txBox="1"/>
          <p:nvPr/>
        </p:nvSpPr>
        <p:spPr>
          <a:xfrm>
            <a:off x="2404172" y="4715239"/>
            <a:ext cx="1591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Петрозаводск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B6BCB93-395C-2547-0E3E-F3B5BD1AF465}"/>
              </a:ext>
            </a:extLst>
          </p:cNvPr>
          <p:cNvSpPr txBox="1"/>
          <p:nvPr/>
        </p:nvSpPr>
        <p:spPr>
          <a:xfrm>
            <a:off x="4599900" y="3623485"/>
            <a:ext cx="1577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Отсчет до Дня Рождения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F0A4B28-4F65-14C5-E435-6A3D82F68D91}"/>
              </a:ext>
            </a:extLst>
          </p:cNvPr>
          <p:cNvSpPr txBox="1"/>
          <p:nvPr/>
        </p:nvSpPr>
        <p:spPr>
          <a:xfrm>
            <a:off x="6001290" y="4203324"/>
            <a:ext cx="11046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0</a:t>
            </a:r>
            <a:r>
              <a:rPr lang="ru-RU" sz="1600" b="1" dirty="0"/>
              <a:t> </a:t>
            </a:r>
            <a:r>
              <a:rPr lang="ru-RU" sz="1600" i="1" dirty="0"/>
              <a:t>ост.</a:t>
            </a:r>
            <a:endParaRPr lang="ru-RU" sz="1600" b="1" dirty="0"/>
          </a:p>
        </p:txBody>
      </p:sp>
      <p:sp>
        <p:nvSpPr>
          <p:cNvPr id="64" name="TextBox 63">
            <a:hlinkClick r:id="rId5" action="ppaction://hlinksldjump"/>
            <a:extLst>
              <a:ext uri="{FF2B5EF4-FFF2-40B4-BE49-F238E27FC236}">
                <a16:creationId xmlns:a16="http://schemas.microsoft.com/office/drawing/2014/main" id="{966BC227-79F3-3E87-F3A3-5F5EB2FD75FB}"/>
              </a:ext>
            </a:extLst>
          </p:cNvPr>
          <p:cNvSpPr txBox="1"/>
          <p:nvPr/>
        </p:nvSpPr>
        <p:spPr>
          <a:xfrm>
            <a:off x="68159" y="55865"/>
            <a:ext cx="77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alpha val="94000"/>
                  </a:schemeClr>
                </a:solidFill>
              </a:rPr>
              <a:t>00</a:t>
            </a:r>
            <a:r>
              <a:rPr lang="en-US" b="1" dirty="0">
                <a:solidFill>
                  <a:schemeClr val="bg1">
                    <a:alpha val="94000"/>
                  </a:schemeClr>
                </a:solidFill>
              </a:rPr>
              <a:t>:00</a:t>
            </a:r>
            <a:endParaRPr lang="ru-RU" b="1" dirty="0">
              <a:solidFill>
                <a:schemeClr val="bg1">
                  <a:alpha val="94000"/>
                </a:schemeClr>
              </a:solidFill>
            </a:endParaRP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918965A1-A2C0-3734-DBA8-B37ABEB31E56}"/>
              </a:ext>
            </a:extLst>
          </p:cNvPr>
          <p:cNvSpPr/>
          <p:nvPr/>
        </p:nvSpPr>
        <p:spPr>
          <a:xfrm>
            <a:off x="247322" y="-2446095"/>
            <a:ext cx="2775959" cy="704571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130D7329-1614-4274-4768-CEFABB7711D6}"/>
              </a:ext>
            </a:extLst>
          </p:cNvPr>
          <p:cNvSpPr/>
          <p:nvPr/>
        </p:nvSpPr>
        <p:spPr>
          <a:xfrm>
            <a:off x="501153" y="-979861"/>
            <a:ext cx="2435279" cy="578499"/>
          </a:xfrm>
          <a:prstGeom prst="roundRect">
            <a:avLst>
              <a:gd name="adj" fmla="val 50000"/>
            </a:avLst>
          </a:prstGeom>
          <a:solidFill>
            <a:srgbClr val="BEBEBE">
              <a:alpha val="77647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F0EC28A1-3FAD-C244-EC02-79341382DCC0}"/>
              </a:ext>
            </a:extLst>
          </p:cNvPr>
          <p:cNvSpPr/>
          <p:nvPr/>
        </p:nvSpPr>
        <p:spPr>
          <a:xfrm>
            <a:off x="247322" y="-1316218"/>
            <a:ext cx="2775959" cy="704571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: скругленные углы 67">
            <a:hlinkClick r:id="rId6" action="ppaction://hlinksldjump"/>
            <a:extLst>
              <a:ext uri="{FF2B5EF4-FFF2-40B4-BE49-F238E27FC236}">
                <a16:creationId xmlns:a16="http://schemas.microsoft.com/office/drawing/2014/main" id="{F1B92A11-1C80-A0B3-53B1-727209ADCFA9}"/>
              </a:ext>
            </a:extLst>
          </p:cNvPr>
          <p:cNvSpPr/>
          <p:nvPr/>
        </p:nvSpPr>
        <p:spPr>
          <a:xfrm>
            <a:off x="10883900" y="-21361"/>
            <a:ext cx="1308099" cy="592861"/>
          </a:xfrm>
          <a:prstGeom prst="roundRect">
            <a:avLst>
              <a:gd name="adj" fmla="val 50000"/>
            </a:avLst>
          </a:prstGeom>
          <a:solidFill>
            <a:srgbClr val="BEBEBE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9" name="Группа 118">
            <a:extLst>
              <a:ext uri="{FF2B5EF4-FFF2-40B4-BE49-F238E27FC236}">
                <a16:creationId xmlns:a16="http://schemas.microsoft.com/office/drawing/2014/main" id="{153643DB-AA16-6943-50E8-919621828C10}"/>
              </a:ext>
            </a:extLst>
          </p:cNvPr>
          <p:cNvGrpSpPr/>
          <p:nvPr/>
        </p:nvGrpSpPr>
        <p:grpSpPr>
          <a:xfrm>
            <a:off x="8364949" y="-8714897"/>
            <a:ext cx="2546729" cy="8225451"/>
            <a:chOff x="7188200" y="723900"/>
            <a:chExt cx="4788652" cy="5763361"/>
          </a:xfrm>
        </p:grpSpPr>
        <p:sp>
          <p:nvSpPr>
            <p:cNvPr id="94" name="Прямоугольник: скругленные углы 93">
              <a:extLst>
                <a:ext uri="{FF2B5EF4-FFF2-40B4-BE49-F238E27FC236}">
                  <a16:creationId xmlns:a16="http://schemas.microsoft.com/office/drawing/2014/main" id="{9A1D78D6-6E19-A112-CF9E-175A1A38232B}"/>
                </a:ext>
              </a:extLst>
            </p:cNvPr>
            <p:cNvSpPr/>
            <p:nvPr/>
          </p:nvSpPr>
          <p:spPr>
            <a:xfrm>
              <a:off x="9677400" y="723900"/>
              <a:ext cx="22994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: скругленные углы 94">
              <a:extLst>
                <a:ext uri="{FF2B5EF4-FFF2-40B4-BE49-F238E27FC236}">
                  <a16:creationId xmlns:a16="http://schemas.microsoft.com/office/drawing/2014/main" id="{309124CA-5AD1-5084-05F6-48656A2FBC3F}"/>
                </a:ext>
              </a:extLst>
            </p:cNvPr>
            <p:cNvSpPr/>
            <p:nvPr/>
          </p:nvSpPr>
          <p:spPr>
            <a:xfrm>
              <a:off x="7188200" y="723901"/>
              <a:ext cx="2185152" cy="2057400"/>
            </a:xfrm>
            <a:prstGeom prst="roundRect">
              <a:avLst>
                <a:gd name="adj" fmla="val 19246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: скругленные углы 95">
              <a:extLst>
                <a:ext uri="{FF2B5EF4-FFF2-40B4-BE49-F238E27FC236}">
                  <a16:creationId xmlns:a16="http://schemas.microsoft.com/office/drawing/2014/main" id="{7E0F6D9E-1F8A-96DD-9987-D2CAACAD51C7}"/>
                </a:ext>
              </a:extLst>
            </p:cNvPr>
            <p:cNvSpPr/>
            <p:nvPr/>
          </p:nvSpPr>
          <p:spPr>
            <a:xfrm>
              <a:off x="7188200" y="3270451"/>
              <a:ext cx="4788652" cy="2032839"/>
            </a:xfrm>
            <a:prstGeom prst="roundRect">
              <a:avLst>
                <a:gd name="adj" fmla="val 15505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: скругленные углы 96">
              <a:extLst>
                <a:ext uri="{FF2B5EF4-FFF2-40B4-BE49-F238E27FC236}">
                  <a16:creationId xmlns:a16="http://schemas.microsoft.com/office/drawing/2014/main" id="{DF928372-BD45-61B5-7A96-96ECA041689A}"/>
                </a:ext>
              </a:extLst>
            </p:cNvPr>
            <p:cNvSpPr/>
            <p:nvPr/>
          </p:nvSpPr>
          <p:spPr>
            <a:xfrm>
              <a:off x="9677400" y="1938225"/>
              <a:ext cx="22994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: скругленные углы 97">
              <a:extLst>
                <a:ext uri="{FF2B5EF4-FFF2-40B4-BE49-F238E27FC236}">
                  <a16:creationId xmlns:a16="http://schemas.microsoft.com/office/drawing/2014/main" id="{6B383369-EC0F-B3CD-C9D5-7B8A01D0495D}"/>
                </a:ext>
              </a:extLst>
            </p:cNvPr>
            <p:cNvSpPr/>
            <p:nvPr/>
          </p:nvSpPr>
          <p:spPr>
            <a:xfrm>
              <a:off x="7188200" y="5662600"/>
              <a:ext cx="47886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: скругленные углы 98">
              <a:extLst>
                <a:ext uri="{FF2B5EF4-FFF2-40B4-BE49-F238E27FC236}">
                  <a16:creationId xmlns:a16="http://schemas.microsoft.com/office/drawing/2014/main" id="{423416B2-28B6-0D56-0845-220E34F656EC}"/>
                </a:ext>
              </a:extLst>
            </p:cNvPr>
            <p:cNvSpPr/>
            <p:nvPr/>
          </p:nvSpPr>
          <p:spPr>
            <a:xfrm>
              <a:off x="7387771" y="5810855"/>
              <a:ext cx="3688653" cy="53914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: скругленные углы 99">
              <a:extLst>
                <a:ext uri="{FF2B5EF4-FFF2-40B4-BE49-F238E27FC236}">
                  <a16:creationId xmlns:a16="http://schemas.microsoft.com/office/drawing/2014/main" id="{591FA2EA-6320-6772-C0B2-961BA57DD89B}"/>
                </a:ext>
              </a:extLst>
            </p:cNvPr>
            <p:cNvSpPr/>
            <p:nvPr/>
          </p:nvSpPr>
          <p:spPr>
            <a:xfrm>
              <a:off x="11250153" y="5805357"/>
              <a:ext cx="563116" cy="53914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00">
              <a:extLst>
                <a:ext uri="{FF2B5EF4-FFF2-40B4-BE49-F238E27FC236}">
                  <a16:creationId xmlns:a16="http://schemas.microsoft.com/office/drawing/2014/main" id="{96263850-21A2-F2BB-69A9-F3A0772EB313}"/>
                </a:ext>
              </a:extLst>
            </p:cNvPr>
            <p:cNvGrpSpPr/>
            <p:nvPr/>
          </p:nvGrpSpPr>
          <p:grpSpPr>
            <a:xfrm>
              <a:off x="7537546" y="3527778"/>
              <a:ext cx="4114028" cy="539145"/>
              <a:chOff x="7537546" y="3527778"/>
              <a:chExt cx="4114028" cy="539145"/>
            </a:xfrm>
          </p:grpSpPr>
          <p:sp>
            <p:nvSpPr>
              <p:cNvPr id="102" name="Прямоугольник: скругленные углы 101">
                <a:extLst>
                  <a:ext uri="{FF2B5EF4-FFF2-40B4-BE49-F238E27FC236}">
                    <a16:creationId xmlns:a16="http://schemas.microsoft.com/office/drawing/2014/main" id="{8007FDCA-7CA3-0302-47CB-C484A2C22BC2}"/>
                  </a:ext>
                </a:extLst>
              </p:cNvPr>
              <p:cNvSpPr/>
              <p:nvPr/>
            </p:nvSpPr>
            <p:spPr>
              <a:xfrm>
                <a:off x="7537546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" name="Прямоугольник: скругленные углы 102">
                <a:extLst>
                  <a:ext uri="{FF2B5EF4-FFF2-40B4-BE49-F238E27FC236}">
                    <a16:creationId xmlns:a16="http://schemas.microsoft.com/office/drawing/2014/main" id="{E7041D2A-387B-8C86-0B34-EB3F29921601}"/>
                  </a:ext>
                </a:extLst>
              </p:cNvPr>
              <p:cNvSpPr/>
              <p:nvPr/>
            </p:nvSpPr>
            <p:spPr>
              <a:xfrm>
                <a:off x="8425274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4" name="Прямоугольник: скругленные углы 103">
                <a:extLst>
                  <a:ext uri="{FF2B5EF4-FFF2-40B4-BE49-F238E27FC236}">
                    <a16:creationId xmlns:a16="http://schemas.microsoft.com/office/drawing/2014/main" id="{D00950FC-5106-A65B-4786-F54D783C0B8C}"/>
                  </a:ext>
                </a:extLst>
              </p:cNvPr>
              <p:cNvSpPr/>
              <p:nvPr/>
            </p:nvSpPr>
            <p:spPr>
              <a:xfrm>
                <a:off x="9313002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5" name="Прямоугольник: скругленные углы 104">
                <a:extLst>
                  <a:ext uri="{FF2B5EF4-FFF2-40B4-BE49-F238E27FC236}">
                    <a16:creationId xmlns:a16="http://schemas.microsoft.com/office/drawing/2014/main" id="{3A5AE1EE-FC49-6087-41E8-F02B04B2656D}"/>
                  </a:ext>
                </a:extLst>
              </p:cNvPr>
              <p:cNvSpPr/>
              <p:nvPr/>
            </p:nvSpPr>
            <p:spPr>
              <a:xfrm>
                <a:off x="10200730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6" name="Прямоугольник: скругленные углы 105">
                <a:extLst>
                  <a:ext uri="{FF2B5EF4-FFF2-40B4-BE49-F238E27FC236}">
                    <a16:creationId xmlns:a16="http://schemas.microsoft.com/office/drawing/2014/main" id="{FF9E6959-37ED-4ABF-B18B-1EC666DAFC9C}"/>
                  </a:ext>
                </a:extLst>
              </p:cNvPr>
              <p:cNvSpPr/>
              <p:nvPr/>
            </p:nvSpPr>
            <p:spPr>
              <a:xfrm>
                <a:off x="11088458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7" name="Группа 106">
              <a:extLst>
                <a:ext uri="{FF2B5EF4-FFF2-40B4-BE49-F238E27FC236}">
                  <a16:creationId xmlns:a16="http://schemas.microsoft.com/office/drawing/2014/main" id="{27186E7F-9A8D-F8EB-28B9-1780BA3F3E2F}"/>
                </a:ext>
              </a:extLst>
            </p:cNvPr>
            <p:cNvGrpSpPr/>
            <p:nvPr/>
          </p:nvGrpSpPr>
          <p:grpSpPr>
            <a:xfrm>
              <a:off x="7525512" y="4453309"/>
              <a:ext cx="4114028" cy="539145"/>
              <a:chOff x="7537546" y="3527778"/>
              <a:chExt cx="4114028" cy="539145"/>
            </a:xfrm>
          </p:grpSpPr>
          <p:sp>
            <p:nvSpPr>
              <p:cNvPr id="108" name="Прямоугольник: скругленные углы 107">
                <a:extLst>
                  <a:ext uri="{FF2B5EF4-FFF2-40B4-BE49-F238E27FC236}">
                    <a16:creationId xmlns:a16="http://schemas.microsoft.com/office/drawing/2014/main" id="{11445B50-9593-4209-BA1A-AEF5DE77664A}"/>
                  </a:ext>
                </a:extLst>
              </p:cNvPr>
              <p:cNvSpPr/>
              <p:nvPr/>
            </p:nvSpPr>
            <p:spPr>
              <a:xfrm>
                <a:off x="7537546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9" name="Прямоугольник: скругленные углы 108">
                <a:extLst>
                  <a:ext uri="{FF2B5EF4-FFF2-40B4-BE49-F238E27FC236}">
                    <a16:creationId xmlns:a16="http://schemas.microsoft.com/office/drawing/2014/main" id="{405573F8-092B-9A87-557C-2AD089227B10}"/>
                  </a:ext>
                </a:extLst>
              </p:cNvPr>
              <p:cNvSpPr/>
              <p:nvPr/>
            </p:nvSpPr>
            <p:spPr>
              <a:xfrm>
                <a:off x="8425274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0" name="Прямоугольник: скругленные углы 109">
                <a:extLst>
                  <a:ext uri="{FF2B5EF4-FFF2-40B4-BE49-F238E27FC236}">
                    <a16:creationId xmlns:a16="http://schemas.microsoft.com/office/drawing/2014/main" id="{0B6C9C86-937A-CB3F-6171-5DD729230CF2}"/>
                  </a:ext>
                </a:extLst>
              </p:cNvPr>
              <p:cNvSpPr/>
              <p:nvPr/>
            </p:nvSpPr>
            <p:spPr>
              <a:xfrm>
                <a:off x="9313002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1" name="Прямоугольник: скругленные углы 110">
                <a:extLst>
                  <a:ext uri="{FF2B5EF4-FFF2-40B4-BE49-F238E27FC236}">
                    <a16:creationId xmlns:a16="http://schemas.microsoft.com/office/drawing/2014/main" id="{7FAE1687-6781-7E60-C631-F1ECBF335A03}"/>
                  </a:ext>
                </a:extLst>
              </p:cNvPr>
              <p:cNvSpPr/>
              <p:nvPr/>
            </p:nvSpPr>
            <p:spPr>
              <a:xfrm>
                <a:off x="10200730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2" name="Прямоугольник: скругленные углы 111">
                <a:extLst>
                  <a:ext uri="{FF2B5EF4-FFF2-40B4-BE49-F238E27FC236}">
                    <a16:creationId xmlns:a16="http://schemas.microsoft.com/office/drawing/2014/main" id="{CDD808FC-2798-7D0B-EEF5-8EB61DF354E0}"/>
                  </a:ext>
                </a:extLst>
              </p:cNvPr>
              <p:cNvSpPr/>
              <p:nvPr/>
            </p:nvSpPr>
            <p:spPr>
              <a:xfrm>
                <a:off x="11088458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3" name="Прямоугольник: скругленные углы 112">
              <a:extLst>
                <a:ext uri="{FF2B5EF4-FFF2-40B4-BE49-F238E27FC236}">
                  <a16:creationId xmlns:a16="http://schemas.microsoft.com/office/drawing/2014/main" id="{146ACF04-EA96-50EF-0177-7908901ACCDF}"/>
                </a:ext>
              </a:extLst>
            </p:cNvPr>
            <p:cNvSpPr/>
            <p:nvPr/>
          </p:nvSpPr>
          <p:spPr>
            <a:xfrm>
              <a:off x="7387770" y="892939"/>
              <a:ext cx="712891" cy="70558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Прямоугольник: скругленные углы 113">
              <a:extLst>
                <a:ext uri="{FF2B5EF4-FFF2-40B4-BE49-F238E27FC236}">
                  <a16:creationId xmlns:a16="http://schemas.microsoft.com/office/drawing/2014/main" id="{BCFFCADE-7CCB-0910-86C1-7EE633C32B3C}"/>
                </a:ext>
              </a:extLst>
            </p:cNvPr>
            <p:cNvSpPr/>
            <p:nvPr/>
          </p:nvSpPr>
          <p:spPr>
            <a:xfrm>
              <a:off x="8263465" y="1147431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Прямоугольник: скругленные углы 114">
              <a:extLst>
                <a:ext uri="{FF2B5EF4-FFF2-40B4-BE49-F238E27FC236}">
                  <a16:creationId xmlns:a16="http://schemas.microsoft.com/office/drawing/2014/main" id="{F6938CFE-1AA6-F7D5-4DCC-B5A06954EA52}"/>
                </a:ext>
              </a:extLst>
            </p:cNvPr>
            <p:cNvSpPr/>
            <p:nvPr/>
          </p:nvSpPr>
          <p:spPr>
            <a:xfrm>
              <a:off x="9832411" y="844957"/>
              <a:ext cx="603354" cy="58570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Прямоугольник: скругленные углы 115">
              <a:extLst>
                <a:ext uri="{FF2B5EF4-FFF2-40B4-BE49-F238E27FC236}">
                  <a16:creationId xmlns:a16="http://schemas.microsoft.com/office/drawing/2014/main" id="{E706FE17-177B-B7F3-BEF7-037BCC6C4235}"/>
                </a:ext>
              </a:extLst>
            </p:cNvPr>
            <p:cNvSpPr/>
            <p:nvPr/>
          </p:nvSpPr>
          <p:spPr>
            <a:xfrm>
              <a:off x="10650912" y="1030569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Прямоугольник: скругленные углы 116">
              <a:extLst>
                <a:ext uri="{FF2B5EF4-FFF2-40B4-BE49-F238E27FC236}">
                  <a16:creationId xmlns:a16="http://schemas.microsoft.com/office/drawing/2014/main" id="{4FC99379-2F5B-3851-E84C-BE7381AB8F0B}"/>
                </a:ext>
              </a:extLst>
            </p:cNvPr>
            <p:cNvSpPr/>
            <p:nvPr/>
          </p:nvSpPr>
          <p:spPr>
            <a:xfrm>
              <a:off x="9832411" y="2060170"/>
              <a:ext cx="603354" cy="58570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Прямоугольник: скругленные углы 117">
              <a:extLst>
                <a:ext uri="{FF2B5EF4-FFF2-40B4-BE49-F238E27FC236}">
                  <a16:creationId xmlns:a16="http://schemas.microsoft.com/office/drawing/2014/main" id="{DEA1EE6D-5DAA-30DE-A333-47BA779C8C41}"/>
                </a:ext>
              </a:extLst>
            </p:cNvPr>
            <p:cNvSpPr/>
            <p:nvPr/>
          </p:nvSpPr>
          <p:spPr>
            <a:xfrm>
              <a:off x="10650912" y="2245782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493964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7258" y="0"/>
            <a:ext cx="12199257" cy="68580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358015" y="-976892"/>
            <a:ext cx="39519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ABB891-48DC-8124-97ED-553287AD374D}"/>
              </a:ext>
            </a:extLst>
          </p:cNvPr>
          <p:cNvSpPr/>
          <p:nvPr/>
        </p:nvSpPr>
        <p:spPr>
          <a:xfrm>
            <a:off x="333490" y="1278232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8F855-9201-B4EE-88FE-7D711BC4C584}"/>
              </a:ext>
            </a:extLst>
          </p:cNvPr>
          <p:cNvSpPr txBox="1"/>
          <p:nvPr/>
        </p:nvSpPr>
        <p:spPr>
          <a:xfrm>
            <a:off x="986633" y="1535546"/>
            <a:ext cx="2830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Добро пожаловать в </a:t>
            </a:r>
            <a:r>
              <a:rPr lang="en-US" sz="1600" b="1" dirty="0" err="1"/>
              <a:t>OneUI</a:t>
            </a:r>
            <a:r>
              <a:rPr lang="en-US" sz="1600" b="1" dirty="0"/>
              <a:t>!</a:t>
            </a:r>
            <a:endParaRPr lang="ru-RU" sz="1600" b="1" dirty="0"/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4426856" y="9238347"/>
            <a:ext cx="2960915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364675" y="9253674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DBD25-408B-861E-24BE-6FB4A9F06687}"/>
              </a:ext>
            </a:extLst>
          </p:cNvPr>
          <p:cNvSpPr txBox="1"/>
          <p:nvPr/>
        </p:nvSpPr>
        <p:spPr>
          <a:xfrm>
            <a:off x="333490" y="263227"/>
            <a:ext cx="1181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>
                    <a:alpha val="94000"/>
                  </a:schemeClr>
                </a:solidFill>
              </a:rPr>
              <a:t>00</a:t>
            </a:r>
            <a:r>
              <a:rPr lang="en-US" sz="3200" b="1" dirty="0">
                <a:solidFill>
                  <a:schemeClr val="bg1">
                    <a:alpha val="94000"/>
                  </a:schemeClr>
                </a:solidFill>
              </a:rPr>
              <a:t>:00</a:t>
            </a:r>
            <a:endParaRPr lang="ru-RU" sz="3200" b="1" dirty="0">
              <a:solidFill>
                <a:schemeClr val="bg1">
                  <a:alpha val="94000"/>
                </a:schemeClr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101450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99617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1574" y="-1085031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397574" y="-1060534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325570" y="-1009712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250153" y="-976892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174736" y="-932898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549250" y="-1085031"/>
            <a:ext cx="427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2ED98B0-BD64-1457-DB07-6256F5BF3FD5}"/>
              </a:ext>
            </a:extLst>
          </p:cNvPr>
          <p:cNvSpPr/>
          <p:nvPr/>
        </p:nvSpPr>
        <p:spPr>
          <a:xfrm>
            <a:off x="333490" y="2408109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AB16D8F-953C-92A1-9639-31ED2008A826}"/>
              </a:ext>
            </a:extLst>
          </p:cNvPr>
          <p:cNvSpPr/>
          <p:nvPr/>
        </p:nvSpPr>
        <p:spPr>
          <a:xfrm>
            <a:off x="587321" y="3874343"/>
            <a:ext cx="3628910" cy="712052"/>
          </a:xfrm>
          <a:prstGeom prst="roundRect">
            <a:avLst>
              <a:gd name="adj" fmla="val 50000"/>
            </a:avLst>
          </a:prstGeom>
          <a:solidFill>
            <a:srgbClr val="BEBEBE">
              <a:alpha val="77647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DEA888B-DBC2-DACE-4408-80F49EA348F3}"/>
              </a:ext>
            </a:extLst>
          </p:cNvPr>
          <p:cNvSpPr/>
          <p:nvPr/>
        </p:nvSpPr>
        <p:spPr>
          <a:xfrm>
            <a:off x="333490" y="3537986"/>
            <a:ext cx="4136572" cy="867229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855D980-FCA2-B30F-0987-39D60CAFE990}"/>
              </a:ext>
            </a:extLst>
          </p:cNvPr>
          <p:cNvSpPr/>
          <p:nvPr/>
        </p:nvSpPr>
        <p:spPr>
          <a:xfrm>
            <a:off x="3073400" y="6197600"/>
            <a:ext cx="1411175" cy="441901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Очистить всё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8B2A6B0F-4D18-F928-09D8-9B2369A429E7}"/>
              </a:ext>
            </a:extLst>
          </p:cNvPr>
          <p:cNvSpPr/>
          <p:nvPr/>
        </p:nvSpPr>
        <p:spPr>
          <a:xfrm>
            <a:off x="333490" y="6213773"/>
            <a:ext cx="2308110" cy="441901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Настроить уведомления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F1BBB2-A92F-BC0E-DE2B-37156C982ABE}"/>
              </a:ext>
            </a:extLst>
          </p:cNvPr>
          <p:cNvSpPr txBox="1"/>
          <p:nvPr/>
        </p:nvSpPr>
        <p:spPr>
          <a:xfrm>
            <a:off x="333490" y="794660"/>
            <a:ext cx="148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>
                    <a:alpha val="94000"/>
                  </a:schemeClr>
                </a:solidFill>
              </a:rPr>
              <a:t>пн</a:t>
            </a:r>
            <a:r>
              <a:rPr lang="en-US" dirty="0">
                <a:solidFill>
                  <a:schemeClr val="bg1">
                    <a:alpha val="94000"/>
                  </a:schemeClr>
                </a:solidFill>
              </a:rPr>
              <a:t>,</a:t>
            </a:r>
            <a:r>
              <a:rPr lang="ru-RU" dirty="0">
                <a:solidFill>
                  <a:schemeClr val="bg1">
                    <a:alpha val="94000"/>
                  </a:schemeClr>
                </a:solidFill>
              </a:rPr>
              <a:t> 1 января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06F401-05A2-7C26-8CC6-4B19543B99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955" b="20714"/>
          <a:stretch/>
        </p:blipFill>
        <p:spPr>
          <a:xfrm>
            <a:off x="10112480" y="0"/>
            <a:ext cx="20795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26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3" grpId="0" animBg="1"/>
      <p:bldP spid="1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3E6C13F-1AC8-5B45-25CD-D042458A9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714"/>
          <a:stretch/>
        </p:blipFill>
        <p:spPr>
          <a:xfrm>
            <a:off x="-7258" y="0"/>
            <a:ext cx="12199257" cy="6858000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9934EE3-479E-71DA-4B23-1318C2736946}"/>
              </a:ext>
            </a:extLst>
          </p:cNvPr>
          <p:cNvSpPr/>
          <p:nvPr/>
        </p:nvSpPr>
        <p:spPr>
          <a:xfrm>
            <a:off x="11358015" y="-976892"/>
            <a:ext cx="395195" cy="256871"/>
          </a:xfrm>
          <a:prstGeom prst="roundRect">
            <a:avLst>
              <a:gd name="adj" fmla="val 50000"/>
            </a:avLst>
          </a:prstGeom>
          <a:solidFill>
            <a:srgbClr val="F2F2F2">
              <a:alpha val="46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E55B5E44-7C6E-E978-0F87-6452BCA5128D}"/>
              </a:ext>
            </a:extLst>
          </p:cNvPr>
          <p:cNvSpPr/>
          <p:nvPr/>
        </p:nvSpPr>
        <p:spPr>
          <a:xfrm>
            <a:off x="9884228" y="190696"/>
            <a:ext cx="1743065" cy="399116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Выключение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198F5-5338-9466-47BA-98762B83D0E7}"/>
              </a:ext>
            </a:extLst>
          </p:cNvPr>
          <p:cNvSpPr txBox="1"/>
          <p:nvPr/>
        </p:nvSpPr>
        <p:spPr>
          <a:xfrm>
            <a:off x="5364675" y="9253674"/>
            <a:ext cx="1161143" cy="3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Мой День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9F9DBCE-63F1-944A-615A-9DE07EEA9788}"/>
              </a:ext>
            </a:extLst>
          </p:cNvPr>
          <p:cNvSpPr/>
          <p:nvPr/>
        </p:nvSpPr>
        <p:spPr>
          <a:xfrm>
            <a:off x="11101450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683979-3C8B-9476-808D-2B021338858B}"/>
              </a:ext>
            </a:extLst>
          </p:cNvPr>
          <p:cNvSpPr/>
          <p:nvPr/>
        </p:nvSpPr>
        <p:spPr>
          <a:xfrm>
            <a:off x="99617" y="9596310"/>
            <a:ext cx="689427" cy="698310"/>
          </a:xfrm>
          <a:prstGeom prst="roundRect">
            <a:avLst>
              <a:gd name="adj" fmla="val 50000"/>
            </a:avLst>
          </a:prstGeom>
          <a:solidFill>
            <a:srgbClr val="F2F2F2">
              <a:alpha val="78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9E709F82-4CC3-58EF-8124-4908D26A4568}"/>
              </a:ext>
            </a:extLst>
          </p:cNvPr>
          <p:cNvSpPr/>
          <p:nvPr/>
        </p:nvSpPr>
        <p:spPr>
          <a:xfrm>
            <a:off x="11651574" y="-1085031"/>
            <a:ext cx="278606" cy="256871"/>
          </a:xfrm>
          <a:custGeom>
            <a:avLst/>
            <a:gdLst>
              <a:gd name="connsiteX0" fmla="*/ 128435 w 278606"/>
              <a:gd name="connsiteY0" fmla="*/ 0 h 256871"/>
              <a:gd name="connsiteX1" fmla="*/ 278606 w 278606"/>
              <a:gd name="connsiteY1" fmla="*/ 0 h 256871"/>
              <a:gd name="connsiteX2" fmla="*/ 278606 w 278606"/>
              <a:gd name="connsiteY2" fmla="*/ 256871 h 256871"/>
              <a:gd name="connsiteX3" fmla="*/ 128435 w 278606"/>
              <a:gd name="connsiteY3" fmla="*/ 256871 h 256871"/>
              <a:gd name="connsiteX4" fmla="*/ 10092 w 278606"/>
              <a:gd name="connsiteY4" fmla="*/ 178428 h 256871"/>
              <a:gd name="connsiteX5" fmla="*/ 0 w 278606"/>
              <a:gd name="connsiteY5" fmla="*/ 128440 h 256871"/>
              <a:gd name="connsiteX6" fmla="*/ 0 w 278606"/>
              <a:gd name="connsiteY6" fmla="*/ 128431 h 256871"/>
              <a:gd name="connsiteX7" fmla="*/ 10092 w 278606"/>
              <a:gd name="connsiteY7" fmla="*/ 78443 h 256871"/>
              <a:gd name="connsiteX8" fmla="*/ 128435 w 278606"/>
              <a:gd name="connsiteY8" fmla="*/ 0 h 25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606" h="256871">
                <a:moveTo>
                  <a:pt x="128435" y="0"/>
                </a:moveTo>
                <a:lnTo>
                  <a:pt x="278606" y="0"/>
                </a:lnTo>
                <a:lnTo>
                  <a:pt x="278606" y="256871"/>
                </a:lnTo>
                <a:lnTo>
                  <a:pt x="128435" y="256871"/>
                </a:lnTo>
                <a:cubicBezTo>
                  <a:pt x="75235" y="256871"/>
                  <a:pt x="29590" y="224526"/>
                  <a:pt x="10092" y="178428"/>
                </a:cubicBezTo>
                <a:lnTo>
                  <a:pt x="0" y="128440"/>
                </a:lnTo>
                <a:lnTo>
                  <a:pt x="0" y="128431"/>
                </a:lnTo>
                <a:lnTo>
                  <a:pt x="10092" y="78443"/>
                </a:lnTo>
                <a:cubicBezTo>
                  <a:pt x="29590" y="32345"/>
                  <a:pt x="75235" y="0"/>
                  <a:pt x="128435" y="0"/>
                </a:cubicBezTo>
                <a:close/>
              </a:path>
            </a:pathLst>
          </a:cu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4830950-DA8C-1AC8-B1ED-3A3C1E5328A1}"/>
              </a:ext>
            </a:extLst>
          </p:cNvPr>
          <p:cNvSpPr/>
          <p:nvPr/>
        </p:nvSpPr>
        <p:spPr>
          <a:xfrm flipH="1">
            <a:off x="11397574" y="-1060534"/>
            <a:ext cx="45719" cy="19669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AF6B65-62EF-C6F3-E87C-A7BECD1B2EFA}"/>
              </a:ext>
            </a:extLst>
          </p:cNvPr>
          <p:cNvSpPr/>
          <p:nvPr/>
        </p:nvSpPr>
        <p:spPr>
          <a:xfrm flipH="1">
            <a:off x="11325570" y="-1009712"/>
            <a:ext cx="45719" cy="14586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513B180-EB56-E92A-3F66-6B6D5195C8C3}"/>
              </a:ext>
            </a:extLst>
          </p:cNvPr>
          <p:cNvSpPr/>
          <p:nvPr/>
        </p:nvSpPr>
        <p:spPr>
          <a:xfrm flipH="1">
            <a:off x="11250153" y="-976892"/>
            <a:ext cx="45719" cy="1130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0091BBB-3ADF-4148-151E-683C1FDDCA03}"/>
              </a:ext>
            </a:extLst>
          </p:cNvPr>
          <p:cNvSpPr/>
          <p:nvPr/>
        </p:nvSpPr>
        <p:spPr>
          <a:xfrm flipH="1">
            <a:off x="11174736" y="-932898"/>
            <a:ext cx="45719" cy="6905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6FE34-FFAD-8820-0101-FB996C5600EF}"/>
              </a:ext>
            </a:extLst>
          </p:cNvPr>
          <p:cNvSpPr txBox="1"/>
          <p:nvPr/>
        </p:nvSpPr>
        <p:spPr>
          <a:xfrm>
            <a:off x="11549250" y="-1085031"/>
            <a:ext cx="427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1AFF878F-7BB7-7EE7-F519-62948CCBFCAA}"/>
              </a:ext>
            </a:extLst>
          </p:cNvPr>
          <p:cNvGrpSpPr/>
          <p:nvPr/>
        </p:nvGrpSpPr>
        <p:grpSpPr>
          <a:xfrm>
            <a:off x="7002225" y="837605"/>
            <a:ext cx="4788652" cy="5763361"/>
            <a:chOff x="7188200" y="723900"/>
            <a:chExt cx="4788652" cy="5763361"/>
          </a:xfrm>
        </p:grpSpPr>
        <p:sp>
          <p:nvSpPr>
            <p:cNvPr id="50" name="Прямоугольник: скругленные углы 49">
              <a:extLst>
                <a:ext uri="{FF2B5EF4-FFF2-40B4-BE49-F238E27FC236}">
                  <a16:creationId xmlns:a16="http://schemas.microsoft.com/office/drawing/2014/main" id="{3B296534-645B-F2D5-7717-3F6F9C78938B}"/>
                </a:ext>
              </a:extLst>
            </p:cNvPr>
            <p:cNvSpPr/>
            <p:nvPr/>
          </p:nvSpPr>
          <p:spPr>
            <a:xfrm>
              <a:off x="9677400" y="723900"/>
              <a:ext cx="22994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E96913B0-B326-A277-C1DD-EA25FD8ED643}"/>
                </a:ext>
              </a:extLst>
            </p:cNvPr>
            <p:cNvSpPr/>
            <p:nvPr/>
          </p:nvSpPr>
          <p:spPr>
            <a:xfrm>
              <a:off x="7188200" y="723901"/>
              <a:ext cx="2185152" cy="2057400"/>
            </a:xfrm>
            <a:prstGeom prst="roundRect">
              <a:avLst>
                <a:gd name="adj" fmla="val 19246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C5B08DA6-E488-81A2-5006-5C0885B8F3AB}"/>
                </a:ext>
              </a:extLst>
            </p:cNvPr>
            <p:cNvSpPr/>
            <p:nvPr/>
          </p:nvSpPr>
          <p:spPr>
            <a:xfrm>
              <a:off x="7188200" y="3270451"/>
              <a:ext cx="4788652" cy="2032839"/>
            </a:xfrm>
            <a:prstGeom prst="roundRect">
              <a:avLst>
                <a:gd name="adj" fmla="val 15505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3E8D796E-CB88-08DE-0DDD-533D1656DD1C}"/>
                </a:ext>
              </a:extLst>
            </p:cNvPr>
            <p:cNvSpPr/>
            <p:nvPr/>
          </p:nvSpPr>
          <p:spPr>
            <a:xfrm>
              <a:off x="9677400" y="1938225"/>
              <a:ext cx="22994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id="{F0FABA4F-65E6-181F-9028-40773D6FFDCF}"/>
                </a:ext>
              </a:extLst>
            </p:cNvPr>
            <p:cNvSpPr/>
            <p:nvPr/>
          </p:nvSpPr>
          <p:spPr>
            <a:xfrm>
              <a:off x="7188200" y="5662600"/>
              <a:ext cx="4788652" cy="824661"/>
            </a:xfrm>
            <a:prstGeom prst="roundRect">
              <a:avLst>
                <a:gd name="adj" fmla="val 50000"/>
              </a:avLst>
            </a:prstGeom>
            <a:solidFill>
              <a:srgbClr val="F2F2F2">
                <a:alpha val="78000"/>
              </a:srgb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542355E8-546E-AE75-9553-45DEE233C882}"/>
                </a:ext>
              </a:extLst>
            </p:cNvPr>
            <p:cNvSpPr/>
            <p:nvPr/>
          </p:nvSpPr>
          <p:spPr>
            <a:xfrm>
              <a:off x="7387771" y="5810855"/>
              <a:ext cx="3688653" cy="53914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15F939EF-CE61-6607-D339-1CFAA1C0A855}"/>
                </a:ext>
              </a:extLst>
            </p:cNvPr>
            <p:cNvSpPr/>
            <p:nvPr/>
          </p:nvSpPr>
          <p:spPr>
            <a:xfrm>
              <a:off x="11250153" y="5805357"/>
              <a:ext cx="563116" cy="53914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D41D0A65-8EA9-0E68-58E2-2A897F648AB9}"/>
                </a:ext>
              </a:extLst>
            </p:cNvPr>
            <p:cNvGrpSpPr/>
            <p:nvPr/>
          </p:nvGrpSpPr>
          <p:grpSpPr>
            <a:xfrm>
              <a:off x="7537546" y="3527778"/>
              <a:ext cx="4114028" cy="539145"/>
              <a:chOff x="7537546" y="3527778"/>
              <a:chExt cx="4114028" cy="539145"/>
            </a:xfrm>
          </p:grpSpPr>
          <p:sp>
            <p:nvSpPr>
              <p:cNvPr id="70" name="Прямоугольник: скругленные углы 69">
                <a:extLst>
                  <a:ext uri="{FF2B5EF4-FFF2-40B4-BE49-F238E27FC236}">
                    <a16:creationId xmlns:a16="http://schemas.microsoft.com/office/drawing/2014/main" id="{B8FBE6FC-1667-04F5-ED9C-2D417F9AC05E}"/>
                  </a:ext>
                </a:extLst>
              </p:cNvPr>
              <p:cNvSpPr/>
              <p:nvPr/>
            </p:nvSpPr>
            <p:spPr>
              <a:xfrm>
                <a:off x="7537546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1" name="Прямоугольник: скругленные углы 70">
                <a:extLst>
                  <a:ext uri="{FF2B5EF4-FFF2-40B4-BE49-F238E27FC236}">
                    <a16:creationId xmlns:a16="http://schemas.microsoft.com/office/drawing/2014/main" id="{2EA6BDE4-5FB6-C888-6F51-28C6E115732E}"/>
                  </a:ext>
                </a:extLst>
              </p:cNvPr>
              <p:cNvSpPr/>
              <p:nvPr/>
            </p:nvSpPr>
            <p:spPr>
              <a:xfrm>
                <a:off x="8425274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2" name="Прямоугольник: скругленные углы 71">
                <a:extLst>
                  <a:ext uri="{FF2B5EF4-FFF2-40B4-BE49-F238E27FC236}">
                    <a16:creationId xmlns:a16="http://schemas.microsoft.com/office/drawing/2014/main" id="{32885E21-BBB3-D93E-E983-1C759427D675}"/>
                  </a:ext>
                </a:extLst>
              </p:cNvPr>
              <p:cNvSpPr/>
              <p:nvPr/>
            </p:nvSpPr>
            <p:spPr>
              <a:xfrm>
                <a:off x="9313002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3" name="Прямоугольник: скругленные углы 72">
                <a:extLst>
                  <a:ext uri="{FF2B5EF4-FFF2-40B4-BE49-F238E27FC236}">
                    <a16:creationId xmlns:a16="http://schemas.microsoft.com/office/drawing/2014/main" id="{38B80C93-6CF9-6B1B-B4A4-0350E5724C02}"/>
                  </a:ext>
                </a:extLst>
              </p:cNvPr>
              <p:cNvSpPr/>
              <p:nvPr/>
            </p:nvSpPr>
            <p:spPr>
              <a:xfrm>
                <a:off x="10200730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Прямоугольник: скругленные углы 73">
                <a:extLst>
                  <a:ext uri="{FF2B5EF4-FFF2-40B4-BE49-F238E27FC236}">
                    <a16:creationId xmlns:a16="http://schemas.microsoft.com/office/drawing/2014/main" id="{115CE4B2-67F5-0D46-6643-5E8407483FB5}"/>
                  </a:ext>
                </a:extLst>
              </p:cNvPr>
              <p:cNvSpPr/>
              <p:nvPr/>
            </p:nvSpPr>
            <p:spPr>
              <a:xfrm>
                <a:off x="11088458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F809764D-1EEB-8194-E0AE-C721E0B95267}"/>
                </a:ext>
              </a:extLst>
            </p:cNvPr>
            <p:cNvGrpSpPr/>
            <p:nvPr/>
          </p:nvGrpSpPr>
          <p:grpSpPr>
            <a:xfrm>
              <a:off x="7525512" y="4453309"/>
              <a:ext cx="4114028" cy="539145"/>
              <a:chOff x="7537546" y="3527778"/>
              <a:chExt cx="4114028" cy="539145"/>
            </a:xfrm>
          </p:grpSpPr>
          <p:sp>
            <p:nvSpPr>
              <p:cNvPr id="65" name="Прямоугольник: скругленные углы 64">
                <a:extLst>
                  <a:ext uri="{FF2B5EF4-FFF2-40B4-BE49-F238E27FC236}">
                    <a16:creationId xmlns:a16="http://schemas.microsoft.com/office/drawing/2014/main" id="{DEA350F6-007B-AA33-F690-A15AA0471E8C}"/>
                  </a:ext>
                </a:extLst>
              </p:cNvPr>
              <p:cNvSpPr/>
              <p:nvPr/>
            </p:nvSpPr>
            <p:spPr>
              <a:xfrm>
                <a:off x="7537546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рямоугольник: скругленные углы 65">
                <a:extLst>
                  <a:ext uri="{FF2B5EF4-FFF2-40B4-BE49-F238E27FC236}">
                    <a16:creationId xmlns:a16="http://schemas.microsoft.com/office/drawing/2014/main" id="{0670DF13-F39E-9A31-830C-3396B7CC3983}"/>
                  </a:ext>
                </a:extLst>
              </p:cNvPr>
              <p:cNvSpPr/>
              <p:nvPr/>
            </p:nvSpPr>
            <p:spPr>
              <a:xfrm>
                <a:off x="8425274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рямоугольник: скругленные углы 66">
                <a:extLst>
                  <a:ext uri="{FF2B5EF4-FFF2-40B4-BE49-F238E27FC236}">
                    <a16:creationId xmlns:a16="http://schemas.microsoft.com/office/drawing/2014/main" id="{C1752EC4-EC02-5E3A-FF2E-9E1D0CC1000F}"/>
                  </a:ext>
                </a:extLst>
              </p:cNvPr>
              <p:cNvSpPr/>
              <p:nvPr/>
            </p:nvSpPr>
            <p:spPr>
              <a:xfrm>
                <a:off x="9313002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рямоугольник: скругленные углы 67">
                <a:extLst>
                  <a:ext uri="{FF2B5EF4-FFF2-40B4-BE49-F238E27FC236}">
                    <a16:creationId xmlns:a16="http://schemas.microsoft.com/office/drawing/2014/main" id="{83BE5E4F-8AB5-B9E6-4307-9C66E3E139B2}"/>
                  </a:ext>
                </a:extLst>
              </p:cNvPr>
              <p:cNvSpPr/>
              <p:nvPr/>
            </p:nvSpPr>
            <p:spPr>
              <a:xfrm>
                <a:off x="10200730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Прямоугольник: скругленные углы 68">
                <a:extLst>
                  <a:ext uri="{FF2B5EF4-FFF2-40B4-BE49-F238E27FC236}">
                    <a16:creationId xmlns:a16="http://schemas.microsoft.com/office/drawing/2014/main" id="{8B8A680F-1604-B533-8BC4-93A32561FDCB}"/>
                  </a:ext>
                </a:extLst>
              </p:cNvPr>
              <p:cNvSpPr/>
              <p:nvPr/>
            </p:nvSpPr>
            <p:spPr>
              <a:xfrm>
                <a:off x="11088458" y="3527778"/>
                <a:ext cx="563116" cy="5391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  <a:alpha val="83000"/>
                </a:schemeClr>
              </a:solid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9" name="Прямоугольник: скругленные углы 58">
              <a:extLst>
                <a:ext uri="{FF2B5EF4-FFF2-40B4-BE49-F238E27FC236}">
                  <a16:creationId xmlns:a16="http://schemas.microsoft.com/office/drawing/2014/main" id="{D065270A-C0A7-2910-95FA-2306AC55FB6A}"/>
                </a:ext>
              </a:extLst>
            </p:cNvPr>
            <p:cNvSpPr/>
            <p:nvPr/>
          </p:nvSpPr>
          <p:spPr>
            <a:xfrm>
              <a:off x="7387770" y="892939"/>
              <a:ext cx="712891" cy="70558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C7E5CC12-1A18-ACBE-FE92-A3B17CA7E637}"/>
                </a:ext>
              </a:extLst>
            </p:cNvPr>
            <p:cNvSpPr/>
            <p:nvPr/>
          </p:nvSpPr>
          <p:spPr>
            <a:xfrm>
              <a:off x="8263465" y="1147431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id="{3D0D53E5-75A3-B742-A97D-65E2169D30FE}"/>
                </a:ext>
              </a:extLst>
            </p:cNvPr>
            <p:cNvSpPr/>
            <p:nvPr/>
          </p:nvSpPr>
          <p:spPr>
            <a:xfrm>
              <a:off x="9832411" y="844957"/>
              <a:ext cx="603354" cy="58570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: скругленные углы 61">
              <a:extLst>
                <a:ext uri="{FF2B5EF4-FFF2-40B4-BE49-F238E27FC236}">
                  <a16:creationId xmlns:a16="http://schemas.microsoft.com/office/drawing/2014/main" id="{3FE84A47-006B-826B-7F18-5167F92689DC}"/>
                </a:ext>
              </a:extLst>
            </p:cNvPr>
            <p:cNvSpPr/>
            <p:nvPr/>
          </p:nvSpPr>
          <p:spPr>
            <a:xfrm>
              <a:off x="10650912" y="1030569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: скругленные углы 62">
              <a:extLst>
                <a:ext uri="{FF2B5EF4-FFF2-40B4-BE49-F238E27FC236}">
                  <a16:creationId xmlns:a16="http://schemas.microsoft.com/office/drawing/2014/main" id="{370DB166-9F45-352A-3860-2919BB33890B}"/>
                </a:ext>
              </a:extLst>
            </p:cNvPr>
            <p:cNvSpPr/>
            <p:nvPr/>
          </p:nvSpPr>
          <p:spPr>
            <a:xfrm>
              <a:off x="9832411" y="2060170"/>
              <a:ext cx="603354" cy="58570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: скругленные углы 63">
              <a:extLst>
                <a:ext uri="{FF2B5EF4-FFF2-40B4-BE49-F238E27FC236}">
                  <a16:creationId xmlns:a16="http://schemas.microsoft.com/office/drawing/2014/main" id="{359BA366-4B77-7D62-37A8-5B7EA58BA0C1}"/>
                </a:ext>
              </a:extLst>
            </p:cNvPr>
            <p:cNvSpPr/>
            <p:nvPr/>
          </p:nvSpPr>
          <p:spPr>
            <a:xfrm>
              <a:off x="10650912" y="2245782"/>
              <a:ext cx="712891" cy="2093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83000"/>
              </a:schemeClr>
            </a:solidFill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41438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233</Words>
  <Application>Microsoft Office PowerPoint</Application>
  <PresentationFormat>Широкоэкранный</PresentationFormat>
  <Paragraphs>96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</dc:creator>
  <cp:lastModifiedBy>Роман</cp:lastModifiedBy>
  <cp:revision>6</cp:revision>
  <dcterms:created xsi:type="dcterms:W3CDTF">2026-06-07T15:09:51Z</dcterms:created>
  <dcterms:modified xsi:type="dcterms:W3CDTF">2026-06-11T14:28:03Z</dcterms:modified>
</cp:coreProperties>
</file>