
<file path=[Content_Types].xml><?xml version="1.0" encoding="utf-8"?>
<Types xmlns="http://schemas.openxmlformats.org/package/2006/content-types"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5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41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5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42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51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43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56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61.xml"/>
  <Override ContentType="application/vnd.openxmlformats-officedocument.presentationml.notesSlide+xml" PartName="/ppt/notesSlides/notesSlide57.xml"/>
  <Override ContentType="application/vnd.openxmlformats-officedocument.presentationml.notesSlide+xml" PartName="/ppt/notesSlides/notesSlide44.xml"/>
  <Override ContentType="application/vnd.openxmlformats-officedocument.presentationml.notesSlide+xml" PartName="/ppt/notesSlides/notesSlide58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62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54.xml"/>
  <Override ContentType="application/vnd.openxmlformats-officedocument.presentationml.notesSlide+xml" PartName="/ppt/notesSlides/notesSlide45.xml"/>
  <Override ContentType="application/vnd.openxmlformats-officedocument.presentationml.notesSlide+xml" PartName="/ppt/notesSlides/notesSlide46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63.xml"/>
  <Override ContentType="application/vnd.openxmlformats-officedocument.presentationml.notesSlide+xml" PartName="/ppt/notesSlides/notesSlide55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47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60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48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5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49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53.xml"/>
  <Override ContentType="application/vnd.openxmlformats-officedocument.presentationml.notesSlide+xml" PartName="/ppt/notesSlides/notesSlide40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9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binary" PartName="/ppt/metadata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43.xml"/>
  <Override ContentType="application/vnd.openxmlformats-officedocument.presentationml.slide+xml" PartName="/ppt/slides/slide35.xml"/>
  <Override ContentType="application/vnd.openxmlformats-officedocument.presentationml.slide+xml" PartName="/ppt/slides/slide60.xml"/>
  <Override ContentType="application/vnd.openxmlformats-officedocument.presentationml.slide+xml" PartName="/ppt/slides/slide52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5.xml"/>
  <Override ContentType="application/vnd.openxmlformats-officedocument.presentationml.slide+xml" PartName="/ppt/slides/slide17.xml"/>
  <Override ContentType="application/vnd.openxmlformats-officedocument.presentationml.slide+xml" PartName="/ppt/slides/slide42.xml"/>
  <Override ContentType="application/vnd.openxmlformats-officedocument.presentationml.slide+xml" PartName="/ppt/slides/slide25.xml"/>
  <Override ContentType="application/vnd.openxmlformats-officedocument.presentationml.slide+xml" PartName="/ppt/slides/slide50.xml"/>
  <Override ContentType="application/vnd.openxmlformats-officedocument.presentationml.slide+xml" PartName="/ppt/slides/slide34.xml"/>
  <Override ContentType="application/vnd.openxmlformats-officedocument.presentationml.slide+xml" PartName="/ppt/slides/slide33.xml"/>
  <Override ContentType="application/vnd.openxmlformats-officedocument.presentationml.slide+xml" PartName="/ppt/slides/slide51.xml"/>
  <Override ContentType="application/vnd.openxmlformats-officedocument.presentationml.slide+xml" PartName="/ppt/slides/slide16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7.xml"/>
  <Override ContentType="application/vnd.openxmlformats-officedocument.presentationml.slide+xml" PartName="/ppt/slides/slide41.xml"/>
  <Override ContentType="application/vnd.openxmlformats-officedocument.presentationml.slide+xml" PartName="/ppt/slides/slide7.xml"/>
  <Override ContentType="application/vnd.openxmlformats-officedocument.presentationml.slide+xml" PartName="/ppt/slides/slide54.xml"/>
  <Override ContentType="application/vnd.openxmlformats-officedocument.presentationml.slide+xml" PartName="/ppt/slides/slide36.xml"/>
  <Override ContentType="application/vnd.openxmlformats-officedocument.presentationml.slide+xml" PartName="/ppt/slides/slide23.xml"/>
  <Override ContentType="application/vnd.openxmlformats-officedocument.presentationml.slide+xml" PartName="/ppt/slides/slide49.xml"/>
  <Override ContentType="application/vnd.openxmlformats-officedocument.presentationml.slide+xml" PartName="/ppt/slides/slide10.xml"/>
  <Override ContentType="application/vnd.openxmlformats-officedocument.presentationml.slide+xml" PartName="/ppt/slides/slide6.xml"/>
  <Override ContentType="application/vnd.openxmlformats-officedocument.presentationml.slide+xml" PartName="/ppt/slides/slide53.xml"/>
  <Override ContentType="application/vnd.openxmlformats-officedocument.presentationml.slide+xml" PartName="/ppt/slides/slide40.xml"/>
  <Override ContentType="application/vnd.openxmlformats-officedocument.presentationml.slide+xml" PartName="/ppt/slides/slide48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9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6.xml"/>
  <Override ContentType="application/vnd.openxmlformats-officedocument.presentationml.slide+xml" PartName="/ppt/slides/slide12.xml"/>
  <Override ContentType="application/vnd.openxmlformats-officedocument.presentationml.slide+xml" PartName="/ppt/slides/slide47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8.xml"/>
  <Override ContentType="application/vnd.openxmlformats-officedocument.presentationml.slide+xml" PartName="/ppt/slides/slide46.xml"/>
  <Override ContentType="application/vnd.openxmlformats-officedocument.presentationml.slide+xml" PartName="/ppt/slides/slide8.xml"/>
  <Override ContentType="application/vnd.openxmlformats-officedocument.presentationml.slide+xml" PartName="/ppt/slides/slide55.xml"/>
  <Override ContentType="application/vnd.openxmlformats-officedocument.presentationml.slide+xml" PartName="/ppt/slides/slide29.xml"/>
  <Override ContentType="application/vnd.openxmlformats-officedocument.presentationml.slide+xml" PartName="/ppt/slides/slide59.xml"/>
  <Override ContentType="application/vnd.openxmlformats-officedocument.presentationml.slide+xml" PartName="/ppt/slides/slide32.xml"/>
  <Override ContentType="application/vnd.openxmlformats-officedocument.presentationml.slide+xml" PartName="/ppt/slides/slide62.xml"/>
  <Override ContentType="application/vnd.openxmlformats-officedocument.presentationml.slide+xml" PartName="/ppt/slides/slide1.xml"/>
  <Override ContentType="application/vnd.openxmlformats-officedocument.presentationml.slide+xml" PartName="/ppt/slides/slide58.xml"/>
  <Override ContentType="application/vnd.openxmlformats-officedocument.presentationml.slide+xml" PartName="/ppt/slides/slide63.xml"/>
  <Override ContentType="application/vnd.openxmlformats-officedocument.presentationml.slide+xml" PartName="/ppt/slides/slide45.xml"/>
  <Override ContentType="application/vnd.openxmlformats-officedocument.presentationml.slide+xml" PartName="/ppt/slides/slide28.xml"/>
  <Override ContentType="application/vnd.openxmlformats-officedocument.presentationml.slide+xml" PartName="/ppt/slides/slide15.xml"/>
  <Override ContentType="application/vnd.openxmlformats-officedocument.presentationml.slide+xml" PartName="/ppt/slides/slide61.xml"/>
  <Override ContentType="application/vnd.openxmlformats-officedocument.presentationml.slide+xml" PartName="/ppt/slides/slide31.xml"/>
  <Override ContentType="application/vnd.openxmlformats-officedocument.presentationml.slide+xml" PartName="/ppt/slides/slide27.xml"/>
  <Override ContentType="application/vnd.openxmlformats-officedocument.presentationml.slide+xml" PartName="/ppt/slides/slide57.xml"/>
  <Override ContentType="application/vnd.openxmlformats-officedocument.presentationml.slide+xml" PartName="/ppt/slides/slide2.xml"/>
  <Override ContentType="application/vnd.openxmlformats-officedocument.presentationml.slide+xml" PartName="/ppt/slides/slide44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package.core-properties+xml" PartName="/docProps/core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package/2006/relationships/metadata/core-properties" Target="docProps/core.xml"/><Relationship Id="rId2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48" r:id="rId5"/>
    <p:sldMasterId id="2147483659" r:id="rId6"/>
  </p:sldMasterIdLst>
  <p:notesMasterIdLst>
    <p:notesMasterId r:id="rId7"/>
  </p:notesMasterIdLst>
  <p:sldIdLst>
    <p:sldId id="256" r:id="rId8"/>
    <p:sldId id="257" r:id="rId9"/>
    <p:sldId id="258" r:id="rId10"/>
    <p:sldId id="259" r:id="rId11"/>
    <p:sldId id="260" r:id="rId12"/>
    <p:sldId id="261" r:id="rId13"/>
    <p:sldId id="262" r:id="rId14"/>
    <p:sldId id="263" r:id="rId15"/>
    <p:sldId id="264" r:id="rId16"/>
    <p:sldId id="265" r:id="rId17"/>
    <p:sldId id="266" r:id="rId18"/>
    <p:sldId id="267" r:id="rId19"/>
    <p:sldId id="268" r:id="rId20"/>
    <p:sldId id="269" r:id="rId21"/>
    <p:sldId id="270" r:id="rId22"/>
    <p:sldId id="271" r:id="rId23"/>
    <p:sldId id="272" r:id="rId24"/>
    <p:sldId id="273" r:id="rId25"/>
    <p:sldId id="274" r:id="rId26"/>
    <p:sldId id="275" r:id="rId27"/>
    <p:sldId id="276" r:id="rId28"/>
    <p:sldId id="277" r:id="rId29"/>
    <p:sldId id="278" r:id="rId30"/>
    <p:sldId id="279" r:id="rId31"/>
    <p:sldId id="280" r:id="rId32"/>
    <p:sldId id="281" r:id="rId33"/>
    <p:sldId id="282" r:id="rId34"/>
    <p:sldId id="283" r:id="rId35"/>
    <p:sldId id="284" r:id="rId36"/>
    <p:sldId id="285" r:id="rId37"/>
    <p:sldId id="286" r:id="rId38"/>
    <p:sldId id="287" r:id="rId39"/>
    <p:sldId id="288" r:id="rId40"/>
    <p:sldId id="289" r:id="rId41"/>
    <p:sldId id="290" r:id="rId42"/>
    <p:sldId id="291" r:id="rId43"/>
    <p:sldId id="292" r:id="rId44"/>
    <p:sldId id="293" r:id="rId45"/>
    <p:sldId id="294" r:id="rId46"/>
    <p:sldId id="295" r:id="rId47"/>
    <p:sldId id="296" r:id="rId48"/>
    <p:sldId id="297" r:id="rId49"/>
    <p:sldId id="298" r:id="rId50"/>
    <p:sldId id="299" r:id="rId51"/>
    <p:sldId id="300" r:id="rId52"/>
    <p:sldId id="301" r:id="rId53"/>
    <p:sldId id="302" r:id="rId54"/>
    <p:sldId id="303" r:id="rId55"/>
    <p:sldId id="304" r:id="rId56"/>
    <p:sldId id="305" r:id="rId57"/>
    <p:sldId id="306" r:id="rId58"/>
    <p:sldId id="307" r:id="rId59"/>
    <p:sldId id="308" r:id="rId60"/>
    <p:sldId id="309" r:id="rId61"/>
    <p:sldId id="310" r:id="rId62"/>
    <p:sldId id="311" r:id="rId63"/>
    <p:sldId id="312" r:id="rId64"/>
    <p:sldId id="313" r:id="rId65"/>
    <p:sldId id="314" r:id="rId66"/>
    <p:sldId id="315" r:id="rId67"/>
    <p:sldId id="316" r:id="rId68"/>
    <p:sldId id="317" r:id="rId69"/>
    <p:sldId id="318" r:id="rId70"/>
  </p:sldIdLst>
  <p:sldSz cy="6858000" cx="12192000"/>
  <p:notesSz cx="6858000" cy="9144000"/>
  <p:embeddedFontLst>
    <p:embeddedFont>
      <p:font typeface="Open Sans"/>
      <p:regular r:id="rId71"/>
      <p:bold r:id="rId72"/>
      <p:italic r:id="rId73"/>
      <p:boldItalic r:id="rId74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2251">
          <p15:clr>
            <a:srgbClr val="A4A3A4"/>
          </p15:clr>
        </p15:guide>
        <p15:guide id="2" orient="horz" pos="3159">
          <p15:clr>
            <a:srgbClr val="A4A3A4"/>
          </p15:clr>
        </p15:guide>
        <p15:guide id="3" orient="horz" pos="981">
          <p15:clr>
            <a:srgbClr val="A4A3A4"/>
          </p15:clr>
        </p15:guide>
        <p15:guide id="4" pos="3840">
          <p15:clr>
            <a:srgbClr val="A4A3A4"/>
          </p15:clr>
        </p15:guide>
        <p15:guide id="5" pos="575">
          <p15:clr>
            <a:srgbClr val="A4A3A4"/>
          </p15:clr>
        </p15:guide>
        <p15:guide id="6" pos="7105">
          <p15:clr>
            <a:srgbClr val="A4A3A4"/>
          </p15:clr>
        </p15:guide>
        <p15:guide id="7" pos="7408">
          <p15:clr>
            <a:srgbClr val="A4A3A4"/>
          </p15:clr>
        </p15:guide>
        <p15:guide id="8" pos="303">
          <p15:clr>
            <a:srgbClr val="A4A3A4"/>
          </p15:clr>
        </p15:guide>
        <p15:guide id="9" pos="1965">
          <p15:clr>
            <a:srgbClr val="A4A3A4"/>
          </p15:clr>
        </p15:guide>
        <p15:guide id="10" pos="5715">
          <p15:clr>
            <a:srgbClr val="A4A3A4"/>
          </p15:clr>
        </p15:guide>
        <p15:guide id="11" pos="4384">
          <p15:clr>
            <a:srgbClr val="A4A3A4"/>
          </p15:clr>
        </p15:guide>
        <p15:guide id="12" orient="horz" pos="3295">
          <p15:clr>
            <a:srgbClr val="A4A3A4"/>
          </p15:clr>
        </p15:guide>
        <p15:guide id="13" orient="horz" pos="2160">
          <p15:clr>
            <a:srgbClr val="A4A3A4"/>
          </p15:clr>
        </p15:guide>
      </p15:sldGuideLst>
    </p:ext>
    <p:ext uri="{2D200454-40CA-4A62-9FC3-DE9A4176ACB9}">
      <p15:notesGuideLst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  <p:ext uri="http://customooxmlschemas.google.com/">
      <go:slidesCustomData xmlns:go="http://customooxmlschemas.google.com/" r:id="rId75" roundtripDataSignature="AMtx7mgdDiOLf84+n6npK23saHDAfak9I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59D8397E-75C1-4BEA-BB82-377926CD6385}">
  <a:tblStyle styleId="{59D8397E-75C1-4BEA-BB82-377926CD6385}" styleName="Table_0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insideV>
        </a:tcBdr>
        <a:fill>
          <a:solidFill>
            <a:srgbClr val="E7ECF3"/>
          </a:solidFill>
        </a:fill>
      </a:tcStyle>
    </a:wholeTbl>
    <a:band1H>
      <a:tcTxStyle/>
      <a:tcStyle>
        <a:fill>
          <a:solidFill>
            <a:srgbClr val="CBD7E6"/>
          </a:solidFill>
        </a:fill>
      </a:tcStyle>
    </a:band1H>
    <a:band2H>
      <a:tcTxStyle/>
    </a:band2H>
    <a:band1V>
      <a:tcTxStyle/>
      <a:tcStyle>
        <a:fill>
          <a:solidFill>
            <a:srgbClr val="CBD7E6"/>
          </a:solidFill>
        </a:fill>
      </a:tcStyle>
    </a:band1V>
    <a:band2V>
      <a:tcTxStyle/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1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1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top>
            <a:ln cap="flat" cmpd="sng" w="381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top>
        </a:tcBdr>
        <a:fill>
          <a:solidFill>
            <a:schemeClr val="accent1"/>
          </a:solidFill>
        </a:fill>
      </a:tcStyle>
    </a:lastRow>
    <a:seCell>
      <a:tcTxStyle/>
    </a:seCell>
    <a:swCell>
      <a:tcTxStyle/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cap="flat" cmpd="sng" w="381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bottom>
        </a:tcBdr>
        <a:fill>
          <a:solidFill>
            <a:schemeClr val="accent1"/>
          </a:solidFill>
        </a:fill>
      </a:tcStyle>
    </a:firstRow>
    <a:neCell>
      <a:tcTxStyle/>
    </a:neCell>
    <a:nwCell>
      <a:tcTxStyle/>
    </a:nwCell>
  </a:tblStyle>
  <a:tblStyle styleId="{D62826AE-79C6-4C7A-A5A3-5750801DFB79}" styleName="Table_1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insideV>
        </a:tcBdr>
        <a:fill>
          <a:solidFill>
            <a:srgbClr val="E8E7E8"/>
          </a:solidFill>
        </a:fill>
      </a:tcStyle>
    </a:wholeTbl>
    <a:band1H>
      <a:tcTxStyle/>
      <a:tcStyle>
        <a:fill>
          <a:solidFill>
            <a:srgbClr val="CECBCF"/>
          </a:solidFill>
        </a:fill>
      </a:tcStyle>
    </a:band1H>
    <a:band2H>
      <a:tcTxStyle/>
    </a:band2H>
    <a:band1V>
      <a:tcTxStyle/>
      <a:tcStyle>
        <a:fill>
          <a:solidFill>
            <a:srgbClr val="CECBCF"/>
          </a:solidFill>
        </a:fill>
      </a:tcStyle>
    </a:band1V>
    <a:band2V>
      <a:tcTxStyle/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6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6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top>
            <a:ln cap="flat" cmpd="sng" w="381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top>
        </a:tcBdr>
        <a:fill>
          <a:solidFill>
            <a:schemeClr val="accent6"/>
          </a:solidFill>
        </a:fill>
      </a:tcStyle>
    </a:lastRow>
    <a:seCell>
      <a:tcTxStyle/>
    </a:seCell>
    <a:swCell>
      <a:tcTxStyle/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cap="flat" cmpd="sng" w="381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bottom>
        </a:tcBdr>
        <a:fill>
          <a:solidFill>
            <a:schemeClr val="accent6"/>
          </a:solidFill>
        </a:fill>
      </a:tcStyle>
    </a:firstRow>
    <a:neCell>
      <a:tcTxStyle/>
    </a:neCell>
    <a:nwCell>
      <a:tcTxStyle/>
    </a:nwCell>
  </a:tblStyle>
  <a:tblStyle styleId="{A0BFFBF5-B146-4601-BA7E-8094D68C82A7}" styleName="Table_2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insideV>
        </a:tcBdr>
        <a:fill>
          <a:solidFill>
            <a:srgbClr val="F4E7E7"/>
          </a:solidFill>
        </a:fill>
      </a:tcStyle>
    </a:wholeTbl>
    <a:band1H>
      <a:tcTxStyle/>
      <a:tcStyle>
        <a:fill>
          <a:solidFill>
            <a:srgbClr val="E8CCCB"/>
          </a:solidFill>
        </a:fill>
      </a:tcStyle>
    </a:band1H>
    <a:band2H>
      <a:tcTxStyle/>
    </a:band2H>
    <a:band1V>
      <a:tcTxStyle/>
      <a:tcStyle>
        <a:fill>
          <a:solidFill>
            <a:srgbClr val="E8CCCB"/>
          </a:solidFill>
        </a:fill>
      </a:tcStyle>
    </a:band1V>
    <a:band2V>
      <a:tcTxStyle/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5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5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top>
            <a:ln cap="flat" cmpd="sng" w="381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top>
        </a:tcBdr>
        <a:fill>
          <a:solidFill>
            <a:schemeClr val="accent5"/>
          </a:solidFill>
        </a:fill>
      </a:tcStyle>
    </a:lastRow>
    <a:seCell>
      <a:tcTxStyle/>
    </a:seCell>
    <a:swCell>
      <a:tcTxStyle/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cap="flat" cmpd="sng" w="381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bottom>
        </a:tcBdr>
        <a:fill>
          <a:solidFill>
            <a:schemeClr val="accent5"/>
          </a:solidFill>
        </a:fill>
      </a:tcStyle>
    </a:firstRow>
    <a:neCell>
      <a:tcTxStyle/>
    </a:neCell>
    <a:nwCell>
      <a:tcTxStyle/>
    </a:nwCell>
  </a:tblStyle>
  <a:tblStyle styleId="{F9FE8111-7478-4853-AA73-5962CD423F28}" styleName="Table_3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insideV>
        </a:tcBdr>
        <a:fill>
          <a:solidFill>
            <a:srgbClr val="FDEFE6"/>
          </a:solidFill>
        </a:fill>
      </a:tcStyle>
    </a:wholeTbl>
    <a:band1H>
      <a:tcTxStyle/>
      <a:tcStyle>
        <a:fill>
          <a:solidFill>
            <a:srgbClr val="FADECA"/>
          </a:solidFill>
        </a:fill>
      </a:tcStyle>
    </a:band1H>
    <a:band2H>
      <a:tcTxStyle/>
    </a:band2H>
    <a:band1V>
      <a:tcTxStyle/>
      <a:tcStyle>
        <a:fill>
          <a:solidFill>
            <a:srgbClr val="FADECA"/>
          </a:solidFill>
        </a:fill>
      </a:tcStyle>
    </a:band1V>
    <a:band2V>
      <a:tcTxStyle/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4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4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top>
            <a:ln cap="flat" cmpd="sng" w="381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top>
        </a:tcBdr>
        <a:fill>
          <a:solidFill>
            <a:schemeClr val="accent4"/>
          </a:solidFill>
        </a:fill>
      </a:tcStyle>
    </a:lastRow>
    <a:seCell>
      <a:tcTxStyle/>
    </a:seCell>
    <a:swCell>
      <a:tcTxStyle/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cap="flat" cmpd="sng" w="381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bottom>
        </a:tcBdr>
        <a:fill>
          <a:solidFill>
            <a:schemeClr val="accent4"/>
          </a:solidFill>
        </a:fill>
      </a:tcStyle>
    </a:firstRow>
    <a:neCell>
      <a:tcTxStyle/>
    </a:neCell>
    <a:nwCell>
      <a:tcTxStyle/>
    </a:nwCell>
  </a:tblStyle>
  <a:tblStyle styleId="{811E56AF-2541-4BA3-AA78-8874153E98E5}" styleName="Table_4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insideV>
        </a:tcBdr>
        <a:fill>
          <a:solidFill>
            <a:srgbClr val="E7F0ED"/>
          </a:solidFill>
        </a:fill>
      </a:tcStyle>
    </a:wholeTbl>
    <a:band1H>
      <a:tcTxStyle/>
      <a:tcStyle>
        <a:fill>
          <a:solidFill>
            <a:srgbClr val="CADFD8"/>
          </a:solidFill>
        </a:fill>
      </a:tcStyle>
    </a:band1H>
    <a:band2H>
      <a:tcTxStyle/>
    </a:band2H>
    <a:band1V>
      <a:tcTxStyle/>
      <a:tcStyle>
        <a:fill>
          <a:solidFill>
            <a:srgbClr val="CADFD8"/>
          </a:solidFill>
        </a:fill>
      </a:tcStyle>
    </a:band1V>
    <a:band2V>
      <a:tcTxStyle/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2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2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top>
            <a:ln cap="flat" cmpd="sng" w="381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top>
        </a:tcBdr>
        <a:fill>
          <a:solidFill>
            <a:schemeClr val="accent2"/>
          </a:solidFill>
        </a:fill>
      </a:tcStyle>
    </a:lastRow>
    <a:seCell>
      <a:tcTxStyle/>
    </a:seCell>
    <a:swCell>
      <a:tcTxStyle/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cap="flat" cmpd="sng" w="381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bottom>
        </a:tcBdr>
        <a:fill>
          <a:solidFill>
            <a:schemeClr val="accent2"/>
          </a:solidFill>
        </a:fill>
      </a:tcStyle>
    </a:firstRow>
    <a:neCell>
      <a:tcTxStyle/>
    </a:neCell>
    <a:nwCell>
      <a:tcTxStyle/>
    </a:nwCell>
  </a:tblStyle>
  <a:tblStyle styleId="{423EAEEE-C10B-4B10-8F08-493D21D0A804}" styleName="Table_5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insideV>
        </a:tcBdr>
        <a:fill>
          <a:solidFill>
            <a:srgbClr val="EFF3E9"/>
          </a:solidFill>
        </a:fill>
      </a:tcStyle>
    </a:wholeTbl>
    <a:band1H>
      <a:tcTxStyle/>
      <a:tcStyle>
        <a:fill>
          <a:solidFill>
            <a:srgbClr val="DEE7D0"/>
          </a:solidFill>
        </a:fill>
      </a:tcStyle>
    </a:band1H>
    <a:band2H>
      <a:tcTxStyle/>
    </a:band2H>
    <a:band1V>
      <a:tcTxStyle/>
      <a:tcStyle>
        <a:fill>
          <a:solidFill>
            <a:srgbClr val="DEE7D0"/>
          </a:solidFill>
        </a:fill>
      </a:tcStyle>
    </a:band1V>
    <a:band2V>
      <a:tcTxStyle/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3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3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top>
            <a:ln cap="flat" cmpd="sng" w="381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top>
        </a:tcBdr>
        <a:fill>
          <a:solidFill>
            <a:schemeClr val="accent3"/>
          </a:solidFill>
        </a:fill>
      </a:tcStyle>
    </a:lastRow>
    <a:seCell>
      <a:tcTxStyle/>
    </a:seCell>
    <a:swCell>
      <a:tcTxStyle/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cap="flat" cmpd="sng" w="381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bottom>
        </a:tcBdr>
        <a:fill>
          <a:solidFill>
            <a:schemeClr val="accent3"/>
          </a:solidFill>
        </a:fill>
      </a:tcStyle>
    </a:firstRow>
    <a:neCell>
      <a:tcTxStyle/>
    </a:neCell>
    <a:nwCell>
      <a:tcTxStyle/>
    </a:nwCell>
  </a:tblStyle>
  <a:tblStyle styleId="{D0218787-80A6-4242-A45B-3160F1E71584}" styleName="Table_6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127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insideV>
        </a:tcBdr>
        <a:fill>
          <a:solidFill>
            <a:srgbClr val="EEF0F0"/>
          </a:solidFill>
        </a:fill>
      </a:tcStyle>
    </a:wholeTbl>
    <a:band1H>
      <a:tcTxStyle/>
      <a:tcStyle>
        <a:fill>
          <a:solidFill>
            <a:srgbClr val="DCE0E0"/>
          </a:solidFill>
        </a:fill>
      </a:tcStyle>
    </a:band1H>
    <a:band2H>
      <a:tcTxStyle/>
    </a:band2H>
    <a:band1V>
      <a:tcTxStyle/>
      <a:tcStyle>
        <a:fill>
          <a:solidFill>
            <a:srgbClr val="DCE0E0"/>
          </a:solidFill>
        </a:fill>
      </a:tcStyle>
    </a:band1V>
    <a:band2V>
      <a:tcTxStyle/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dk1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dk1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top>
            <a:ln cap="flat" cmpd="sng" w="381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top>
        </a:tcBdr>
        <a:fill>
          <a:solidFill>
            <a:schemeClr val="dk1"/>
          </a:solidFill>
        </a:fill>
      </a:tcStyle>
    </a:lastRow>
    <a:seCell>
      <a:tcTxStyle/>
    </a:seCell>
    <a:swCell>
      <a:tcTxStyle/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cap="flat" cmpd="sng" w="3810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bottom>
        </a:tcBdr>
        <a:fill>
          <a:solidFill>
            <a:schemeClr val="dk1"/>
          </a:solidFill>
        </a:fill>
      </a:tcStyle>
    </a:firstRow>
    <a:neCell>
      <a:tcTxStyle/>
    </a:neCell>
    <a:nwCell>
      <a:tcTxStyle/>
    </a:nwCell>
  </a:tblStyle>
  <a:tblStyle styleId="{6E43CC9A-6899-487C-918C-8AE42E8CD6D9}" styleName="Table_7">
    <a:wholeTbl>
      <a:tcTxStyle b="off" i="off">
        <a:font>
          <a:latin typeface="Calibri"/>
          <a:ea typeface="Calibri"/>
          <a:cs typeface="Calibri"/>
        </a:font>
        <a:schemeClr val="lt1"/>
      </a:tcTxStyle>
      <a:tcStyle>
        <a:tcBdr>
          <a:left>
            <a:ln cap="flat" cmpd="sng" w="9525">
              <a:solidFill>
                <a:srgbClr val="BCCCDF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BCCCDF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BCCCDF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BCCCDF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V>
        </a:tcBdr>
        <a:fill>
          <a:solidFill>
            <a:srgbClr val="FFFFFF">
              <a:alpha val="0"/>
            </a:srgbClr>
          </a:solidFill>
        </a:fill>
      </a:tcStyle>
    </a:wholeTbl>
    <a:band1H>
      <a:tcTxStyle/>
      <a:tcStyle>
        <a:fill>
          <a:solidFill>
            <a:schemeClr val="lt1">
              <a:alpha val="20000"/>
            </a:schemeClr>
          </a:solidFill>
        </a:fill>
      </a:tcStyle>
    </a:band1H>
    <a:band2H>
      <a:tcTxStyle/>
    </a:band2H>
    <a:band1V>
      <a:tcTxStyle/>
      <a:tcStyle>
        <a:fill>
          <a:solidFill>
            <a:schemeClr val="lt1">
              <a:alpha val="20000"/>
            </a:schemeClr>
          </a:solidFill>
        </a:fill>
      </a:tcStyle>
    </a:band1V>
    <a:band2V>
      <a:tcTxStyle/>
    </a:band2V>
    <a:lastCol>
      <a:tcTxStyle b="on" i="off"/>
      <a:tcStyle>
        <a:tcBdr>
          <a:left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left>
        </a:tcBdr>
      </a:tcStyle>
    </a:lastCol>
    <a:firstCol>
      <a:tcTxStyle b="on" i="off"/>
      <a:tcStyle>
        <a:tcBdr>
          <a:right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right>
        </a:tcBdr>
      </a:tcStyle>
    </a:firstCol>
    <a:lastRow>
      <a:tcTxStyle b="on" i="off"/>
      <a:tcStyle>
        <a:tcBdr>
          <a:top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top>
        </a:tcBdr>
        <a:fill>
          <a:solidFill>
            <a:srgbClr val="FFFFFF">
              <a:alpha val="0"/>
            </a:srgbClr>
          </a:solidFill>
        </a:fill>
      </a:tcStyle>
    </a:lastRow>
    <a:seCell>
      <a:tcTxStyle/>
      <a:tcStyle>
        <a:tcBdr>
          <a:lef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left>
          <a:top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top>
        </a:tcBdr>
      </a:tcStyle>
    </a:seCell>
    <a:swCell>
      <a:tcTxStyle/>
      <a:tcStyle>
        <a:tcBdr>
          <a:righ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top>
        </a:tcBdr>
      </a:tcStyle>
    </a:swCell>
    <a:firstRow>
      <a:tcTxStyle b="on" i="off"/>
      <a:tcStyle>
        <a:tcBdr>
          <a:bottom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bottom>
        </a:tcBdr>
        <a:fill>
          <a:solidFill>
            <a:srgbClr val="FFFFFF">
              <a:alpha val="0"/>
            </a:srgbClr>
          </a:solidFill>
        </a:fill>
      </a:tcStyle>
    </a:firstRow>
    <a:neCell>
      <a:tcTxStyle/>
      <a:tcStyle>
        <a:tcBdr>
          <a:bottom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bottom>
        </a:tcBdr>
      </a:tcStyle>
    </a:neCell>
    <a:nwCell>
      <a:tcTxStyle/>
    </a:nwCell>
  </a:tblStyle>
  <a:tblStyle styleId="{CE408310-5D85-4D80-AA5D-FF155ABBAE23}" styleName="Table_8">
    <a:wholeTbl>
      <a:tcTxStyle b="off" i="off">
        <a:font>
          <a:latin typeface="Calibri"/>
          <a:ea typeface="Calibri"/>
          <a:cs typeface="Calibri"/>
        </a:font>
        <a:schemeClr val="lt1"/>
      </a:tcTxStyle>
      <a:tcStyle>
        <a:tcBdr>
          <a:left>
            <a:ln cap="flat" cmpd="sng" w="9525">
              <a:solidFill>
                <a:srgbClr val="F9D5BA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F9D5BA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F9D5BA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F9D5BA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V>
        </a:tcBdr>
        <a:fill>
          <a:solidFill>
            <a:srgbClr val="FFFFFF">
              <a:alpha val="0"/>
            </a:srgbClr>
          </a:solidFill>
        </a:fill>
      </a:tcStyle>
    </a:wholeTbl>
    <a:band1H>
      <a:tcTxStyle/>
      <a:tcStyle>
        <a:fill>
          <a:solidFill>
            <a:schemeClr val="lt1">
              <a:alpha val="20000"/>
            </a:schemeClr>
          </a:solidFill>
        </a:fill>
      </a:tcStyle>
    </a:band1H>
    <a:band2H>
      <a:tcTxStyle/>
    </a:band2H>
    <a:band1V>
      <a:tcTxStyle/>
      <a:tcStyle>
        <a:fill>
          <a:solidFill>
            <a:schemeClr val="lt1">
              <a:alpha val="20000"/>
            </a:schemeClr>
          </a:solidFill>
        </a:fill>
      </a:tcStyle>
    </a:band1V>
    <a:band2V>
      <a:tcTxStyle/>
    </a:band2V>
    <a:lastCol>
      <a:tcTxStyle b="on" i="off"/>
      <a:tcStyle>
        <a:tcBdr>
          <a:left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left>
        </a:tcBdr>
      </a:tcStyle>
    </a:lastCol>
    <a:firstCol>
      <a:tcTxStyle b="on" i="off"/>
      <a:tcStyle>
        <a:tcBdr>
          <a:right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right>
        </a:tcBdr>
      </a:tcStyle>
    </a:firstCol>
    <a:lastRow>
      <a:tcTxStyle b="on" i="off"/>
      <a:tcStyle>
        <a:tcBdr>
          <a:top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top>
        </a:tcBdr>
        <a:fill>
          <a:solidFill>
            <a:srgbClr val="FFFFFF">
              <a:alpha val="0"/>
            </a:srgbClr>
          </a:solidFill>
        </a:fill>
      </a:tcStyle>
    </a:lastRow>
    <a:seCell>
      <a:tcTxStyle/>
      <a:tcStyle>
        <a:tcBdr>
          <a:lef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left>
          <a:top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top>
        </a:tcBdr>
      </a:tcStyle>
    </a:seCell>
    <a:swCell>
      <a:tcTxStyle/>
      <a:tcStyle>
        <a:tcBdr>
          <a:righ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top>
        </a:tcBdr>
      </a:tcStyle>
    </a:swCell>
    <a:firstRow>
      <a:tcTxStyle b="on" i="off"/>
      <a:tcStyle>
        <a:tcBdr>
          <a:bottom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bottom>
        </a:tcBdr>
        <a:fill>
          <a:solidFill>
            <a:srgbClr val="FFFFFF">
              <a:alpha val="0"/>
            </a:srgbClr>
          </a:solidFill>
        </a:fill>
      </a:tcStyle>
    </a:firstRow>
    <a:neCell>
      <a:tcTxStyle/>
      <a:tcStyle>
        <a:tcBdr>
          <a:bottom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bottom>
        </a:tcBdr>
      </a:tcStyle>
    </a:neCell>
    <a:nwCell>
      <a:tcTxStyle/>
    </a:nwCell>
  </a:tblStyle>
  <a:tblStyle styleId="{6E3CE4B9-4A3D-4F04-884B-DC91FF98E657}" styleName="Table_9">
    <a:wholeTbl>
      <a:tcTxStyle b="off" i="off">
        <a:font>
          <a:latin typeface="Calibri"/>
          <a:ea typeface="Calibri"/>
          <a:cs typeface="Calibri"/>
        </a:font>
        <a:schemeClr val="lt1"/>
      </a:tcTxStyle>
      <a:tcStyle>
        <a:tcBdr>
          <a:left>
            <a:ln cap="flat" cmpd="sng" w="9525">
              <a:solidFill>
                <a:srgbClr val="BAD6CD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BAD6CD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BAD6CD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BAD6CD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V>
        </a:tcBdr>
        <a:fill>
          <a:solidFill>
            <a:srgbClr val="FFFFFF">
              <a:alpha val="0"/>
            </a:srgbClr>
          </a:solidFill>
        </a:fill>
      </a:tcStyle>
    </a:wholeTbl>
    <a:band1H>
      <a:tcTxStyle/>
      <a:tcStyle>
        <a:fill>
          <a:solidFill>
            <a:schemeClr val="lt1">
              <a:alpha val="20000"/>
            </a:schemeClr>
          </a:solidFill>
        </a:fill>
      </a:tcStyle>
    </a:band1H>
    <a:band2H>
      <a:tcTxStyle/>
    </a:band2H>
    <a:band1V>
      <a:tcTxStyle/>
      <a:tcStyle>
        <a:fill>
          <a:solidFill>
            <a:schemeClr val="lt1">
              <a:alpha val="20000"/>
            </a:schemeClr>
          </a:solidFill>
        </a:fill>
      </a:tcStyle>
    </a:band1V>
    <a:band2V>
      <a:tcTxStyle/>
    </a:band2V>
    <a:lastCol>
      <a:tcTxStyle b="on" i="off"/>
      <a:tcStyle>
        <a:tcBdr>
          <a:left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left>
        </a:tcBdr>
      </a:tcStyle>
    </a:lastCol>
    <a:firstCol>
      <a:tcTxStyle b="on" i="off"/>
      <a:tcStyle>
        <a:tcBdr>
          <a:right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right>
        </a:tcBdr>
      </a:tcStyle>
    </a:firstCol>
    <a:lastRow>
      <a:tcTxStyle b="on" i="off"/>
      <a:tcStyle>
        <a:tcBdr>
          <a:top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top>
        </a:tcBdr>
        <a:fill>
          <a:solidFill>
            <a:srgbClr val="FFFFFF">
              <a:alpha val="0"/>
            </a:srgbClr>
          </a:solidFill>
        </a:fill>
      </a:tcStyle>
    </a:lastRow>
    <a:seCell>
      <a:tcTxStyle/>
      <a:tcStyle>
        <a:tcBdr>
          <a:lef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left>
          <a:top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top>
        </a:tcBdr>
      </a:tcStyle>
    </a:seCell>
    <a:swCell>
      <a:tcTxStyle/>
      <a:tcStyle>
        <a:tcBdr>
          <a:righ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top>
        </a:tcBdr>
      </a:tcStyle>
    </a:swCell>
    <a:firstRow>
      <a:tcTxStyle b="on" i="off"/>
      <a:tcStyle>
        <a:tcBdr>
          <a:bottom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bottom>
        </a:tcBdr>
        <a:fill>
          <a:solidFill>
            <a:srgbClr val="FFFFFF">
              <a:alpha val="0"/>
            </a:srgbClr>
          </a:solidFill>
        </a:fill>
      </a:tcStyle>
    </a:firstRow>
    <a:neCell>
      <a:tcTxStyle/>
      <a:tcStyle>
        <a:tcBdr>
          <a:bottom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bottom>
        </a:tcBdr>
      </a:tcStyle>
    </a:neCell>
    <a:nwCell>
      <a:tcTxStyle/>
    </a:nwCell>
  </a:tblStyle>
  <a:tblStyle styleId="{ADBE0D44-E1AB-40D5-A047-DE49B53795DB}" styleName="Table_10">
    <a:wholeTbl>
      <a:tcTxStyle b="off" i="off">
        <a:font>
          <a:latin typeface="Calibri"/>
          <a:ea typeface="Calibri"/>
          <a:cs typeface="Calibri"/>
        </a:font>
        <a:schemeClr val="lt1"/>
      </a:tcTxStyle>
      <a:tcStyle>
        <a:tcBdr>
          <a:left>
            <a:ln cap="flat" cmpd="sng" w="9525">
              <a:solidFill>
                <a:srgbClr val="E2BDBC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E2BDBC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E2BDBC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E2BDBC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V>
        </a:tcBdr>
        <a:fill>
          <a:solidFill>
            <a:srgbClr val="FFFFFF">
              <a:alpha val="0"/>
            </a:srgbClr>
          </a:solidFill>
        </a:fill>
      </a:tcStyle>
    </a:wholeTbl>
    <a:band1H>
      <a:tcTxStyle/>
      <a:tcStyle>
        <a:fill>
          <a:solidFill>
            <a:schemeClr val="lt1">
              <a:alpha val="20000"/>
            </a:schemeClr>
          </a:solidFill>
        </a:fill>
      </a:tcStyle>
    </a:band1H>
    <a:band2H>
      <a:tcTxStyle/>
    </a:band2H>
    <a:band1V>
      <a:tcTxStyle/>
      <a:tcStyle>
        <a:fill>
          <a:solidFill>
            <a:schemeClr val="lt1">
              <a:alpha val="20000"/>
            </a:schemeClr>
          </a:solidFill>
        </a:fill>
      </a:tcStyle>
    </a:band1V>
    <a:band2V>
      <a:tcTxStyle/>
    </a:band2V>
    <a:lastCol>
      <a:tcTxStyle b="on" i="off"/>
      <a:tcStyle>
        <a:tcBdr>
          <a:left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left>
        </a:tcBdr>
      </a:tcStyle>
    </a:lastCol>
    <a:firstCol>
      <a:tcTxStyle b="on" i="off"/>
      <a:tcStyle>
        <a:tcBdr>
          <a:right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right>
        </a:tcBdr>
      </a:tcStyle>
    </a:firstCol>
    <a:lastRow>
      <a:tcTxStyle b="on" i="off"/>
      <a:tcStyle>
        <a:tcBdr>
          <a:top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top>
        </a:tcBdr>
        <a:fill>
          <a:solidFill>
            <a:srgbClr val="FFFFFF">
              <a:alpha val="0"/>
            </a:srgbClr>
          </a:solidFill>
        </a:fill>
      </a:tcStyle>
    </a:lastRow>
    <a:seCell>
      <a:tcTxStyle/>
      <a:tcStyle>
        <a:tcBdr>
          <a:lef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left>
          <a:top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top>
        </a:tcBdr>
      </a:tcStyle>
    </a:seCell>
    <a:swCell>
      <a:tcTxStyle/>
      <a:tcStyle>
        <a:tcBdr>
          <a:righ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top>
        </a:tcBdr>
      </a:tcStyle>
    </a:swCell>
    <a:firstRow>
      <a:tcTxStyle b="on" i="off"/>
      <a:tcStyle>
        <a:tcBdr>
          <a:bottom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a:bottom>
        </a:tcBdr>
        <a:fill>
          <a:solidFill>
            <a:srgbClr val="FFFFFF">
              <a:alpha val="0"/>
            </a:srgbClr>
          </a:solidFill>
        </a:fill>
      </a:tcStyle>
    </a:firstRow>
    <a:neCell>
      <a:tcTxStyle/>
      <a:tcStyle>
        <a:tcBdr>
          <a:bottom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bottom>
        </a:tcBdr>
      </a:tcStyle>
    </a:neCell>
    <a:nwCell>
      <a:tcTxStyle/>
    </a:nwCell>
  </a:tblStyle>
  <a:tblStyle styleId="{3CB89957-5C1E-4471-BD2F-7C818ED17869}" styleName="Table_11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254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254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V>
        </a:tcBdr>
        <a:fill>
          <a:solidFill>
            <a:schemeClr val="lt1"/>
          </a:solidFill>
        </a:fill>
      </a:tcStyle>
    </a:wholeTbl>
    <a:band1H>
      <a:tcTxStyle/>
      <a:tcStyle>
        <a:fill>
          <a:solidFill>
            <a:srgbClr val="EEF0F0"/>
          </a:solidFill>
        </a:fill>
      </a:tcStyle>
    </a:band1H>
    <a:band2H>
      <a:tcTxStyle/>
    </a:band2H>
    <a:band1V>
      <a:tcTxStyle/>
      <a:tcStyle>
        <a:fill>
          <a:solidFill>
            <a:srgbClr val="EEF0F0"/>
          </a:solidFill>
        </a:fill>
      </a:tcStyle>
    </a:band1V>
    <a:band2V>
      <a:tcTxStyle/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1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1"/>
          </a:solidFill>
        </a:fill>
      </a:tcStyle>
    </a:firstCol>
    <a:lastRow>
      <a:tcTxStyle b="on" i="off"/>
      <a:tcStyle>
        <a:tcBdr>
          <a:top>
            <a:ln cap="flat" cmpd="sng" w="508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top>
        </a:tcBdr>
        <a:fill>
          <a:solidFill>
            <a:schemeClr val="lt1"/>
          </a:solidFill>
        </a:fill>
      </a:tcStyle>
    </a:lastRow>
    <a:seCell>
      <a:tcTxStyle b="on" i="off">
        <a:font>
          <a:latin typeface="Calibri"/>
          <a:ea typeface="Calibri"/>
          <a:cs typeface="Calibri"/>
        </a:font>
        <a:schemeClr val="dk1"/>
      </a:tcTxStyle>
    </a:seCell>
    <a:swCell>
      <a:tcTxStyle b="on" i="off">
        <a:font>
          <a:latin typeface="Calibri"/>
          <a:ea typeface="Calibri"/>
          <a:cs typeface="Calibri"/>
        </a:font>
        <a:schemeClr val="dk1"/>
      </a:tcTxStyle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cap="flat" cmpd="sng" w="254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bottom>
        </a:tcBdr>
        <a:fill>
          <a:solidFill>
            <a:schemeClr val="accent1"/>
          </a:solidFill>
        </a:fill>
      </a:tcStyle>
    </a:firstRow>
    <a:neCell>
      <a:tcTxStyle/>
    </a:neCell>
    <a:nwCell>
      <a:tcTxStyle/>
    </a:nwCell>
  </a:tblStyle>
  <a:tblStyle styleId="{B2BD55FE-B4DF-4E39-BF47-2B0D8F190E2B}" styleName="Table_12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254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254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V>
        </a:tcBdr>
        <a:fill>
          <a:solidFill>
            <a:schemeClr val="lt1"/>
          </a:solidFill>
        </a:fill>
      </a:tcStyle>
    </a:wholeTbl>
    <a:band1H>
      <a:tcTxStyle/>
      <a:tcStyle>
        <a:fill>
          <a:solidFill>
            <a:srgbClr val="EEF0F0"/>
          </a:solidFill>
        </a:fill>
      </a:tcStyle>
    </a:band1H>
    <a:band2H>
      <a:tcTxStyle/>
    </a:band2H>
    <a:band1V>
      <a:tcTxStyle/>
      <a:tcStyle>
        <a:fill>
          <a:solidFill>
            <a:srgbClr val="EEF0F0"/>
          </a:solidFill>
        </a:fill>
      </a:tcStyle>
    </a:band1V>
    <a:band2V>
      <a:tcTxStyle/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2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2"/>
          </a:solidFill>
        </a:fill>
      </a:tcStyle>
    </a:firstCol>
    <a:lastRow>
      <a:tcTxStyle b="on" i="off"/>
      <a:tcStyle>
        <a:tcBdr>
          <a:top>
            <a:ln cap="flat" cmpd="sng" w="508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top>
        </a:tcBdr>
        <a:fill>
          <a:solidFill>
            <a:schemeClr val="lt1"/>
          </a:solidFill>
        </a:fill>
      </a:tcStyle>
    </a:lastRow>
    <a:seCell>
      <a:tcTxStyle b="on" i="off">
        <a:font>
          <a:latin typeface="Calibri"/>
          <a:ea typeface="Calibri"/>
          <a:cs typeface="Calibri"/>
        </a:font>
        <a:schemeClr val="dk1"/>
      </a:tcTxStyle>
    </a:seCell>
    <a:swCell>
      <a:tcTxStyle b="on" i="off">
        <a:font>
          <a:latin typeface="Calibri"/>
          <a:ea typeface="Calibri"/>
          <a:cs typeface="Calibri"/>
        </a:font>
        <a:schemeClr val="dk1"/>
      </a:tcTxStyle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cap="flat" cmpd="sng" w="254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bottom>
        </a:tcBdr>
        <a:fill>
          <a:solidFill>
            <a:schemeClr val="accent2"/>
          </a:solidFill>
        </a:fill>
      </a:tcStyle>
    </a:firstRow>
    <a:neCell>
      <a:tcTxStyle/>
    </a:neCell>
    <a:nwCell>
      <a:tcTxStyle/>
    </a:nwCell>
  </a:tblStyle>
  <a:tblStyle styleId="{0105553F-D44B-407D-BDF9-2E30922C7A17}" styleName="Table_13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254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254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V>
        </a:tcBdr>
        <a:fill>
          <a:solidFill>
            <a:schemeClr val="lt1"/>
          </a:solidFill>
        </a:fill>
      </a:tcStyle>
    </a:wholeTbl>
    <a:band1H>
      <a:tcTxStyle/>
      <a:tcStyle>
        <a:fill>
          <a:solidFill>
            <a:srgbClr val="EEF0F0"/>
          </a:solidFill>
        </a:fill>
      </a:tcStyle>
    </a:band1H>
    <a:band2H>
      <a:tcTxStyle/>
    </a:band2H>
    <a:band1V>
      <a:tcTxStyle/>
      <a:tcStyle>
        <a:fill>
          <a:solidFill>
            <a:srgbClr val="EEF0F0"/>
          </a:solidFill>
        </a:fill>
      </a:tcStyle>
    </a:band1V>
    <a:band2V>
      <a:tcTxStyle/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4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4"/>
          </a:solidFill>
        </a:fill>
      </a:tcStyle>
    </a:firstCol>
    <a:lastRow>
      <a:tcTxStyle b="on" i="off"/>
      <a:tcStyle>
        <a:tcBdr>
          <a:top>
            <a:ln cap="flat" cmpd="sng" w="508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top>
        </a:tcBdr>
        <a:fill>
          <a:solidFill>
            <a:schemeClr val="lt1"/>
          </a:solidFill>
        </a:fill>
      </a:tcStyle>
    </a:lastRow>
    <a:seCell>
      <a:tcTxStyle b="on" i="off">
        <a:font>
          <a:latin typeface="Calibri"/>
          <a:ea typeface="Calibri"/>
          <a:cs typeface="Calibri"/>
        </a:font>
        <a:schemeClr val="dk1"/>
      </a:tcTxStyle>
    </a:seCell>
    <a:swCell>
      <a:tcTxStyle b="on" i="off">
        <a:font>
          <a:latin typeface="Calibri"/>
          <a:ea typeface="Calibri"/>
          <a:cs typeface="Calibri"/>
        </a:font>
        <a:schemeClr val="dk1"/>
      </a:tcTxStyle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cap="flat" cmpd="sng" w="254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bottom>
        </a:tcBdr>
        <a:fill>
          <a:solidFill>
            <a:schemeClr val="accent4"/>
          </a:solidFill>
        </a:fill>
      </a:tcStyle>
    </a:firstRow>
    <a:neCell>
      <a:tcTxStyle/>
    </a:neCell>
    <a:nwCell>
      <a:tcTxStyle/>
    </a:nwCell>
  </a:tblStyle>
  <a:tblStyle styleId="{04985FF6-7833-40D5-A73D-5D3BBF26EC0E}" styleName="Table_14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254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254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V>
        </a:tcBdr>
        <a:fill>
          <a:solidFill>
            <a:schemeClr val="lt1"/>
          </a:solidFill>
        </a:fill>
      </a:tcStyle>
    </a:wholeTbl>
    <a:band1H>
      <a:tcTxStyle/>
      <a:tcStyle>
        <a:fill>
          <a:solidFill>
            <a:srgbClr val="EEF0F0"/>
          </a:solidFill>
        </a:fill>
      </a:tcStyle>
    </a:band1H>
    <a:band2H>
      <a:tcTxStyle/>
    </a:band2H>
    <a:band1V>
      <a:tcTxStyle/>
      <a:tcStyle>
        <a:fill>
          <a:solidFill>
            <a:srgbClr val="EEF0F0"/>
          </a:solidFill>
        </a:fill>
      </a:tcStyle>
    </a:band1V>
    <a:band2V>
      <a:tcTxStyle/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3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3"/>
          </a:solidFill>
        </a:fill>
      </a:tcStyle>
    </a:firstCol>
    <a:lastRow>
      <a:tcTxStyle b="on" i="off"/>
      <a:tcStyle>
        <a:tcBdr>
          <a:top>
            <a:ln cap="flat" cmpd="sng" w="508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top>
        </a:tcBdr>
        <a:fill>
          <a:solidFill>
            <a:schemeClr val="lt1"/>
          </a:solidFill>
        </a:fill>
      </a:tcStyle>
    </a:lastRow>
    <a:seCell>
      <a:tcTxStyle b="on" i="off">
        <a:font>
          <a:latin typeface="Calibri"/>
          <a:ea typeface="Calibri"/>
          <a:cs typeface="Calibri"/>
        </a:font>
        <a:schemeClr val="dk1"/>
      </a:tcTxStyle>
    </a:seCell>
    <a:swCell>
      <a:tcTxStyle b="on" i="off">
        <a:font>
          <a:latin typeface="Calibri"/>
          <a:ea typeface="Calibri"/>
          <a:cs typeface="Calibri"/>
        </a:font>
        <a:schemeClr val="dk1"/>
      </a:tcTxStyle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cap="flat" cmpd="sng" w="254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bottom>
        </a:tcBdr>
        <a:fill>
          <a:solidFill>
            <a:schemeClr val="accent3"/>
          </a:solidFill>
        </a:fill>
      </a:tcStyle>
    </a:firstRow>
    <a:neCell>
      <a:tcTxStyle/>
    </a:neCell>
    <a:nwCell>
      <a:tcTxStyle/>
    </a:nwCell>
  </a:tblStyle>
  <a:tblStyle styleId="{3FD58B32-9646-4AAA-8FE6-7A160DFAB484}" styleName="Table_15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254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254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V>
        </a:tcBdr>
        <a:fill>
          <a:solidFill>
            <a:schemeClr val="lt1"/>
          </a:solidFill>
        </a:fill>
      </a:tcStyle>
    </a:wholeTbl>
    <a:band1H>
      <a:tcTxStyle/>
      <a:tcStyle>
        <a:fill>
          <a:solidFill>
            <a:srgbClr val="EEF0F0"/>
          </a:solidFill>
        </a:fill>
      </a:tcStyle>
    </a:band1H>
    <a:band2H>
      <a:tcTxStyle/>
    </a:band2H>
    <a:band1V>
      <a:tcTxStyle/>
      <a:tcStyle>
        <a:fill>
          <a:solidFill>
            <a:srgbClr val="EEF0F0"/>
          </a:solidFill>
        </a:fill>
      </a:tcStyle>
    </a:band1V>
    <a:band2V>
      <a:tcTxStyle/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5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5"/>
          </a:solidFill>
        </a:fill>
      </a:tcStyle>
    </a:firstCol>
    <a:lastRow>
      <a:tcTxStyle b="on" i="off"/>
      <a:tcStyle>
        <a:tcBdr>
          <a:top>
            <a:ln cap="flat" cmpd="sng" w="508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top>
        </a:tcBdr>
        <a:fill>
          <a:solidFill>
            <a:schemeClr val="lt1"/>
          </a:solidFill>
        </a:fill>
      </a:tcStyle>
    </a:lastRow>
    <a:seCell>
      <a:tcTxStyle b="on" i="off">
        <a:font>
          <a:latin typeface="Calibri"/>
          <a:ea typeface="Calibri"/>
          <a:cs typeface="Calibri"/>
        </a:font>
        <a:schemeClr val="dk1"/>
      </a:tcTxStyle>
    </a:seCell>
    <a:swCell>
      <a:tcTxStyle b="on" i="off">
        <a:font>
          <a:latin typeface="Calibri"/>
          <a:ea typeface="Calibri"/>
          <a:cs typeface="Calibri"/>
        </a:font>
        <a:schemeClr val="dk1"/>
      </a:tcTxStyle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cap="flat" cmpd="sng" w="254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bottom>
        </a:tcBdr>
        <a:fill>
          <a:solidFill>
            <a:schemeClr val="accent5"/>
          </a:solidFill>
        </a:fill>
      </a:tcStyle>
    </a:firstRow>
    <a:neCell>
      <a:tcTxStyle/>
    </a:neCell>
    <a:nwCell>
      <a:tcTxStyle/>
    </a:nwCell>
  </a:tblStyle>
  <a:tblStyle styleId="{3F9943D9-ECF1-450A-AF2D-29DCC2DCE532}" styleName="Table_16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254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254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V>
        </a:tcBdr>
        <a:fill>
          <a:solidFill>
            <a:schemeClr val="lt1"/>
          </a:solidFill>
        </a:fill>
      </a:tcStyle>
    </a:wholeTbl>
    <a:band1H>
      <a:tcTxStyle/>
      <a:tcStyle>
        <a:fill>
          <a:solidFill>
            <a:srgbClr val="EEF0F0"/>
          </a:solidFill>
        </a:fill>
      </a:tcStyle>
    </a:band1H>
    <a:band2H>
      <a:tcTxStyle/>
    </a:band2H>
    <a:band1V>
      <a:tcTxStyle/>
      <a:tcStyle>
        <a:fill>
          <a:solidFill>
            <a:srgbClr val="EEF0F0"/>
          </a:solidFill>
        </a:fill>
      </a:tcStyle>
    </a:band1V>
    <a:band2V>
      <a:tcTxStyle/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6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fill>
          <a:solidFill>
            <a:schemeClr val="accent6"/>
          </a:solidFill>
        </a:fill>
      </a:tcStyle>
    </a:firstCol>
    <a:lastRow>
      <a:tcTxStyle b="on" i="off"/>
      <a:tcStyle>
        <a:tcBdr>
          <a:top>
            <a:ln cap="flat" cmpd="sng" w="508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top>
        </a:tcBdr>
        <a:fill>
          <a:solidFill>
            <a:schemeClr val="lt1"/>
          </a:solidFill>
        </a:fill>
      </a:tcStyle>
    </a:lastRow>
    <a:seCell>
      <a:tcTxStyle b="on" i="off">
        <a:font>
          <a:latin typeface="Calibri"/>
          <a:ea typeface="Calibri"/>
          <a:cs typeface="Calibri"/>
        </a:font>
        <a:schemeClr val="dk1"/>
      </a:tcTxStyle>
    </a:seCell>
    <a:swCell>
      <a:tcTxStyle b="on" i="off">
        <a:font>
          <a:latin typeface="Calibri"/>
          <a:ea typeface="Calibri"/>
          <a:cs typeface="Calibri"/>
        </a:font>
        <a:schemeClr val="dk1"/>
      </a:tcTxStyle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cap="flat" cmpd="sng" w="254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a:bottom>
        </a:tcBdr>
        <a:fill>
          <a:solidFill>
            <a:schemeClr val="accent6"/>
          </a:solidFill>
        </a:fill>
      </a:tcStyle>
    </a:firstRow>
    <a:neCell>
      <a:tcTxStyle/>
    </a:neCell>
    <a:nwCell>
      <a:tcTxStyle/>
    </a:nwCell>
  </a:tblStyle>
  <a:tblStyle styleId="{4A22C813-60C0-4B0A-AA57-74A08EF6B3C4}" styleName="Table_17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V>
        </a:tcBdr>
        <a:fill>
          <a:solidFill>
            <a:srgbClr val="FFFFFF">
              <a:alpha val="0"/>
            </a:srgbClr>
          </a:solidFill>
        </a:fill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2251" orient="horz"/>
        <p:guide pos="3159" orient="horz"/>
        <p:guide pos="981" orient="horz"/>
        <p:guide pos="3840"/>
        <p:guide pos="575"/>
        <p:guide pos="7105"/>
        <p:guide pos="7408"/>
        <p:guide pos="303"/>
        <p:guide pos="1965"/>
        <p:guide pos="5715"/>
        <p:guide pos="4384"/>
        <p:guide pos="3295" orient="horz"/>
        <p:guide pos="2160" orient="horz"/>
      </p:guideLst>
    </p:cSldViewPr>
  </p:slideViewPr>
  <p:notesViewPr>
    <p:cSldViewPr snapToGrid="0">
      <p:cViewPr varScale="1">
        <p:scale>
          <a:sx n="100" d="100"/>
          <a:sy n="100" d="100"/>
        </p:scale>
        <p:origin x="0" y="0"/>
      </p:cViewPr>
      <p:guideLst>
        <p:guide pos="2880" orient="horz"/>
        <p:guide pos="2160"/>
      </p:guideLst>
    </p:cSldViewPr>
  </p:notesViewPr>
</p:viewPr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3.xml"/><Relationship Id="rId42" Type="http://schemas.openxmlformats.org/officeDocument/2006/relationships/slide" Target="slides/slide35.xml"/><Relationship Id="rId41" Type="http://schemas.openxmlformats.org/officeDocument/2006/relationships/slide" Target="slides/slide34.xml"/><Relationship Id="rId44" Type="http://schemas.openxmlformats.org/officeDocument/2006/relationships/slide" Target="slides/slide37.xml"/><Relationship Id="rId43" Type="http://schemas.openxmlformats.org/officeDocument/2006/relationships/slide" Target="slides/slide36.xml"/><Relationship Id="rId46" Type="http://schemas.openxmlformats.org/officeDocument/2006/relationships/slide" Target="slides/slide39.xml"/><Relationship Id="rId45" Type="http://schemas.openxmlformats.org/officeDocument/2006/relationships/slide" Target="slides/slide38.xml"/><Relationship Id="rId1" Type="http://schemas.openxmlformats.org/officeDocument/2006/relationships/theme" Target="theme/theme2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tableStyles" Target="tableStyles.xml"/><Relationship Id="rId9" Type="http://schemas.openxmlformats.org/officeDocument/2006/relationships/slide" Target="slides/slide2.xml"/><Relationship Id="rId48" Type="http://schemas.openxmlformats.org/officeDocument/2006/relationships/slide" Target="slides/slide41.xml"/><Relationship Id="rId47" Type="http://schemas.openxmlformats.org/officeDocument/2006/relationships/slide" Target="slides/slide40.xml"/><Relationship Id="rId49" Type="http://schemas.openxmlformats.org/officeDocument/2006/relationships/slide" Target="slides/slide42.xml"/><Relationship Id="rId5" Type="http://schemas.openxmlformats.org/officeDocument/2006/relationships/slideMaster" Target="slideMasters/slideMaster1.xml"/><Relationship Id="rId6" Type="http://schemas.openxmlformats.org/officeDocument/2006/relationships/slideMaster" Target="slideMasters/slideMaster2.xml"/><Relationship Id="rId7" Type="http://schemas.openxmlformats.org/officeDocument/2006/relationships/notesMaster" Target="notesMasters/notesMaster1.xml"/><Relationship Id="rId8" Type="http://schemas.openxmlformats.org/officeDocument/2006/relationships/slide" Target="slides/slide1.xml"/><Relationship Id="rId73" Type="http://schemas.openxmlformats.org/officeDocument/2006/relationships/font" Target="fonts/OpenSans-italic.fntdata"/><Relationship Id="rId72" Type="http://schemas.openxmlformats.org/officeDocument/2006/relationships/font" Target="fonts/OpenSans-bold.fntdata"/><Relationship Id="rId31" Type="http://schemas.openxmlformats.org/officeDocument/2006/relationships/slide" Target="slides/slide24.xml"/><Relationship Id="rId75" Type="http://customschemas.google.com/relationships/presentationmetadata" Target="metadata"/><Relationship Id="rId30" Type="http://schemas.openxmlformats.org/officeDocument/2006/relationships/slide" Target="slides/slide23.xml"/><Relationship Id="rId74" Type="http://schemas.openxmlformats.org/officeDocument/2006/relationships/font" Target="fonts/OpenSans-boldItalic.fntdata"/><Relationship Id="rId33" Type="http://schemas.openxmlformats.org/officeDocument/2006/relationships/slide" Target="slides/slide26.xml"/><Relationship Id="rId32" Type="http://schemas.openxmlformats.org/officeDocument/2006/relationships/slide" Target="slides/slide25.xml"/><Relationship Id="rId35" Type="http://schemas.openxmlformats.org/officeDocument/2006/relationships/slide" Target="slides/slide28.xml"/><Relationship Id="rId34" Type="http://schemas.openxmlformats.org/officeDocument/2006/relationships/slide" Target="slides/slide27.xml"/><Relationship Id="rId71" Type="http://schemas.openxmlformats.org/officeDocument/2006/relationships/font" Target="fonts/OpenSans-regular.fntdata"/><Relationship Id="rId70" Type="http://schemas.openxmlformats.org/officeDocument/2006/relationships/slide" Target="slides/slide63.xml"/><Relationship Id="rId37" Type="http://schemas.openxmlformats.org/officeDocument/2006/relationships/slide" Target="slides/slide30.xml"/><Relationship Id="rId36" Type="http://schemas.openxmlformats.org/officeDocument/2006/relationships/slide" Target="slides/slide29.xml"/><Relationship Id="rId39" Type="http://schemas.openxmlformats.org/officeDocument/2006/relationships/slide" Target="slides/slide32.xml"/><Relationship Id="rId38" Type="http://schemas.openxmlformats.org/officeDocument/2006/relationships/slide" Target="slides/slide31.xml"/><Relationship Id="rId62" Type="http://schemas.openxmlformats.org/officeDocument/2006/relationships/slide" Target="slides/slide55.xml"/><Relationship Id="rId61" Type="http://schemas.openxmlformats.org/officeDocument/2006/relationships/slide" Target="slides/slide54.xml"/><Relationship Id="rId20" Type="http://schemas.openxmlformats.org/officeDocument/2006/relationships/slide" Target="slides/slide13.xml"/><Relationship Id="rId64" Type="http://schemas.openxmlformats.org/officeDocument/2006/relationships/slide" Target="slides/slide57.xml"/><Relationship Id="rId63" Type="http://schemas.openxmlformats.org/officeDocument/2006/relationships/slide" Target="slides/slide56.xml"/><Relationship Id="rId22" Type="http://schemas.openxmlformats.org/officeDocument/2006/relationships/slide" Target="slides/slide15.xml"/><Relationship Id="rId66" Type="http://schemas.openxmlformats.org/officeDocument/2006/relationships/slide" Target="slides/slide59.xml"/><Relationship Id="rId21" Type="http://schemas.openxmlformats.org/officeDocument/2006/relationships/slide" Target="slides/slide14.xml"/><Relationship Id="rId65" Type="http://schemas.openxmlformats.org/officeDocument/2006/relationships/slide" Target="slides/slide58.xml"/><Relationship Id="rId24" Type="http://schemas.openxmlformats.org/officeDocument/2006/relationships/slide" Target="slides/slide17.xml"/><Relationship Id="rId68" Type="http://schemas.openxmlformats.org/officeDocument/2006/relationships/slide" Target="slides/slide61.xml"/><Relationship Id="rId23" Type="http://schemas.openxmlformats.org/officeDocument/2006/relationships/slide" Target="slides/slide16.xml"/><Relationship Id="rId67" Type="http://schemas.openxmlformats.org/officeDocument/2006/relationships/slide" Target="slides/slide60.xml"/><Relationship Id="rId60" Type="http://schemas.openxmlformats.org/officeDocument/2006/relationships/slide" Target="slides/slide53.xml"/><Relationship Id="rId26" Type="http://schemas.openxmlformats.org/officeDocument/2006/relationships/slide" Target="slides/slide19.xml"/><Relationship Id="rId25" Type="http://schemas.openxmlformats.org/officeDocument/2006/relationships/slide" Target="slides/slide18.xml"/><Relationship Id="rId69" Type="http://schemas.openxmlformats.org/officeDocument/2006/relationships/slide" Target="slides/slide62.xml"/><Relationship Id="rId28" Type="http://schemas.openxmlformats.org/officeDocument/2006/relationships/slide" Target="slides/slide21.xml"/><Relationship Id="rId27" Type="http://schemas.openxmlformats.org/officeDocument/2006/relationships/slide" Target="slides/slide20.xml"/><Relationship Id="rId29" Type="http://schemas.openxmlformats.org/officeDocument/2006/relationships/slide" Target="slides/slide22.xml"/><Relationship Id="rId51" Type="http://schemas.openxmlformats.org/officeDocument/2006/relationships/slide" Target="slides/slide44.xml"/><Relationship Id="rId50" Type="http://schemas.openxmlformats.org/officeDocument/2006/relationships/slide" Target="slides/slide43.xml"/><Relationship Id="rId53" Type="http://schemas.openxmlformats.org/officeDocument/2006/relationships/slide" Target="slides/slide46.xml"/><Relationship Id="rId52" Type="http://schemas.openxmlformats.org/officeDocument/2006/relationships/slide" Target="slides/slide45.xml"/><Relationship Id="rId11" Type="http://schemas.openxmlformats.org/officeDocument/2006/relationships/slide" Target="slides/slide4.xml"/><Relationship Id="rId55" Type="http://schemas.openxmlformats.org/officeDocument/2006/relationships/slide" Target="slides/slide48.xml"/><Relationship Id="rId10" Type="http://schemas.openxmlformats.org/officeDocument/2006/relationships/slide" Target="slides/slide3.xml"/><Relationship Id="rId54" Type="http://schemas.openxmlformats.org/officeDocument/2006/relationships/slide" Target="slides/slide47.xml"/><Relationship Id="rId13" Type="http://schemas.openxmlformats.org/officeDocument/2006/relationships/slide" Target="slides/slide6.xml"/><Relationship Id="rId57" Type="http://schemas.openxmlformats.org/officeDocument/2006/relationships/slide" Target="slides/slide50.xml"/><Relationship Id="rId12" Type="http://schemas.openxmlformats.org/officeDocument/2006/relationships/slide" Target="slides/slide5.xml"/><Relationship Id="rId56" Type="http://schemas.openxmlformats.org/officeDocument/2006/relationships/slide" Target="slides/slide49.xml"/><Relationship Id="rId15" Type="http://schemas.openxmlformats.org/officeDocument/2006/relationships/slide" Target="slides/slide8.xml"/><Relationship Id="rId59" Type="http://schemas.openxmlformats.org/officeDocument/2006/relationships/slide" Target="slides/slide52.xml"/><Relationship Id="rId14" Type="http://schemas.openxmlformats.org/officeDocument/2006/relationships/slide" Target="slides/slide7.xml"/><Relationship Id="rId58" Type="http://schemas.openxmlformats.org/officeDocument/2006/relationships/slide" Target="slides/slide51.xml"/><Relationship Id="rId17" Type="http://schemas.openxmlformats.org/officeDocument/2006/relationships/slide" Target="slides/slide10.xml"/><Relationship Id="rId16" Type="http://schemas.openxmlformats.org/officeDocument/2006/relationships/slide" Target="slides/slide9.xml"/><Relationship Id="rId19" Type="http://schemas.openxmlformats.org/officeDocument/2006/relationships/slide" Target="slides/slide12.xml"/><Relationship Id="rId18" Type="http://schemas.openxmlformats.org/officeDocument/2006/relationships/slide" Target="slides/slide11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/>
          <p:nvPr>
            <p:ph idx="2" type="hdr"/>
          </p:nvPr>
        </p:nvSpPr>
        <p:spPr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4" name="Google Shape;4;n"/>
          <p:cNvSpPr txBox="1"/>
          <p:nvPr>
            <p:ph idx="10" type="dt"/>
          </p:nvPr>
        </p:nvSpPr>
        <p:spPr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5" name="Google Shape;5;n"/>
          <p:cNvSpPr/>
          <p:nvPr>
            <p:ph idx="3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6" name="Google Shape;6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228600" lvl="2" marL="13716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228600" lvl="3" marL="18288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228600" lvl="4" marL="22860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228600" lvl="5" marL="27432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228600" lvl="6" marL="32004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228600" lvl="7" marL="36576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228600" lvl="8" marL="41148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7" name="Google Shape;7;n"/>
          <p:cNvSpPr txBox="1"/>
          <p:nvPr>
            <p:ph idx="11" type="ftr"/>
          </p:nvPr>
        </p:nvSpPr>
        <p:spPr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8" name="Google Shape;8;n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b="0" i="0" lang="en-US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1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05" name="Google Shape;105;p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 sz="1200">
              <a:solidFill>
                <a:srgbClr val="000000"/>
              </a:solidFill>
            </a:endParaRPr>
          </a:p>
        </p:txBody>
      </p:sp>
      <p:sp>
        <p:nvSpPr>
          <p:cNvPr id="106" name="Google Shape;106;p1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87" name="Shape 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" name="Google Shape;288;p10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89" name="Google Shape;289;p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290" name="Google Shape;290;p10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08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11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310" name="Google Shape;310;p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311" name="Google Shape;311;p11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29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Google Shape;330;p12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331" name="Google Shape;331;p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332" name="Google Shape;332;p12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50" name="Shape 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" name="Google Shape;351;p13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352" name="Google Shape;352;p1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353" name="Google Shape;353;p13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7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" name="Google Shape;372;p14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373" name="Google Shape;373;p1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374" name="Google Shape;374;p14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06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p15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08" name="Google Shape;408;p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409" name="Google Shape;409;p15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13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Google Shape;414;p16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15" name="Google Shape;415;p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416" name="Google Shape;416;p16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35" name="Shape 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" name="Google Shape;436;p17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37" name="Google Shape;437;p1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438" name="Google Shape;438;p17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57" name="Shape 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" name="Google Shape;458;p18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59" name="Google Shape;459;p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460" name="Google Shape;460;p18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79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p19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81" name="Google Shape;481;p1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482" name="Google Shape;482;p19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4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2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26" name="Google Shape;126;p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27" name="Google Shape;127;p2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0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20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503" name="Google Shape;503;p2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504" name="Google Shape;504;p20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08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p21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510" name="Google Shape;510;p2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511" name="Google Shape;511;p21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33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p22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535" name="Google Shape;535;p2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536" name="Google Shape;536;p22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58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p23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560" name="Google Shape;560;p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561" name="Google Shape;561;p23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83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" name="Google Shape;584;p24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585" name="Google Shape;585;p2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586" name="Google Shape;586;p24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08" name="Shape 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Google Shape;609;p25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610" name="Google Shape;610;p2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611" name="Google Shape;611;p25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33" name="Shape 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" name="Google Shape;634;p26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635" name="Google Shape;635;p2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636" name="Google Shape;636;p26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58" name="Shape 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" name="Google Shape;659;p27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660" name="Google Shape;660;p2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661" name="Google Shape;661;p27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65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28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667" name="Google Shape;667;p2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668" name="Google Shape;668;p28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94" name="Shape 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" name="Google Shape;695;p29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696" name="Google Shape;696;p2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697" name="Google Shape;697;p29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Google Shape;132;p3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3" name="Google Shape;133;p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34" name="Google Shape;134;p3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23" name="Shape 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" name="Google Shape;724;p30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725" name="Google Shape;725;p3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726" name="Google Shape;726;p30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2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" name="Google Shape;753;p31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754" name="Google Shape;754;p3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755" name="Google Shape;755;p31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81" name="Shape 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" name="Google Shape;782;p32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783" name="Google Shape;783;p3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784" name="Google Shape;784;p32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10" name="Shape 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" name="Google Shape;811;p33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12" name="Google Shape;812;p3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813" name="Google Shape;813;p33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39" name="Shape 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" name="Google Shape;840;p34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41" name="Google Shape;841;p3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842" name="Google Shape;842;p34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68" name="Shape 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" name="Google Shape;869;p35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70" name="Google Shape;870;p3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871" name="Google Shape;871;p35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97" name="Shape 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" name="Google Shape;898;p36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99" name="Google Shape;899;p3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900" name="Google Shape;900;p36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04" name="Shape 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" name="Google Shape;905;p37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906" name="Google Shape;906;p3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907" name="Google Shape;907;p37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43" name="Shape 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" name="Google Shape;944;p38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945" name="Google Shape;945;p3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946" name="Google Shape;946;p38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2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39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984" name="Google Shape;984;p3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985" name="Google Shape;985;p39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4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53" name="Google Shape;153;p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54" name="Google Shape;154;p4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1" name="Shape 1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" name="Google Shape;1022;p40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023" name="Google Shape;1023;p4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024" name="Google Shape;1024;p40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60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41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062" name="Google Shape;1062;p4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063" name="Google Shape;1063;p41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99" name="Shape 1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" name="Google Shape;1100;p42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101" name="Google Shape;1101;p4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102" name="Google Shape;1102;p42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37" name="Shape 1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" name="Google Shape;1138;p43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139" name="Google Shape;1139;p4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140" name="Google Shape;1140;p43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76" name="Shape 1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" name="Google Shape;1177;p44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178" name="Google Shape;1178;p4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179" name="Google Shape;1179;p44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15" name="Shape 1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6" name="Google Shape;1216;p45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217" name="Google Shape;1217;p4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218" name="Google Shape;1218;p45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54" name="Shape 1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" name="Google Shape;1255;p46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256" name="Google Shape;1256;p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257" name="Google Shape;1257;p46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93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" name="Google Shape;1294;p47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295" name="Google Shape;1295;p4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296" name="Google Shape;1296;p47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32" name="Shape 1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3" name="Google Shape;1333;p48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34" name="Google Shape;1334;p4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335" name="Google Shape;1335;p48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71" name="Shape 1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" name="Google Shape;1372;p49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73" name="Google Shape;1373;p4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374" name="Google Shape;1374;p49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p5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3" name="Google Shape;173;p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74" name="Google Shape;174;p5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78" name="Shape 1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" name="Google Shape;1379;p50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80" name="Google Shape;1380;p5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381" name="Google Shape;1381;p50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17" name="Shape 1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8" name="Google Shape;1418;p51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419" name="Google Shape;1419;p5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420" name="Google Shape;1420;p51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56" name="Shape 1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7" name="Google Shape;1457;p52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458" name="Google Shape;1458;p5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459" name="Google Shape;1459;p52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95" name="Shape 1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6" name="Google Shape;1496;p53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497" name="Google Shape;1497;p5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498" name="Google Shape;1498;p53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34" name="Shape 1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5" name="Google Shape;1535;p54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536" name="Google Shape;1536;p5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537" name="Google Shape;1537;p54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73" name="Shape 1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4" name="Google Shape;1574;p55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575" name="Google Shape;1575;p5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576" name="Google Shape;1576;p55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12" name="Shape 1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3" name="Google Shape;1613;p56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614" name="Google Shape;1614;p5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615" name="Google Shape;1615;p56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51" name="Shape 1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2" name="Google Shape;1652;p57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653" name="Google Shape;1653;p5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654" name="Google Shape;1654;p57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90" name="Shape 1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1" name="Google Shape;1691;p58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692" name="Google Shape;1692;p5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693" name="Google Shape;1693;p58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28" name="Shape 1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9" name="Google Shape;1729;p59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30" name="Google Shape;1730;p5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731" name="Google Shape;1731;p59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6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93" name="Google Shape;193;p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94" name="Google Shape;194;p6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67" name="Shape 1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8" name="Google Shape;1768;p60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69" name="Google Shape;1769;p6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770" name="Google Shape;1770;p60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806" name="Shape 1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7" name="Google Shape;1807;p61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808" name="Google Shape;1808;p6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809" name="Google Shape;1809;p61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844" name="Shape 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5" name="Google Shape;1845;p62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846" name="Google Shape;1846;p6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1847" name="Google Shape;1847;p62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b="0" i="0" lang="en-US" sz="12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b="0" i="0" sz="12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858" name="Shape 1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9" name="Google Shape;1859;p63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860" name="Google Shape;1860;p6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 sz="1200">
              <a:solidFill>
                <a:srgbClr val="000000"/>
              </a:solidFill>
            </a:endParaRPr>
          </a:p>
        </p:txBody>
      </p:sp>
      <p:sp>
        <p:nvSpPr>
          <p:cNvPr id="1861" name="Google Shape;1861;p63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b="0" i="0" lang="en-US" sz="12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b="0" i="0" sz="12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1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Google Shape;212;p7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13" name="Google Shape;213;p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214" name="Google Shape;214;p7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3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p8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33" name="Google Shape;233;p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234" name="Google Shape;234;p8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6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Google Shape;267;p9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68" name="Google Shape;268;p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000000"/>
                </a:solidFill>
              </a:rPr>
              <a:t>© Copyright Showeet.com – Plantillas PowerPoint Gratis y Creativas</a:t>
            </a:r>
            <a:endParaRPr/>
          </a:p>
        </p:txBody>
      </p:sp>
      <p:sp>
        <p:nvSpPr>
          <p:cNvPr id="269" name="Google Shape;269;p9:notes"/>
          <p:cNvSpPr txBox="1"/>
          <p:nvPr>
            <p:ph idx="12" type="sldNum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://www.showeet.com/" TargetMode="External"/><Relationship Id="rId3" Type="http://schemas.openxmlformats.org/officeDocument/2006/relationships/image" Target="../media/image2.png"/><Relationship Id="rId4" Type="http://schemas.openxmlformats.org/officeDocument/2006/relationships/image" Target="../media/image3.png"/><Relationship Id="rId5" Type="http://schemas.openxmlformats.org/officeDocument/2006/relationships/image" Target="../media/image6.png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://www.showeet.com/" TargetMode="External"/><Relationship Id="rId3" Type="http://schemas.openxmlformats.org/officeDocument/2006/relationships/image" Target="../media/image4.png"/><Relationship Id="rId4" Type="http://schemas.openxmlformats.org/officeDocument/2006/relationships/image" Target="../media/image1.png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4.png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5.png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4.png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4.png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4.png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7.png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7.png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ver">
  <p:cSld name="Cover">
    <p:bg>
      <p:bgPr>
        <a:solidFill>
          <a:srgbClr val="222A35"/>
        </a:solidFill>
      </p:bgPr>
    </p:bg>
    <p:spTree>
      <p:nvGrpSpPr>
        <p:cNvPr id="13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65"/>
          <p:cNvSpPr txBox="1"/>
          <p:nvPr>
            <p:ph type="ctrTitle"/>
          </p:nvPr>
        </p:nvSpPr>
        <p:spPr>
          <a:xfrm>
            <a:off x="479376" y="228855"/>
            <a:ext cx="11233248" cy="954108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Open Sans"/>
              <a:buNone/>
              <a:defRPr sz="60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" name="Google Shape;15;p65"/>
          <p:cNvSpPr/>
          <p:nvPr/>
        </p:nvSpPr>
        <p:spPr>
          <a:xfrm>
            <a:off x="0" y="6021288"/>
            <a:ext cx="12192000" cy="83671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" name="Google Shape;16;p65">
            <a:hlinkClick r:id="rId2"/>
          </p:cNvPr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200456" y="6214075"/>
            <a:ext cx="1627773" cy="45114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Google Shape;17;p65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128994" y="1426467"/>
            <a:ext cx="6338473" cy="5238748"/>
          </a:xfrm>
          <a:prstGeom prst="rect">
            <a:avLst/>
          </a:prstGeom>
          <a:noFill/>
          <a:ln>
            <a:noFill/>
          </a:ln>
          <a:effectLst>
            <a:reflection blurRad="0" dir="0" dist="0" endA="300" endPos="35000" fadeDir="5400000" kx="0" rotWithShape="0" algn="bl" stA="52000" stPos="0" sy="-100000" ky="0"/>
          </a:effectLst>
        </p:spPr>
      </p:pic>
      <p:sp>
        <p:nvSpPr>
          <p:cNvPr id="18" name="Google Shape;18;p65"/>
          <p:cNvSpPr/>
          <p:nvPr>
            <p:ph idx="2" type="pic"/>
          </p:nvPr>
        </p:nvSpPr>
        <p:spPr>
          <a:xfrm>
            <a:off x="1489943" y="1700811"/>
            <a:ext cx="5616575" cy="3168055"/>
          </a:xfrm>
          <a:prstGeom prst="rect">
            <a:avLst/>
          </a:prstGeom>
          <a:noFill/>
          <a:ln>
            <a:noFill/>
          </a:ln>
        </p:spPr>
      </p:sp>
      <p:pic>
        <p:nvPicPr>
          <p:cNvPr id="19" name="Google Shape;19;p65"/>
          <p:cNvPicPr preferRelativeResize="0"/>
          <p:nvPr/>
        </p:nvPicPr>
        <p:blipFill rotWithShape="1">
          <a:blip r:embed="rId5">
            <a:alphaModFix/>
          </a:blip>
          <a:srcRect b="19390" l="0" r="18500" t="0"/>
          <a:stretch/>
        </p:blipFill>
        <p:spPr>
          <a:xfrm>
            <a:off x="11096512" y="4937768"/>
            <a:ext cx="1095488" cy="108352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>
  <p:cSld name="Blank">
    <p:spTree>
      <p:nvGrpSpPr>
        <p:cNvPr id="96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" name="Google Shape;97;p76"/>
          <p:cNvPicPr preferRelativeResize="0"/>
          <p:nvPr/>
        </p:nvPicPr>
        <p:blipFill rotWithShape="1">
          <a:blip r:embed="rId2">
            <a:alphaModFix/>
          </a:blip>
          <a:srcRect b="19390" l="0" r="18500" t="0"/>
          <a:stretch/>
        </p:blipFill>
        <p:spPr>
          <a:xfrm>
            <a:off x="11096512" y="5774480"/>
            <a:ext cx="1095488" cy="108352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howeet">
  <p:cSld name="showeet">
    <p:spTree>
      <p:nvGrpSpPr>
        <p:cNvPr id="10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" name="Google Shape;102;p72"/>
          <p:cNvPicPr preferRelativeResize="0"/>
          <p:nvPr/>
        </p:nvPicPr>
        <p:blipFill rotWithShape="1">
          <a:blip r:embed="rId2">
            <a:alphaModFix/>
          </a:blip>
          <a:srcRect b="19390" l="0" r="18500" t="0"/>
          <a:stretch/>
        </p:blipFill>
        <p:spPr>
          <a:xfrm>
            <a:off x="11096512" y="5774480"/>
            <a:ext cx="1095488" cy="108352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Transition" type="title">
  <p:cSld name="TITLE">
    <p:bg>
      <p:bgPr>
        <a:solidFill>
          <a:srgbClr val="222A35"/>
        </a:solidFill>
      </p:bgPr>
    </p:bg>
    <p:spTree>
      <p:nvGrpSpPr>
        <p:cNvPr id="20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66"/>
          <p:cNvSpPr txBox="1"/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Open Sans"/>
              <a:buNone/>
              <a:defRPr sz="60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" name="Google Shape;22;p66"/>
          <p:cNvSpPr txBox="1"/>
          <p:nvPr>
            <p:ph idx="1" type="subTitle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lvl="0" algn="ctr">
              <a:spcBef>
                <a:spcPts val="640"/>
              </a:spcBef>
              <a:spcAft>
                <a:spcPts val="0"/>
              </a:spcAft>
              <a:buClr>
                <a:srgbClr val="72B4E0"/>
              </a:buClr>
              <a:buSzPts val="3200"/>
              <a:buNone/>
              <a:defRPr sz="3200">
                <a:solidFill>
                  <a:srgbClr val="72B4E0"/>
                </a:solidFill>
              </a:defRPr>
            </a:lvl1pPr>
            <a:lvl2pPr lvl="1" algn="ctr">
              <a:spcBef>
                <a:spcPts val="4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  <a:defRPr sz="2000"/>
            </a:lvl2pPr>
            <a:lvl3pPr lvl="2" algn="ctr">
              <a:spcBef>
                <a:spcPts val="360"/>
              </a:spcBef>
              <a:spcAft>
                <a:spcPts val="0"/>
              </a:spcAft>
              <a:buClr>
                <a:srgbClr val="6B7F80"/>
              </a:buClr>
              <a:buSzPts val="1800"/>
              <a:buNone/>
              <a:defRPr sz="1800"/>
            </a:lvl3pPr>
            <a:lvl4pPr lvl="3" algn="ctr">
              <a:spcBef>
                <a:spcPts val="320"/>
              </a:spcBef>
              <a:spcAft>
                <a:spcPts val="0"/>
              </a:spcAft>
              <a:buClr>
                <a:srgbClr val="6B7F80"/>
              </a:buClr>
              <a:buSzPts val="1600"/>
              <a:buNone/>
              <a:defRPr sz="1600"/>
            </a:lvl4pPr>
            <a:lvl5pPr lvl="4" algn="ctr">
              <a:spcBef>
                <a:spcPts val="320"/>
              </a:spcBef>
              <a:spcAft>
                <a:spcPts val="0"/>
              </a:spcAft>
              <a:buClr>
                <a:srgbClr val="6B7F80"/>
              </a:buClr>
              <a:buSzPts val="1600"/>
              <a:buNone/>
              <a:defRPr sz="1600"/>
            </a:lvl5pPr>
            <a:lvl6pPr lvl="5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23" name="Google Shape;23;p66"/>
          <p:cNvSpPr/>
          <p:nvPr/>
        </p:nvSpPr>
        <p:spPr>
          <a:xfrm>
            <a:off x="0" y="6021288"/>
            <a:ext cx="12192000" cy="83671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4" name="Google Shape;24;p66">
            <a:hlinkClick r:id="rId2"/>
          </p:cNvPr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200456" y="6214072"/>
            <a:ext cx="1627773" cy="451143"/>
          </a:xfrm>
          <a:prstGeom prst="rect">
            <a:avLst/>
          </a:prstGeom>
          <a:noFill/>
          <a:ln>
            <a:noFill/>
          </a:ln>
        </p:spPr>
      </p:pic>
      <p:pic>
        <p:nvPicPr>
          <p:cNvPr id="25" name="Google Shape;25;p66"/>
          <p:cNvPicPr preferRelativeResize="0"/>
          <p:nvPr/>
        </p:nvPicPr>
        <p:blipFill rotWithShape="1">
          <a:blip r:embed="rId4">
            <a:alphaModFix/>
          </a:blip>
          <a:srcRect b="19390" l="0" r="18500" t="0"/>
          <a:stretch/>
        </p:blipFill>
        <p:spPr>
          <a:xfrm>
            <a:off x="11096512" y="4937768"/>
            <a:ext cx="1095488" cy="108352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6" name="Google Shape;26;p66"/>
          <p:cNvGrpSpPr/>
          <p:nvPr/>
        </p:nvGrpSpPr>
        <p:grpSpPr>
          <a:xfrm>
            <a:off x="8704796" y="6336792"/>
            <a:ext cx="1470980" cy="307777"/>
            <a:chOff x="8616280" y="6285754"/>
            <a:chExt cx="1470980" cy="307777"/>
          </a:xfrm>
        </p:grpSpPr>
        <p:sp>
          <p:nvSpPr>
            <p:cNvPr id="27" name="Google Shape;27;p66"/>
            <p:cNvSpPr txBox="1"/>
            <p:nvPr/>
          </p:nvSpPr>
          <p:spPr>
            <a:xfrm>
              <a:off x="8616280" y="6285754"/>
              <a:ext cx="1470980" cy="307777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Made with       by </a:t>
              </a:r>
              <a:endParaRPr/>
            </a:p>
          </p:txBody>
        </p:sp>
        <p:sp>
          <p:nvSpPr>
            <p:cNvPr id="28" name="Google Shape;28;p66"/>
            <p:cNvSpPr/>
            <p:nvPr/>
          </p:nvSpPr>
          <p:spPr>
            <a:xfrm>
              <a:off x="9544347" y="6374509"/>
              <a:ext cx="152053" cy="130265"/>
            </a:xfrm>
            <a:custGeom>
              <a:rect b="b" l="l" r="r" t="t"/>
              <a:pathLst>
                <a:path extrusionOk="0" h="432707" w="504825">
                  <a:moveTo>
                    <a:pt x="134658" y="0"/>
                  </a:moveTo>
                  <a:cubicBezTo>
                    <a:pt x="146301" y="0"/>
                    <a:pt x="158180" y="2019"/>
                    <a:pt x="170294" y="6057"/>
                  </a:cubicBezTo>
                  <a:cubicBezTo>
                    <a:pt x="182407" y="10095"/>
                    <a:pt x="193676" y="15541"/>
                    <a:pt x="204099" y="22396"/>
                  </a:cubicBezTo>
                  <a:cubicBezTo>
                    <a:pt x="214522" y="29251"/>
                    <a:pt x="223490" y="35683"/>
                    <a:pt x="231002" y="41693"/>
                  </a:cubicBezTo>
                  <a:cubicBezTo>
                    <a:pt x="238514" y="47703"/>
                    <a:pt x="245652" y="54088"/>
                    <a:pt x="252412" y="60849"/>
                  </a:cubicBezTo>
                  <a:cubicBezTo>
                    <a:pt x="259174" y="54088"/>
                    <a:pt x="266310" y="47703"/>
                    <a:pt x="273823" y="41693"/>
                  </a:cubicBezTo>
                  <a:cubicBezTo>
                    <a:pt x="281334" y="35683"/>
                    <a:pt x="290303" y="29251"/>
                    <a:pt x="300726" y="22396"/>
                  </a:cubicBezTo>
                  <a:cubicBezTo>
                    <a:pt x="311149" y="15541"/>
                    <a:pt x="322417" y="10095"/>
                    <a:pt x="334531" y="6057"/>
                  </a:cubicBezTo>
                  <a:cubicBezTo>
                    <a:pt x="346645" y="2019"/>
                    <a:pt x="358524" y="0"/>
                    <a:pt x="370167" y="0"/>
                  </a:cubicBezTo>
                  <a:cubicBezTo>
                    <a:pt x="412236" y="0"/>
                    <a:pt x="445197" y="11644"/>
                    <a:pt x="469048" y="34932"/>
                  </a:cubicBezTo>
                  <a:cubicBezTo>
                    <a:pt x="492899" y="58220"/>
                    <a:pt x="504825" y="90523"/>
                    <a:pt x="504825" y="131840"/>
                  </a:cubicBezTo>
                  <a:cubicBezTo>
                    <a:pt x="504825" y="173346"/>
                    <a:pt x="483321" y="215602"/>
                    <a:pt x="440313" y="258610"/>
                  </a:cubicBezTo>
                  <a:lnTo>
                    <a:pt x="264807" y="427636"/>
                  </a:lnTo>
                  <a:cubicBezTo>
                    <a:pt x="261427" y="431017"/>
                    <a:pt x="257295" y="432707"/>
                    <a:pt x="252412" y="432707"/>
                  </a:cubicBezTo>
                  <a:cubicBezTo>
                    <a:pt x="247529" y="432707"/>
                    <a:pt x="243398" y="431017"/>
                    <a:pt x="240018" y="427636"/>
                  </a:cubicBezTo>
                  <a:lnTo>
                    <a:pt x="64230" y="258047"/>
                  </a:lnTo>
                  <a:cubicBezTo>
                    <a:pt x="62351" y="256544"/>
                    <a:pt x="59770" y="254103"/>
                    <a:pt x="56482" y="250722"/>
                  </a:cubicBezTo>
                  <a:cubicBezTo>
                    <a:pt x="53196" y="247342"/>
                    <a:pt x="47984" y="241191"/>
                    <a:pt x="40848" y="232270"/>
                  </a:cubicBezTo>
                  <a:cubicBezTo>
                    <a:pt x="33712" y="223349"/>
                    <a:pt x="27326" y="214194"/>
                    <a:pt x="21692" y="204803"/>
                  </a:cubicBezTo>
                  <a:cubicBezTo>
                    <a:pt x="16057" y="195413"/>
                    <a:pt x="11035" y="184051"/>
                    <a:pt x="6620" y="170717"/>
                  </a:cubicBezTo>
                  <a:cubicBezTo>
                    <a:pt x="2207" y="157382"/>
                    <a:pt x="0" y="144423"/>
                    <a:pt x="0" y="131840"/>
                  </a:cubicBezTo>
                  <a:cubicBezTo>
                    <a:pt x="0" y="90523"/>
                    <a:pt x="11926" y="58220"/>
                    <a:pt x="35777" y="34932"/>
                  </a:cubicBezTo>
                  <a:cubicBezTo>
                    <a:pt x="59629" y="11644"/>
                    <a:pt x="92588" y="0"/>
                    <a:pt x="134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350"/>
                <a:buFont typeface="Calibri"/>
                <a:buNone/>
              </a:pPr>
              <a:r>
                <a:t/>
              </a:r>
              <a:endParaRPr b="0" i="0" sz="135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- Left">
  <p:cSld name="Title - Left">
    <p:spTree>
      <p:nvGrpSpPr>
        <p:cNvPr id="29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67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" name="Google Shape;31;p67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lvl="0" algn="l">
              <a:spcBef>
                <a:spcPts val="56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1pPr>
            <a:lvl2pPr lvl="1" algn="ctr">
              <a:spcBef>
                <a:spcPts val="4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  <a:defRPr sz="2000"/>
            </a:lvl2pPr>
            <a:lvl3pPr lvl="2" algn="ctr">
              <a:spcBef>
                <a:spcPts val="360"/>
              </a:spcBef>
              <a:spcAft>
                <a:spcPts val="0"/>
              </a:spcAft>
              <a:buClr>
                <a:srgbClr val="6B7F80"/>
              </a:buClr>
              <a:buSzPts val="1800"/>
              <a:buNone/>
              <a:defRPr sz="1800"/>
            </a:lvl3pPr>
            <a:lvl4pPr lvl="3" algn="ctr">
              <a:spcBef>
                <a:spcPts val="320"/>
              </a:spcBef>
              <a:spcAft>
                <a:spcPts val="0"/>
              </a:spcAft>
              <a:buClr>
                <a:srgbClr val="6B7F80"/>
              </a:buClr>
              <a:buSzPts val="1600"/>
              <a:buNone/>
              <a:defRPr sz="1600"/>
            </a:lvl4pPr>
            <a:lvl5pPr lvl="4" algn="ctr">
              <a:spcBef>
                <a:spcPts val="320"/>
              </a:spcBef>
              <a:spcAft>
                <a:spcPts val="0"/>
              </a:spcAft>
              <a:buClr>
                <a:srgbClr val="6B7F80"/>
              </a:buClr>
              <a:buSzPts val="1600"/>
              <a:buNone/>
              <a:defRPr sz="1600"/>
            </a:lvl5pPr>
            <a:lvl6pPr lvl="5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grpSp>
        <p:nvGrpSpPr>
          <p:cNvPr id="32" name="Google Shape;32;p67"/>
          <p:cNvGrpSpPr/>
          <p:nvPr/>
        </p:nvGrpSpPr>
        <p:grpSpPr>
          <a:xfrm>
            <a:off x="328169" y="6237312"/>
            <a:ext cx="439241" cy="439240"/>
            <a:chOff x="186858" y="6096003"/>
            <a:chExt cx="580550" cy="580549"/>
          </a:xfrm>
        </p:grpSpPr>
        <p:sp>
          <p:nvSpPr>
            <p:cNvPr id="33" name="Google Shape;33;p67"/>
            <p:cNvSpPr/>
            <p:nvPr/>
          </p:nvSpPr>
          <p:spPr>
            <a:xfrm>
              <a:off x="186859" y="6096003"/>
              <a:ext cx="580549" cy="580549"/>
            </a:xfrm>
            <a:prstGeom prst="rect">
              <a:avLst/>
            </a:prstGeom>
            <a:solidFill>
              <a:srgbClr val="BFBFBF">
                <a:alpha val="24705"/>
              </a:srgbClr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1" sz="16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" name="Google Shape;34;p67"/>
            <p:cNvSpPr/>
            <p:nvPr/>
          </p:nvSpPr>
          <p:spPr>
            <a:xfrm>
              <a:off x="186858" y="6612049"/>
              <a:ext cx="580549" cy="64503"/>
            </a:xfrm>
            <a:prstGeom prst="rect">
              <a:avLst/>
            </a:prstGeom>
            <a:solidFill>
              <a:srgbClr val="BFBFBF">
                <a:alpha val="24705"/>
              </a:srgbClr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" name="Google Shape;35;p67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6" name="Google Shape;36;p67"/>
          <p:cNvPicPr preferRelativeResize="0"/>
          <p:nvPr/>
        </p:nvPicPr>
        <p:blipFill rotWithShape="1">
          <a:blip r:embed="rId2">
            <a:alphaModFix/>
          </a:blip>
          <a:srcRect b="19390" l="0" r="18500" t="0"/>
          <a:stretch/>
        </p:blipFill>
        <p:spPr>
          <a:xfrm>
            <a:off x="11096512" y="5774480"/>
            <a:ext cx="1095488" cy="1083520"/>
          </a:xfrm>
          <a:prstGeom prst="rect">
            <a:avLst/>
          </a:prstGeom>
          <a:noFill/>
          <a:ln>
            <a:noFill/>
          </a:ln>
        </p:spPr>
      </p:pic>
      <p:pic>
        <p:nvPicPr>
          <p:cNvPr id="37" name="Google Shape;37;p6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488488" y="229538"/>
            <a:ext cx="1627773" cy="451143"/>
          </a:xfrm>
          <a:prstGeom prst="rect">
            <a:avLst/>
          </a:prstGeom>
          <a:noFill/>
          <a:ln>
            <a:noFill/>
          </a:ln>
        </p:spPr>
      </p:pic>
      <p:sp>
        <p:nvSpPr>
          <p:cNvPr id="38" name="Google Shape;38;p67"/>
          <p:cNvSpPr/>
          <p:nvPr/>
        </p:nvSpPr>
        <p:spPr>
          <a:xfrm>
            <a:off x="10522767" y="95859"/>
            <a:ext cx="1593494" cy="720080"/>
          </a:xfrm>
          <a:prstGeom prst="rect">
            <a:avLst/>
          </a:prstGeom>
          <a:solidFill>
            <a:schemeClr val="lt1">
              <a:alpha val="60000"/>
            </a:schemeClr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- Left (dark)">
  <p:cSld name="Title - Left (dark)">
    <p:bg>
      <p:bgPr>
        <a:solidFill>
          <a:srgbClr val="222A35"/>
        </a:solidFill>
      </p:bgPr>
    </p:bg>
    <p:spTree>
      <p:nvGrpSpPr>
        <p:cNvPr id="39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68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000"/>
              <a:buFont typeface="Open Sans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1" name="Google Shape;41;p68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lvl="0" algn="l">
              <a:spcBef>
                <a:spcPts val="560"/>
              </a:spcBef>
              <a:spcAft>
                <a:spcPts val="0"/>
              </a:spcAft>
              <a:buClr>
                <a:srgbClr val="72B4E0"/>
              </a:buClr>
              <a:buSzPts val="2800"/>
              <a:buNone/>
              <a:defRPr sz="2800">
                <a:solidFill>
                  <a:srgbClr val="72B4E0"/>
                </a:solidFill>
              </a:defRPr>
            </a:lvl1pPr>
            <a:lvl2pPr lvl="1" algn="ctr">
              <a:spcBef>
                <a:spcPts val="4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  <a:defRPr sz="2000"/>
            </a:lvl2pPr>
            <a:lvl3pPr lvl="2" algn="ctr">
              <a:spcBef>
                <a:spcPts val="360"/>
              </a:spcBef>
              <a:spcAft>
                <a:spcPts val="0"/>
              </a:spcAft>
              <a:buClr>
                <a:srgbClr val="6B7F80"/>
              </a:buClr>
              <a:buSzPts val="1800"/>
              <a:buNone/>
              <a:defRPr sz="1800"/>
            </a:lvl3pPr>
            <a:lvl4pPr lvl="3" algn="ctr">
              <a:spcBef>
                <a:spcPts val="320"/>
              </a:spcBef>
              <a:spcAft>
                <a:spcPts val="0"/>
              </a:spcAft>
              <a:buClr>
                <a:srgbClr val="6B7F80"/>
              </a:buClr>
              <a:buSzPts val="1600"/>
              <a:buNone/>
              <a:defRPr sz="1600"/>
            </a:lvl4pPr>
            <a:lvl5pPr lvl="4" algn="ctr">
              <a:spcBef>
                <a:spcPts val="320"/>
              </a:spcBef>
              <a:spcAft>
                <a:spcPts val="0"/>
              </a:spcAft>
              <a:buClr>
                <a:srgbClr val="6B7F80"/>
              </a:buClr>
              <a:buSzPts val="1600"/>
              <a:buNone/>
              <a:defRPr sz="1600"/>
            </a:lvl5pPr>
            <a:lvl6pPr lvl="5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pic>
        <p:nvPicPr>
          <p:cNvPr id="42" name="Google Shape;42;p68"/>
          <p:cNvPicPr preferRelativeResize="0"/>
          <p:nvPr/>
        </p:nvPicPr>
        <p:blipFill rotWithShape="1">
          <a:blip r:embed="rId2">
            <a:alphaModFix/>
          </a:blip>
          <a:srcRect b="19390" l="0" r="18500" t="0"/>
          <a:stretch/>
        </p:blipFill>
        <p:spPr>
          <a:xfrm>
            <a:off x="11096512" y="5774480"/>
            <a:ext cx="1095488" cy="108352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3" name="Google Shape;43;p68"/>
          <p:cNvGrpSpPr/>
          <p:nvPr/>
        </p:nvGrpSpPr>
        <p:grpSpPr>
          <a:xfrm>
            <a:off x="328166" y="6237312"/>
            <a:ext cx="439241" cy="439240"/>
            <a:chOff x="186858" y="6096003"/>
            <a:chExt cx="580550" cy="580549"/>
          </a:xfrm>
        </p:grpSpPr>
        <p:sp>
          <p:nvSpPr>
            <p:cNvPr id="44" name="Google Shape;44;p68"/>
            <p:cNvSpPr/>
            <p:nvPr/>
          </p:nvSpPr>
          <p:spPr>
            <a:xfrm>
              <a:off x="186859" y="6096003"/>
              <a:ext cx="580549" cy="580549"/>
            </a:xfrm>
            <a:prstGeom prst="rect">
              <a:avLst/>
            </a:prstGeom>
            <a:solidFill>
              <a:srgbClr val="F2F2F2">
                <a:alpha val="24705"/>
              </a:srgbClr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1" sz="16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45;p68"/>
            <p:cNvSpPr/>
            <p:nvPr/>
          </p:nvSpPr>
          <p:spPr>
            <a:xfrm>
              <a:off x="186858" y="6612049"/>
              <a:ext cx="580549" cy="64503"/>
            </a:xfrm>
            <a:prstGeom prst="rect">
              <a:avLst/>
            </a:prstGeom>
            <a:solidFill>
              <a:srgbClr val="F2F2F2">
                <a:alpha val="24705"/>
              </a:srgbClr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" name="Google Shape;46;p68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7" name="Google Shape;47;p6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493757" y="229538"/>
            <a:ext cx="1622504" cy="448056"/>
          </a:xfrm>
          <a:prstGeom prst="rect">
            <a:avLst/>
          </a:prstGeom>
          <a:noFill/>
          <a:ln>
            <a:noFill/>
          </a:ln>
        </p:spPr>
      </p:pic>
      <p:sp>
        <p:nvSpPr>
          <p:cNvPr id="48" name="Google Shape;48;p68"/>
          <p:cNvSpPr/>
          <p:nvPr/>
        </p:nvSpPr>
        <p:spPr>
          <a:xfrm>
            <a:off x="10522767" y="95859"/>
            <a:ext cx="1593494" cy="720080"/>
          </a:xfrm>
          <a:prstGeom prst="rect">
            <a:avLst/>
          </a:prstGeom>
          <a:solidFill>
            <a:srgbClr val="222A35">
              <a:alpha val="64705"/>
            </a:srgbClr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- Left - Gray">
  <p:cSld name="Title - Left - Gray">
    <p:bg>
      <p:bgPr>
        <a:solidFill>
          <a:schemeClr val="lt2"/>
        </a:solidFill>
      </p:bgPr>
    </p:bg>
    <p:spTree>
      <p:nvGrpSpPr>
        <p:cNvPr id="49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69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" name="Google Shape;51;p69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lvl="0" algn="l">
              <a:spcBef>
                <a:spcPts val="56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1pPr>
            <a:lvl2pPr lvl="1" algn="ctr">
              <a:spcBef>
                <a:spcPts val="4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  <a:defRPr sz="2000"/>
            </a:lvl2pPr>
            <a:lvl3pPr lvl="2" algn="ctr">
              <a:spcBef>
                <a:spcPts val="360"/>
              </a:spcBef>
              <a:spcAft>
                <a:spcPts val="0"/>
              </a:spcAft>
              <a:buClr>
                <a:srgbClr val="6B7F80"/>
              </a:buClr>
              <a:buSzPts val="1800"/>
              <a:buNone/>
              <a:defRPr sz="1800"/>
            </a:lvl3pPr>
            <a:lvl4pPr lvl="3" algn="ctr">
              <a:spcBef>
                <a:spcPts val="320"/>
              </a:spcBef>
              <a:spcAft>
                <a:spcPts val="0"/>
              </a:spcAft>
              <a:buClr>
                <a:srgbClr val="6B7F80"/>
              </a:buClr>
              <a:buSzPts val="1600"/>
              <a:buNone/>
              <a:defRPr sz="1600"/>
            </a:lvl4pPr>
            <a:lvl5pPr lvl="4" algn="ctr">
              <a:spcBef>
                <a:spcPts val="320"/>
              </a:spcBef>
              <a:spcAft>
                <a:spcPts val="0"/>
              </a:spcAft>
              <a:buClr>
                <a:srgbClr val="6B7F80"/>
              </a:buClr>
              <a:buSzPts val="1600"/>
              <a:buNone/>
              <a:defRPr sz="1600"/>
            </a:lvl5pPr>
            <a:lvl6pPr lvl="5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grpSp>
        <p:nvGrpSpPr>
          <p:cNvPr id="52" name="Google Shape;52;p69"/>
          <p:cNvGrpSpPr/>
          <p:nvPr/>
        </p:nvGrpSpPr>
        <p:grpSpPr>
          <a:xfrm>
            <a:off x="328169" y="6237312"/>
            <a:ext cx="439241" cy="439240"/>
            <a:chOff x="186858" y="6096003"/>
            <a:chExt cx="580550" cy="580549"/>
          </a:xfrm>
        </p:grpSpPr>
        <p:sp>
          <p:nvSpPr>
            <p:cNvPr id="53" name="Google Shape;53;p69"/>
            <p:cNvSpPr/>
            <p:nvPr/>
          </p:nvSpPr>
          <p:spPr>
            <a:xfrm>
              <a:off x="186859" y="6096003"/>
              <a:ext cx="580549" cy="580549"/>
            </a:xfrm>
            <a:prstGeom prst="rect">
              <a:avLst/>
            </a:prstGeom>
            <a:solidFill>
              <a:srgbClr val="BFBFBF">
                <a:alpha val="24705"/>
              </a:srgbClr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1" sz="16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" name="Google Shape;54;p69"/>
            <p:cNvSpPr/>
            <p:nvPr/>
          </p:nvSpPr>
          <p:spPr>
            <a:xfrm>
              <a:off x="186858" y="6612049"/>
              <a:ext cx="580549" cy="64503"/>
            </a:xfrm>
            <a:prstGeom prst="rect">
              <a:avLst/>
            </a:prstGeom>
            <a:solidFill>
              <a:srgbClr val="BFBFBF">
                <a:alpha val="24705"/>
              </a:srgbClr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5" name="Google Shape;55;p69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56" name="Google Shape;56;p69"/>
          <p:cNvPicPr preferRelativeResize="0"/>
          <p:nvPr/>
        </p:nvPicPr>
        <p:blipFill rotWithShape="1">
          <a:blip r:embed="rId2">
            <a:alphaModFix/>
          </a:blip>
          <a:srcRect b="19390" l="0" r="18500" t="0"/>
          <a:stretch/>
        </p:blipFill>
        <p:spPr>
          <a:xfrm>
            <a:off x="11096512" y="5774480"/>
            <a:ext cx="1095488" cy="1083520"/>
          </a:xfrm>
          <a:prstGeom prst="rect">
            <a:avLst/>
          </a:prstGeom>
          <a:noFill/>
          <a:ln>
            <a:noFill/>
          </a:ln>
        </p:spPr>
      </p:pic>
      <p:pic>
        <p:nvPicPr>
          <p:cNvPr id="57" name="Google Shape;57;p6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488488" y="229538"/>
            <a:ext cx="1627773" cy="451143"/>
          </a:xfrm>
          <a:prstGeom prst="rect">
            <a:avLst/>
          </a:prstGeom>
          <a:noFill/>
          <a:ln>
            <a:noFill/>
          </a:ln>
        </p:spPr>
      </p:pic>
      <p:sp>
        <p:nvSpPr>
          <p:cNvPr id="58" name="Google Shape;58;p69"/>
          <p:cNvSpPr/>
          <p:nvPr/>
        </p:nvSpPr>
        <p:spPr>
          <a:xfrm>
            <a:off x="10522767" y="95859"/>
            <a:ext cx="1593494" cy="720080"/>
          </a:xfrm>
          <a:prstGeom prst="rect">
            <a:avLst/>
          </a:prstGeom>
          <a:solidFill>
            <a:schemeClr val="lt2">
              <a:alpha val="60000"/>
            </a:schemeClr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- Left - Table">
  <p:cSld name="Title - Left - Table">
    <p:bg>
      <p:bgPr>
        <a:solidFill>
          <a:schemeClr val="lt2"/>
        </a:solidFill>
      </p:bgPr>
    </p:bg>
    <p:spTree>
      <p:nvGrpSpPr>
        <p:cNvPr id="59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70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1" name="Google Shape;61;p70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lvl="0" algn="l">
              <a:spcBef>
                <a:spcPts val="56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1pPr>
            <a:lvl2pPr lvl="1" algn="ctr">
              <a:spcBef>
                <a:spcPts val="4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  <a:defRPr sz="2000"/>
            </a:lvl2pPr>
            <a:lvl3pPr lvl="2" algn="ctr">
              <a:spcBef>
                <a:spcPts val="360"/>
              </a:spcBef>
              <a:spcAft>
                <a:spcPts val="0"/>
              </a:spcAft>
              <a:buClr>
                <a:srgbClr val="6B7F80"/>
              </a:buClr>
              <a:buSzPts val="1800"/>
              <a:buNone/>
              <a:defRPr sz="1800"/>
            </a:lvl3pPr>
            <a:lvl4pPr lvl="3" algn="ctr">
              <a:spcBef>
                <a:spcPts val="320"/>
              </a:spcBef>
              <a:spcAft>
                <a:spcPts val="0"/>
              </a:spcAft>
              <a:buClr>
                <a:srgbClr val="6B7F80"/>
              </a:buClr>
              <a:buSzPts val="1600"/>
              <a:buNone/>
              <a:defRPr sz="1600"/>
            </a:lvl4pPr>
            <a:lvl5pPr lvl="4" algn="ctr">
              <a:spcBef>
                <a:spcPts val="320"/>
              </a:spcBef>
              <a:spcAft>
                <a:spcPts val="0"/>
              </a:spcAft>
              <a:buClr>
                <a:srgbClr val="6B7F80"/>
              </a:buClr>
              <a:buSzPts val="1600"/>
              <a:buNone/>
              <a:defRPr sz="1600"/>
            </a:lvl5pPr>
            <a:lvl6pPr lvl="5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pic>
        <p:nvPicPr>
          <p:cNvPr id="62" name="Google Shape;62;p70"/>
          <p:cNvPicPr preferRelativeResize="0"/>
          <p:nvPr/>
        </p:nvPicPr>
        <p:blipFill rotWithShape="1">
          <a:blip r:embed="rId2">
            <a:alphaModFix/>
          </a:blip>
          <a:srcRect b="19390" l="0" r="18500" t="0"/>
          <a:stretch/>
        </p:blipFill>
        <p:spPr>
          <a:xfrm>
            <a:off x="11096512" y="5774480"/>
            <a:ext cx="1095488" cy="1083520"/>
          </a:xfrm>
          <a:prstGeom prst="rect">
            <a:avLst/>
          </a:prstGeom>
          <a:noFill/>
          <a:ln>
            <a:noFill/>
          </a:ln>
        </p:spPr>
      </p:pic>
      <p:pic>
        <p:nvPicPr>
          <p:cNvPr id="63" name="Google Shape;63;p7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488488" y="229538"/>
            <a:ext cx="1627773" cy="451143"/>
          </a:xfrm>
          <a:prstGeom prst="rect">
            <a:avLst/>
          </a:prstGeom>
          <a:noFill/>
          <a:ln>
            <a:noFill/>
          </a:ln>
        </p:spPr>
      </p:pic>
      <p:sp>
        <p:nvSpPr>
          <p:cNvPr id="64" name="Google Shape;64;p70"/>
          <p:cNvSpPr/>
          <p:nvPr/>
        </p:nvSpPr>
        <p:spPr>
          <a:xfrm>
            <a:off x="10522767" y="95859"/>
            <a:ext cx="1593494" cy="720080"/>
          </a:xfrm>
          <a:prstGeom prst="rect">
            <a:avLst/>
          </a:prstGeom>
          <a:solidFill>
            <a:schemeClr val="lt2">
              <a:alpha val="60000"/>
            </a:schemeClr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70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  <a:defRPr sz="2000">
                <a:solidFill>
                  <a:srgbClr val="6B7F80"/>
                </a:solidFill>
              </a:defRPr>
            </a:lvl1pPr>
            <a:lvl2pPr indent="-228600" lvl="1" marL="91440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1800"/>
              <a:buNone/>
              <a:defRPr sz="1800">
                <a:solidFill>
                  <a:srgbClr val="6B7F80"/>
                </a:solidFill>
              </a:defRPr>
            </a:lvl2pPr>
            <a:lvl3pPr indent="-228600" lvl="2" marL="137160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1600"/>
              <a:buNone/>
              <a:defRPr sz="1600">
                <a:solidFill>
                  <a:srgbClr val="6B7F80"/>
                </a:solidFill>
              </a:defRPr>
            </a:lvl3pPr>
            <a:lvl4pPr indent="-228600" lvl="3" marL="182880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1400"/>
              <a:buNone/>
              <a:defRPr sz="1400">
                <a:solidFill>
                  <a:srgbClr val="6B7F80"/>
                </a:solidFill>
              </a:defRPr>
            </a:lvl4pPr>
            <a:lvl5pPr indent="-228600" lvl="4" marL="228600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1400"/>
              <a:buNone/>
              <a:defRPr sz="1400">
                <a:solidFill>
                  <a:srgbClr val="6B7F80"/>
                </a:solidFill>
              </a:defRPr>
            </a:lvl5pPr>
            <a:lvl6pPr indent="-342900" lvl="5" marL="27432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- Right">
  <p:cSld name="Title - Right">
    <p:spTree>
      <p:nvGrpSpPr>
        <p:cNvPr id="66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73"/>
          <p:cNvSpPr txBox="1"/>
          <p:nvPr>
            <p:ph type="title"/>
          </p:nvPr>
        </p:nvSpPr>
        <p:spPr>
          <a:xfrm>
            <a:off x="1784569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8" name="Google Shape;68;p73"/>
          <p:cNvSpPr txBox="1"/>
          <p:nvPr>
            <p:ph idx="1" type="subTitle"/>
          </p:nvPr>
        </p:nvSpPr>
        <p:spPr>
          <a:xfrm>
            <a:off x="1784569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lvl="0" algn="r">
              <a:spcBef>
                <a:spcPts val="56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1pPr>
            <a:lvl2pPr lvl="1" algn="ctr">
              <a:spcBef>
                <a:spcPts val="4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  <a:defRPr sz="2000"/>
            </a:lvl2pPr>
            <a:lvl3pPr lvl="2" algn="ctr">
              <a:spcBef>
                <a:spcPts val="360"/>
              </a:spcBef>
              <a:spcAft>
                <a:spcPts val="0"/>
              </a:spcAft>
              <a:buClr>
                <a:srgbClr val="6B7F80"/>
              </a:buClr>
              <a:buSzPts val="1800"/>
              <a:buNone/>
              <a:defRPr sz="1800"/>
            </a:lvl3pPr>
            <a:lvl4pPr lvl="3" algn="ctr">
              <a:spcBef>
                <a:spcPts val="320"/>
              </a:spcBef>
              <a:spcAft>
                <a:spcPts val="0"/>
              </a:spcAft>
              <a:buClr>
                <a:srgbClr val="6B7F80"/>
              </a:buClr>
              <a:buSzPts val="1600"/>
              <a:buNone/>
              <a:defRPr sz="1600"/>
            </a:lvl4pPr>
            <a:lvl5pPr lvl="4" algn="ctr">
              <a:spcBef>
                <a:spcPts val="320"/>
              </a:spcBef>
              <a:spcAft>
                <a:spcPts val="0"/>
              </a:spcAft>
              <a:buClr>
                <a:srgbClr val="6B7F80"/>
              </a:buClr>
              <a:buSzPts val="1600"/>
              <a:buNone/>
              <a:defRPr sz="1600"/>
            </a:lvl5pPr>
            <a:lvl6pPr lvl="5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grpSp>
        <p:nvGrpSpPr>
          <p:cNvPr id="69" name="Google Shape;69;p73"/>
          <p:cNvGrpSpPr/>
          <p:nvPr/>
        </p:nvGrpSpPr>
        <p:grpSpPr>
          <a:xfrm>
            <a:off x="328169" y="6237312"/>
            <a:ext cx="439241" cy="439240"/>
            <a:chOff x="186858" y="6096003"/>
            <a:chExt cx="580550" cy="580549"/>
          </a:xfrm>
        </p:grpSpPr>
        <p:sp>
          <p:nvSpPr>
            <p:cNvPr id="70" name="Google Shape;70;p73"/>
            <p:cNvSpPr/>
            <p:nvPr/>
          </p:nvSpPr>
          <p:spPr>
            <a:xfrm>
              <a:off x="186859" y="6096003"/>
              <a:ext cx="580549" cy="580549"/>
            </a:xfrm>
            <a:prstGeom prst="rect">
              <a:avLst/>
            </a:prstGeom>
            <a:solidFill>
              <a:srgbClr val="BFBFBF">
                <a:alpha val="24705"/>
              </a:srgbClr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1" sz="16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" name="Google Shape;71;p73"/>
            <p:cNvSpPr/>
            <p:nvPr/>
          </p:nvSpPr>
          <p:spPr>
            <a:xfrm>
              <a:off x="186858" y="6612049"/>
              <a:ext cx="580549" cy="64503"/>
            </a:xfrm>
            <a:prstGeom prst="rect">
              <a:avLst/>
            </a:prstGeom>
            <a:solidFill>
              <a:srgbClr val="BFBFBF">
                <a:alpha val="24705"/>
              </a:srgbClr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" name="Google Shape;72;p73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ctr">
              <a:spcBef>
                <a:spcPts val="0"/>
              </a:spcBef>
              <a:buNone/>
              <a:defRPr sz="1400">
                <a:solidFill>
                  <a:srgbClr val="2F3A46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3" name="Google Shape;73;p73"/>
          <p:cNvPicPr preferRelativeResize="0"/>
          <p:nvPr/>
        </p:nvPicPr>
        <p:blipFill rotWithShape="1">
          <a:blip r:embed="rId2">
            <a:alphaModFix/>
          </a:blip>
          <a:srcRect b="19390" l="0" r="18500" t="0"/>
          <a:stretch/>
        </p:blipFill>
        <p:spPr>
          <a:xfrm>
            <a:off x="11096512" y="5774480"/>
            <a:ext cx="1095488" cy="1083520"/>
          </a:xfrm>
          <a:prstGeom prst="rect">
            <a:avLst/>
          </a:prstGeom>
          <a:noFill/>
          <a:ln>
            <a:noFill/>
          </a:ln>
        </p:spPr>
      </p:pic>
      <p:pic>
        <p:nvPicPr>
          <p:cNvPr id="74" name="Google Shape;74;p73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56796" y="229538"/>
            <a:ext cx="1627773" cy="451143"/>
          </a:xfrm>
          <a:prstGeom prst="rect">
            <a:avLst/>
          </a:prstGeom>
          <a:noFill/>
          <a:ln>
            <a:noFill/>
          </a:ln>
        </p:spPr>
      </p:pic>
      <p:sp>
        <p:nvSpPr>
          <p:cNvPr id="75" name="Google Shape;75;p73"/>
          <p:cNvSpPr/>
          <p:nvPr/>
        </p:nvSpPr>
        <p:spPr>
          <a:xfrm>
            <a:off x="173936" y="95859"/>
            <a:ext cx="1593494" cy="720080"/>
          </a:xfrm>
          <a:prstGeom prst="rect">
            <a:avLst/>
          </a:prstGeom>
          <a:solidFill>
            <a:srgbClr val="FFFFFF">
              <a:alpha val="60000"/>
            </a:srgbClr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- Right (dark)">
  <p:cSld name="Title - Right (dark)">
    <p:bg>
      <p:bgPr>
        <a:solidFill>
          <a:srgbClr val="222A35"/>
        </a:solidFill>
      </p:bgPr>
    </p:bg>
    <p:spTree>
      <p:nvGrpSpPr>
        <p:cNvPr id="76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74"/>
          <p:cNvSpPr txBox="1"/>
          <p:nvPr>
            <p:ph type="title"/>
          </p:nvPr>
        </p:nvSpPr>
        <p:spPr>
          <a:xfrm>
            <a:off x="1784569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000"/>
              <a:buFont typeface="Open Sans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8" name="Google Shape;78;p74"/>
          <p:cNvSpPr txBox="1"/>
          <p:nvPr>
            <p:ph idx="1" type="subTitle"/>
          </p:nvPr>
        </p:nvSpPr>
        <p:spPr>
          <a:xfrm>
            <a:off x="1784569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lvl="0" algn="r">
              <a:spcBef>
                <a:spcPts val="560"/>
              </a:spcBef>
              <a:spcAft>
                <a:spcPts val="0"/>
              </a:spcAft>
              <a:buClr>
                <a:srgbClr val="72B4E0"/>
              </a:buClr>
              <a:buSzPts val="2800"/>
              <a:buNone/>
              <a:defRPr sz="2800">
                <a:solidFill>
                  <a:srgbClr val="72B4E0"/>
                </a:solidFill>
              </a:defRPr>
            </a:lvl1pPr>
            <a:lvl2pPr lvl="1" algn="ctr">
              <a:spcBef>
                <a:spcPts val="4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  <a:defRPr sz="2000"/>
            </a:lvl2pPr>
            <a:lvl3pPr lvl="2" algn="ctr">
              <a:spcBef>
                <a:spcPts val="360"/>
              </a:spcBef>
              <a:spcAft>
                <a:spcPts val="0"/>
              </a:spcAft>
              <a:buClr>
                <a:srgbClr val="6B7F80"/>
              </a:buClr>
              <a:buSzPts val="1800"/>
              <a:buNone/>
              <a:defRPr sz="1800"/>
            </a:lvl3pPr>
            <a:lvl4pPr lvl="3" algn="ctr">
              <a:spcBef>
                <a:spcPts val="320"/>
              </a:spcBef>
              <a:spcAft>
                <a:spcPts val="0"/>
              </a:spcAft>
              <a:buClr>
                <a:srgbClr val="6B7F80"/>
              </a:buClr>
              <a:buSzPts val="1600"/>
              <a:buNone/>
              <a:defRPr sz="1600"/>
            </a:lvl4pPr>
            <a:lvl5pPr lvl="4" algn="ctr">
              <a:spcBef>
                <a:spcPts val="320"/>
              </a:spcBef>
              <a:spcAft>
                <a:spcPts val="0"/>
              </a:spcAft>
              <a:buClr>
                <a:srgbClr val="6B7F80"/>
              </a:buClr>
              <a:buSzPts val="1600"/>
              <a:buNone/>
              <a:defRPr sz="1600"/>
            </a:lvl5pPr>
            <a:lvl6pPr lvl="5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pic>
        <p:nvPicPr>
          <p:cNvPr id="79" name="Google Shape;79;p74"/>
          <p:cNvPicPr preferRelativeResize="0"/>
          <p:nvPr/>
        </p:nvPicPr>
        <p:blipFill rotWithShape="1">
          <a:blip r:embed="rId2">
            <a:alphaModFix/>
          </a:blip>
          <a:srcRect b="19390" l="0" r="18500" t="0"/>
          <a:stretch/>
        </p:blipFill>
        <p:spPr>
          <a:xfrm>
            <a:off x="11096512" y="5774480"/>
            <a:ext cx="1095488" cy="108352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0" name="Google Shape;80;p74"/>
          <p:cNvGrpSpPr/>
          <p:nvPr/>
        </p:nvGrpSpPr>
        <p:grpSpPr>
          <a:xfrm>
            <a:off x="328166" y="6237312"/>
            <a:ext cx="439241" cy="439240"/>
            <a:chOff x="186858" y="6096003"/>
            <a:chExt cx="580550" cy="580549"/>
          </a:xfrm>
        </p:grpSpPr>
        <p:sp>
          <p:nvSpPr>
            <p:cNvPr id="81" name="Google Shape;81;p74"/>
            <p:cNvSpPr/>
            <p:nvPr/>
          </p:nvSpPr>
          <p:spPr>
            <a:xfrm>
              <a:off x="186859" y="6096003"/>
              <a:ext cx="580549" cy="580549"/>
            </a:xfrm>
            <a:prstGeom prst="rect">
              <a:avLst/>
            </a:prstGeom>
            <a:solidFill>
              <a:srgbClr val="F2F2F2">
                <a:alpha val="24705"/>
              </a:srgbClr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1" sz="16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" name="Google Shape;82;p74"/>
            <p:cNvSpPr/>
            <p:nvPr/>
          </p:nvSpPr>
          <p:spPr>
            <a:xfrm>
              <a:off x="186858" y="6612049"/>
              <a:ext cx="580549" cy="64503"/>
            </a:xfrm>
            <a:prstGeom prst="rect">
              <a:avLst/>
            </a:prstGeom>
            <a:solidFill>
              <a:srgbClr val="F2F2F2">
                <a:alpha val="24705"/>
              </a:srgbClr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" name="Google Shape;83;p74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4" name="Google Shape;84;p7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56796" y="229538"/>
            <a:ext cx="1622504" cy="448056"/>
          </a:xfrm>
          <a:prstGeom prst="rect">
            <a:avLst/>
          </a:prstGeom>
          <a:noFill/>
          <a:ln>
            <a:noFill/>
          </a:ln>
        </p:spPr>
      </p:pic>
      <p:sp>
        <p:nvSpPr>
          <p:cNvPr id="85" name="Google Shape;85;p74"/>
          <p:cNvSpPr/>
          <p:nvPr/>
        </p:nvSpPr>
        <p:spPr>
          <a:xfrm>
            <a:off x="173936" y="95859"/>
            <a:ext cx="1593494" cy="720080"/>
          </a:xfrm>
          <a:prstGeom prst="rect">
            <a:avLst/>
          </a:prstGeom>
          <a:solidFill>
            <a:srgbClr val="222A35">
              <a:alpha val="64705"/>
            </a:srgbClr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Title - Left (dark)">
  <p:cSld name="1_Title - Left (dark)">
    <p:bg>
      <p:bgPr>
        <a:solidFill>
          <a:srgbClr val="6B7F80"/>
        </a:solidFill>
      </p:bgPr>
    </p:bg>
    <p:spTree>
      <p:nvGrpSpPr>
        <p:cNvPr id="86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75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000"/>
              <a:buFont typeface="Open Sans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8" name="Google Shape;88;p75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lvl="0" algn="l">
              <a:spcBef>
                <a:spcPts val="560"/>
              </a:spcBef>
              <a:spcAft>
                <a:spcPts val="0"/>
              </a:spcAft>
              <a:buClr>
                <a:srgbClr val="72B4E0"/>
              </a:buClr>
              <a:buSzPts val="2800"/>
              <a:buNone/>
              <a:defRPr sz="2800">
                <a:solidFill>
                  <a:srgbClr val="72B4E0"/>
                </a:solidFill>
              </a:defRPr>
            </a:lvl1pPr>
            <a:lvl2pPr lvl="1" algn="ctr">
              <a:spcBef>
                <a:spcPts val="4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  <a:defRPr sz="2000"/>
            </a:lvl2pPr>
            <a:lvl3pPr lvl="2" algn="ctr">
              <a:spcBef>
                <a:spcPts val="360"/>
              </a:spcBef>
              <a:spcAft>
                <a:spcPts val="0"/>
              </a:spcAft>
              <a:buClr>
                <a:srgbClr val="6B7F80"/>
              </a:buClr>
              <a:buSzPts val="1800"/>
              <a:buNone/>
              <a:defRPr sz="1800"/>
            </a:lvl3pPr>
            <a:lvl4pPr lvl="3" algn="ctr">
              <a:spcBef>
                <a:spcPts val="320"/>
              </a:spcBef>
              <a:spcAft>
                <a:spcPts val="0"/>
              </a:spcAft>
              <a:buClr>
                <a:srgbClr val="6B7F80"/>
              </a:buClr>
              <a:buSzPts val="1600"/>
              <a:buNone/>
              <a:defRPr sz="1600"/>
            </a:lvl4pPr>
            <a:lvl5pPr lvl="4" algn="ctr">
              <a:spcBef>
                <a:spcPts val="320"/>
              </a:spcBef>
              <a:spcAft>
                <a:spcPts val="0"/>
              </a:spcAft>
              <a:buClr>
                <a:srgbClr val="6B7F80"/>
              </a:buClr>
              <a:buSzPts val="1600"/>
              <a:buNone/>
              <a:defRPr sz="1600"/>
            </a:lvl5pPr>
            <a:lvl6pPr lvl="5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pic>
        <p:nvPicPr>
          <p:cNvPr id="89" name="Google Shape;89;p75"/>
          <p:cNvPicPr preferRelativeResize="0"/>
          <p:nvPr/>
        </p:nvPicPr>
        <p:blipFill rotWithShape="1">
          <a:blip r:embed="rId2">
            <a:alphaModFix/>
          </a:blip>
          <a:srcRect b="19390" l="0" r="18500" t="0"/>
          <a:stretch/>
        </p:blipFill>
        <p:spPr>
          <a:xfrm>
            <a:off x="11096512" y="5774480"/>
            <a:ext cx="1095488" cy="108352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0" name="Google Shape;90;p75"/>
          <p:cNvGrpSpPr/>
          <p:nvPr/>
        </p:nvGrpSpPr>
        <p:grpSpPr>
          <a:xfrm>
            <a:off x="328166" y="6237312"/>
            <a:ext cx="439241" cy="439240"/>
            <a:chOff x="186858" y="6096003"/>
            <a:chExt cx="580550" cy="580549"/>
          </a:xfrm>
        </p:grpSpPr>
        <p:sp>
          <p:nvSpPr>
            <p:cNvPr id="91" name="Google Shape;91;p75"/>
            <p:cNvSpPr/>
            <p:nvPr/>
          </p:nvSpPr>
          <p:spPr>
            <a:xfrm>
              <a:off x="186859" y="6096003"/>
              <a:ext cx="580549" cy="580549"/>
            </a:xfrm>
            <a:prstGeom prst="rect">
              <a:avLst/>
            </a:prstGeom>
            <a:solidFill>
              <a:srgbClr val="F2F2F2">
                <a:alpha val="24705"/>
              </a:srgbClr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1" sz="16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" name="Google Shape;92;p75"/>
            <p:cNvSpPr/>
            <p:nvPr/>
          </p:nvSpPr>
          <p:spPr>
            <a:xfrm>
              <a:off x="186858" y="6612049"/>
              <a:ext cx="580549" cy="64503"/>
            </a:xfrm>
            <a:prstGeom prst="rect">
              <a:avLst/>
            </a:prstGeom>
            <a:solidFill>
              <a:srgbClr val="F2F2F2">
                <a:alpha val="24705"/>
              </a:srgbClr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" name="Google Shape;93;p75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ctr">
              <a:spcBef>
                <a:spcPts val="0"/>
              </a:spcBef>
              <a:buNone/>
              <a:defRPr sz="1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4" name="Google Shape;94;p7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493757" y="229538"/>
            <a:ext cx="1622504" cy="448056"/>
          </a:xfrm>
          <a:prstGeom prst="rect">
            <a:avLst/>
          </a:prstGeom>
          <a:noFill/>
          <a:ln>
            <a:noFill/>
          </a:ln>
        </p:spPr>
      </p:pic>
      <p:sp>
        <p:nvSpPr>
          <p:cNvPr id="95" name="Google Shape;95;p75"/>
          <p:cNvSpPr/>
          <p:nvPr/>
        </p:nvSpPr>
        <p:spPr>
          <a:xfrm>
            <a:off x="10522767" y="95859"/>
            <a:ext cx="1593494" cy="720080"/>
          </a:xfrm>
          <a:prstGeom prst="rect">
            <a:avLst/>
          </a:prstGeom>
          <a:solidFill>
            <a:srgbClr val="6B7F80">
              <a:alpha val="64705"/>
            </a:srgbClr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11" Type="http://schemas.openxmlformats.org/officeDocument/2006/relationships/theme" Target="../theme/theme2.xml"/><Relationship Id="rId10" Type="http://schemas.openxmlformats.org/officeDocument/2006/relationships/slideLayout" Target="../slideLayouts/slideLayout10.xml"/><Relationship Id="rId9" Type="http://schemas.openxmlformats.org/officeDocument/2006/relationships/slideLayout" Target="../slideLayouts/slideLayout9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<Relationships xmlns="http://schemas.openxmlformats.org/package/2006/relationships"><Relationship Id="rId1" Type="http://schemas.openxmlformats.org/officeDocument/2006/relationships/image" Target="../media/image7.png"/><Relationship Id="rId2" Type="http://schemas.openxmlformats.org/officeDocument/2006/relationships/slideLayout" Target="../slideLayouts/slideLayout11.xml"/><Relationship Id="rId3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64"/>
          <p:cNvSpPr txBox="1"/>
          <p:nvPr>
            <p:ph type="title"/>
          </p:nvPr>
        </p:nvSpPr>
        <p:spPr>
          <a:xfrm>
            <a:off x="609600" y="137160"/>
            <a:ext cx="10972800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>
            <a:lvl1pPr lvl="0" marR="0" rtl="0" algn="r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  <a:defRPr b="1" i="0" sz="4000" u="none" cap="none" strike="noStrike">
                <a:solidFill>
                  <a:srgbClr val="2F3A46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/>
        </p:txBody>
      </p:sp>
      <p:sp>
        <p:nvSpPr>
          <p:cNvPr id="11" name="Google Shape;11;p64"/>
          <p:cNvSpPr txBox="1"/>
          <p:nvPr>
            <p:ph idx="1" type="body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431800" lvl="0" marL="457200" marR="0" rtl="0" algn="l">
              <a:spcBef>
                <a:spcPts val="640"/>
              </a:spcBef>
              <a:spcAft>
                <a:spcPts val="0"/>
              </a:spcAft>
              <a:buClr>
                <a:srgbClr val="6B7F80"/>
              </a:buClr>
              <a:buSzPts val="3200"/>
              <a:buFont typeface="Arial"/>
              <a:buChar char="•"/>
              <a:defRPr b="0" i="0" sz="3200" u="none" cap="none" strike="noStrike">
                <a:solidFill>
                  <a:srgbClr val="6B7F80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indent="-406400" lvl="1" marL="914400" marR="0" rtl="0" algn="l">
              <a:spcBef>
                <a:spcPts val="560"/>
              </a:spcBef>
              <a:spcAft>
                <a:spcPts val="0"/>
              </a:spcAft>
              <a:buClr>
                <a:srgbClr val="6B7F80"/>
              </a:buClr>
              <a:buSzPts val="2800"/>
              <a:buFont typeface="Arial"/>
              <a:buChar char="–"/>
              <a:defRPr b="0" i="0" sz="2800" u="none" cap="none" strike="noStrike">
                <a:solidFill>
                  <a:srgbClr val="6B7F80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indent="-381000" lvl="2" marL="1371600" marR="0" rtl="0" algn="l">
              <a:spcBef>
                <a:spcPts val="480"/>
              </a:spcBef>
              <a:spcAft>
                <a:spcPts val="0"/>
              </a:spcAft>
              <a:buClr>
                <a:srgbClr val="6B7F80"/>
              </a:buClr>
              <a:buSzPts val="2400"/>
              <a:buFont typeface="Arial"/>
              <a:buChar char="•"/>
              <a:defRPr b="0" i="0" sz="2400" u="none" cap="none" strike="noStrike">
                <a:solidFill>
                  <a:srgbClr val="6B7F80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indent="-355600" lvl="3" marL="1828800" marR="0" rtl="0" algn="l">
              <a:spcBef>
                <a:spcPts val="400"/>
              </a:spcBef>
              <a:spcAft>
                <a:spcPts val="0"/>
              </a:spcAft>
              <a:buClr>
                <a:srgbClr val="6B7F80"/>
              </a:buClr>
              <a:buSzPts val="2000"/>
              <a:buFont typeface="Arial"/>
              <a:buChar char="–"/>
              <a:defRPr b="0" i="0" sz="2000" u="none" cap="none" strike="noStrike">
                <a:solidFill>
                  <a:srgbClr val="6B7F80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indent="-355600" lvl="4" marL="2286000" marR="0" rtl="0" algn="l">
              <a:spcBef>
                <a:spcPts val="400"/>
              </a:spcBef>
              <a:spcAft>
                <a:spcPts val="0"/>
              </a:spcAft>
              <a:buClr>
                <a:srgbClr val="6B7F80"/>
              </a:buClr>
              <a:buSzPts val="2000"/>
              <a:buFont typeface="Arial"/>
              <a:buChar char="»"/>
              <a:defRPr b="0" i="0" sz="2000" u="none" cap="none" strike="noStrike">
                <a:solidFill>
                  <a:srgbClr val="6B7F80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indent="-355600" lvl="5" marL="2743200" marR="0" rtl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55600" lvl="6" marL="3200400" marR="0" rtl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55600" lvl="7" marL="3657600" marR="0" rtl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55600" lvl="8" marL="4114800" marR="0" rtl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12" name="Google Shape;12;p64"/>
          <p:cNvSpPr/>
          <p:nvPr/>
        </p:nvSpPr>
        <p:spPr>
          <a:xfrm rot="5400000">
            <a:off x="11604686" y="5799924"/>
            <a:ext cx="1839158" cy="27699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12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© Copyright Showeet.com</a:t>
            </a:r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1E2631"/>
        </a:solidFill>
      </p:bgPr>
    </p:bg>
    <p:spTree>
      <p:nvGrpSpPr>
        <p:cNvPr id="98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Google Shape;99;p71"/>
          <p:cNvPicPr preferRelativeResize="0"/>
          <p:nvPr/>
        </p:nvPicPr>
        <p:blipFill rotWithShape="1">
          <a:blip r:embed="rId1">
            <a:alphaModFix/>
          </a:blip>
          <a:srcRect b="0" l="0" r="0" t="0"/>
          <a:stretch/>
        </p:blipFill>
        <p:spPr>
          <a:xfrm>
            <a:off x="4638930" y="341031"/>
            <a:ext cx="2914141" cy="804743"/>
          </a:xfrm>
          <a:prstGeom prst="rect">
            <a:avLst/>
          </a:prstGeom>
          <a:noFill/>
          <a:ln>
            <a:noFill/>
          </a:ln>
        </p:spPr>
      </p:pic>
      <p:sp>
        <p:nvSpPr>
          <p:cNvPr id="100" name="Google Shape;100;p71"/>
          <p:cNvSpPr/>
          <p:nvPr/>
        </p:nvSpPr>
        <p:spPr>
          <a:xfrm>
            <a:off x="2185947" y="2158991"/>
            <a:ext cx="7820106" cy="341632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Colección gratis de plantillas creativas de PowerPoint para impresionar a su público</a:t>
            </a:r>
            <a:endParaRPr sz="5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60" r:id="rId2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8.png"/><Relationship Id="rId4" Type="http://schemas.openxmlformats.org/officeDocument/2006/relationships/image" Target="../media/image9.pn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1.xml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2.xml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3.xml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5.xm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6.xml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7.xml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0.xml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1.xm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2.xm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3.xml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5.xml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6.xml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37.xml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38.xml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39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4.xml"/></Relationships>
</file>

<file path=ppt/slides/_rels/slide4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40.xml"/></Relationships>
</file>

<file path=ppt/slides/_rels/slide4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41.xml"/></Relationships>
</file>

<file path=ppt/slides/_rels/slide4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42.xml"/></Relationships>
</file>

<file path=ppt/slides/_rels/slide4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43.xml"/></Relationships>
</file>

<file path=ppt/slides/_rels/slide4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44.xml"/></Relationships>
</file>

<file path=ppt/slides/_rels/slide4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45.xml"/></Relationships>
</file>

<file path=ppt/slides/_rels/slide4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46.xml"/></Relationships>
</file>

<file path=ppt/slides/_rels/slide4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47.xml"/></Relationships>
</file>

<file path=ppt/slides/_rels/slide4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48.xml"/></Relationships>
</file>

<file path=ppt/slides/_rels/slide4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9.xml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.xml"/></Relationships>
</file>

<file path=ppt/slides/_rels/slide5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50.xml"/></Relationships>
</file>

<file path=ppt/slides/_rels/slide5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51.xml"/></Relationships>
</file>

<file path=ppt/slides/_rels/slide5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52.xml"/></Relationships>
</file>

<file path=ppt/slides/_rels/slide5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53.xml"/></Relationships>
</file>

<file path=ppt/slides/_rels/slide5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54.xml"/></Relationships>
</file>

<file path=ppt/slides/_rels/slide5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55.xml"/></Relationships>
</file>

<file path=ppt/slides/_rels/slide5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56.xml"/></Relationships>
</file>

<file path=ppt/slides/_rels/slide5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57.xml"/></Relationships>
</file>

<file path=ppt/slides/_rels/slide5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58.xml"/></Relationships>
</file>

<file path=ppt/slides/_rels/slide5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59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.xml"/></Relationships>
</file>

<file path=ppt/slides/_rels/slide6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60.xml"/></Relationships>
</file>

<file path=ppt/slides/_rels/slide6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61.xml"/></Relationships>
</file>

<file path=ppt/slides/_rels/slide6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2.xml"/></Relationships>
</file>

<file path=ppt/slides/_rels/slide6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63.xml"/><Relationship Id="rId3" Type="http://schemas.openxmlformats.org/officeDocument/2006/relationships/hyperlink" Target="https://www.showeet.com/" TargetMode="External"/><Relationship Id="rId4" Type="http://schemas.openxmlformats.org/officeDocument/2006/relationships/hyperlink" Target="http://plus.google.com/106422161613071079309" TargetMode="External"/><Relationship Id="rId5" Type="http://schemas.openxmlformats.org/officeDocument/2006/relationships/hyperlink" Target="http://www.facebook.com/showeetcom" TargetMode="External"/><Relationship Id="rId6" Type="http://schemas.openxmlformats.org/officeDocument/2006/relationships/hyperlink" Target="http://pinterest.com/showeet/pins" TargetMode="External"/><Relationship Id="rId7" Type="http://schemas.openxmlformats.org/officeDocument/2006/relationships/hyperlink" Target="http://twitter.com/showeet" TargetMode="Externa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7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1"/>
          <p:cNvSpPr txBox="1"/>
          <p:nvPr>
            <p:ph type="ctrTitle"/>
          </p:nvPr>
        </p:nvSpPr>
        <p:spPr>
          <a:xfrm>
            <a:off x="0" y="167300"/>
            <a:ext cx="12192000" cy="1015663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Open Sans"/>
              <a:buNone/>
            </a:pPr>
            <a:r>
              <a:rPr lang="en-US">
                <a:latin typeface="Open Sans"/>
                <a:ea typeface="Open Sans"/>
                <a:cs typeface="Open Sans"/>
                <a:sym typeface="Open Sans"/>
              </a:rPr>
              <a:t>CALENDARIO 2019</a:t>
            </a:r>
            <a:endParaRPr/>
          </a:p>
        </p:txBody>
      </p:sp>
      <p:sp>
        <p:nvSpPr>
          <p:cNvPr id="109" name="Google Shape;109;p1"/>
          <p:cNvSpPr/>
          <p:nvPr/>
        </p:nvSpPr>
        <p:spPr>
          <a:xfrm>
            <a:off x="5087888" y="1426467"/>
            <a:ext cx="2379576" cy="3789040"/>
          </a:xfrm>
          <a:custGeom>
            <a:rect b="b" l="l" r="r" t="t"/>
            <a:pathLst>
              <a:path extrusionOk="0" h="3789040" w="2379576">
                <a:moveTo>
                  <a:pt x="0" y="0"/>
                </a:moveTo>
                <a:lnTo>
                  <a:pt x="2214084" y="0"/>
                </a:lnTo>
                <a:cubicBezTo>
                  <a:pt x="2305483" y="0"/>
                  <a:pt x="2379576" y="74093"/>
                  <a:pt x="2379576" y="165492"/>
                </a:cubicBezTo>
                <a:lnTo>
                  <a:pt x="2379576" y="3709249"/>
                </a:lnTo>
                <a:cubicBezTo>
                  <a:pt x="2379576" y="3732099"/>
                  <a:pt x="2374945" y="3753867"/>
                  <a:pt x="2366571" y="3773666"/>
                </a:cubicBezTo>
                <a:lnTo>
                  <a:pt x="2356205" y="3789040"/>
                </a:lnTo>
                <a:lnTo>
                  <a:pt x="1654973" y="3789040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33725"/>
                </a:srgbClr>
              </a:gs>
            </a:gsLst>
            <a:lin ang="18900000" scaled="0"/>
          </a:gra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" name="Google Shape;110;p1"/>
          <p:cNvPicPr preferRelativeResize="0"/>
          <p:nvPr>
            <p:ph idx="2" type="pic"/>
          </p:nvPr>
        </p:nvPicPr>
        <p:blipFill rotWithShape="1">
          <a:blip r:embed="rId3">
            <a:alphaModFix/>
          </a:blip>
          <a:srcRect b="0" l="146" r="147" t="0"/>
          <a:stretch/>
        </p:blipFill>
        <p:spPr>
          <a:xfrm>
            <a:off x="1489943" y="1700811"/>
            <a:ext cx="5616575" cy="316805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1" name="Google Shape;111;p1"/>
          <p:cNvGrpSpPr/>
          <p:nvPr/>
        </p:nvGrpSpPr>
        <p:grpSpPr>
          <a:xfrm>
            <a:off x="6603426" y="4100972"/>
            <a:ext cx="3265748" cy="2516759"/>
            <a:chOff x="4143799" y="4432170"/>
            <a:chExt cx="2549279" cy="1964610"/>
          </a:xfrm>
        </p:grpSpPr>
        <p:grpSp>
          <p:nvGrpSpPr>
            <p:cNvPr id="112" name="Google Shape;112;p1"/>
            <p:cNvGrpSpPr/>
            <p:nvPr/>
          </p:nvGrpSpPr>
          <p:grpSpPr>
            <a:xfrm>
              <a:off x="4211959" y="4509120"/>
              <a:ext cx="1772023" cy="1682218"/>
              <a:chOff x="3340621" y="2731741"/>
              <a:chExt cx="5513832" cy="2726371"/>
            </a:xfrm>
          </p:grpSpPr>
          <p:sp>
            <p:nvSpPr>
              <p:cNvPr id="113" name="Google Shape;113;p1"/>
              <p:cNvSpPr/>
              <p:nvPr/>
            </p:nvSpPr>
            <p:spPr>
              <a:xfrm>
                <a:off x="3340621" y="2731741"/>
                <a:ext cx="5513832" cy="272637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ffectLst>
                <a:outerShdw blurRad="571500" rotWithShape="0" algn="tr" dir="10200000" dist="241300">
                  <a:srgbClr val="000000">
                    <a:alpha val="40000"/>
                  </a:srgbClr>
                </a:outerShdw>
              </a:effectLst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" name="Google Shape;114;p1"/>
              <p:cNvSpPr/>
              <p:nvPr/>
            </p:nvSpPr>
            <p:spPr>
              <a:xfrm>
                <a:off x="3340621" y="2731741"/>
                <a:ext cx="5513832" cy="272637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ffectLst>
                <a:outerShdw blurRad="571500" rotWithShape="0" algn="tr" dir="21540000" dist="292100">
                  <a:srgbClr val="000000">
                    <a:alpha val="40000"/>
                  </a:srgbClr>
                </a:outerShdw>
              </a:effectLst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15" name="Google Shape;115;p1"/>
            <p:cNvSpPr/>
            <p:nvPr/>
          </p:nvSpPr>
          <p:spPr>
            <a:xfrm rot="-5400000">
              <a:off x="4436134" y="4139836"/>
              <a:ext cx="1964609" cy="2549278"/>
            </a:xfrm>
            <a:prstGeom prst="roundRect">
              <a:avLst>
                <a:gd fmla="val 5238" name="adj"/>
              </a:avLst>
            </a:prstGeom>
            <a:solidFill>
              <a:srgbClr val="000000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" name="Google Shape;116;p1"/>
            <p:cNvSpPr/>
            <p:nvPr/>
          </p:nvSpPr>
          <p:spPr>
            <a:xfrm rot="-5400000">
              <a:off x="4627827" y="4346004"/>
              <a:ext cx="1576179" cy="2114488"/>
            </a:xfrm>
            <a:prstGeom prst="rect">
              <a:avLst/>
            </a:prstGeom>
            <a:blipFill rotWithShape="0">
              <a:blip r:embed="rId4">
                <a:alphaModFix/>
              </a:blip>
              <a:stretch>
                <a:fillRect b="0" l="0" r="0" t="0"/>
              </a:stretch>
            </a:blip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1" i="0" sz="2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7" name="Google Shape;117;p1"/>
            <p:cNvGrpSpPr/>
            <p:nvPr/>
          </p:nvGrpSpPr>
          <p:grpSpPr>
            <a:xfrm rot="-5400000">
              <a:off x="6513179" y="5349079"/>
              <a:ext cx="139880" cy="138308"/>
              <a:chOff x="4446940" y="5280381"/>
              <a:chExt cx="237363" cy="234696"/>
            </a:xfrm>
          </p:grpSpPr>
          <p:sp>
            <p:nvSpPr>
              <p:cNvPr id="118" name="Google Shape;118;p1"/>
              <p:cNvSpPr/>
              <p:nvPr/>
            </p:nvSpPr>
            <p:spPr>
              <a:xfrm>
                <a:off x="4446940" y="5280381"/>
                <a:ext cx="237363" cy="234696"/>
              </a:xfrm>
              <a:prstGeom prst="ellipse">
                <a:avLst/>
              </a:prstGeom>
              <a:gradFill>
                <a:gsLst>
                  <a:gs pos="0">
                    <a:schemeClr val="dk1"/>
                  </a:gs>
                  <a:gs pos="29000">
                    <a:schemeClr val="dk1"/>
                  </a:gs>
                  <a:gs pos="73000">
                    <a:srgbClr val="B9C4C4"/>
                  </a:gs>
                  <a:gs pos="100000">
                    <a:srgbClr val="B9C4C4"/>
                  </a:gs>
                </a:gsLst>
                <a:lin ang="540000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3200" u="none" cap="none" strike="noStrike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" name="Google Shape;119;p1"/>
              <p:cNvSpPr/>
              <p:nvPr/>
            </p:nvSpPr>
            <p:spPr>
              <a:xfrm>
                <a:off x="4515460" y="5356864"/>
                <a:ext cx="100323" cy="100323"/>
              </a:xfrm>
              <a:prstGeom prst="roundRect">
                <a:avLst>
                  <a:gd fmla="val 16667" name="adj"/>
                </a:avLst>
              </a:prstGeom>
              <a:noFill/>
              <a:ln cap="flat" cmpd="sng" w="9525">
                <a:solidFill>
                  <a:srgbClr val="BFBFB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20" name="Google Shape;120;p1"/>
            <p:cNvSpPr/>
            <p:nvPr/>
          </p:nvSpPr>
          <p:spPr>
            <a:xfrm>
              <a:off x="5339707" y="4432170"/>
              <a:ext cx="1353371" cy="1712789"/>
            </a:xfrm>
            <a:custGeom>
              <a:rect b="b" l="l" r="r" t="t"/>
              <a:pathLst>
                <a:path extrusionOk="0" h="2906437" w="2296537">
                  <a:moveTo>
                    <a:pt x="0" y="0"/>
                  </a:moveTo>
                  <a:lnTo>
                    <a:pt x="2121915" y="0"/>
                  </a:lnTo>
                  <a:cubicBezTo>
                    <a:pt x="2218356" y="0"/>
                    <a:pt x="2296537" y="78181"/>
                    <a:pt x="2296537" y="174622"/>
                  </a:cubicBezTo>
                  <a:lnTo>
                    <a:pt x="2296537" y="2906437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33725"/>
                  </a:srgbClr>
                </a:gs>
              </a:gsLst>
              <a:lin ang="1890000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351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1" name="Google Shape;121;p1"/>
          <p:cNvSpPr txBox="1"/>
          <p:nvPr/>
        </p:nvSpPr>
        <p:spPr>
          <a:xfrm>
            <a:off x="8010115" y="1940131"/>
            <a:ext cx="3542958" cy="46166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400" u="none" cap="none" strike="noStrike">
                <a:solidFill>
                  <a:srgbClr val="63BB46"/>
                </a:solidFill>
                <a:latin typeface="Open Sans"/>
                <a:ea typeface="Open Sans"/>
                <a:cs typeface="Open Sans"/>
                <a:sym typeface="Open Sans"/>
              </a:rPr>
              <a:t>54</a:t>
            </a:r>
            <a:r>
              <a:rPr b="1" i="0" lang="en-US" sz="2400" u="none" cap="none" strike="noStrik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rPr>
              <a:t> diapositivas únicas</a:t>
            </a:r>
            <a:endParaRPr/>
          </a:p>
        </p:txBody>
      </p:sp>
      <p:sp>
        <p:nvSpPr>
          <p:cNvPr id="122" name="Google Shape;122;p1"/>
          <p:cNvSpPr txBox="1"/>
          <p:nvPr/>
        </p:nvSpPr>
        <p:spPr>
          <a:xfrm>
            <a:off x="8010115" y="2499559"/>
            <a:ext cx="4155561" cy="46166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400">
                <a:solidFill>
                  <a:srgbClr val="63BB46"/>
                </a:solidFill>
                <a:latin typeface="Open Sans"/>
                <a:ea typeface="Open Sans"/>
                <a:cs typeface="Open Sans"/>
                <a:sym typeface="Open Sans"/>
              </a:rPr>
              <a:t>16:9 </a:t>
            </a:r>
            <a:r>
              <a:rPr b="1" lang="en-US" sz="2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rPr>
              <a:t>pantalla panorámica</a:t>
            </a:r>
            <a:endParaRPr/>
          </a:p>
        </p:txBody>
      </p:sp>
      <p:sp>
        <p:nvSpPr>
          <p:cNvPr id="123" name="Google Shape;123;p1"/>
          <p:cNvSpPr txBox="1"/>
          <p:nvPr/>
        </p:nvSpPr>
        <p:spPr>
          <a:xfrm>
            <a:off x="8010115" y="3058987"/>
            <a:ext cx="2353529" cy="46166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400">
                <a:solidFill>
                  <a:srgbClr val="63BB46"/>
                </a:solidFill>
                <a:latin typeface="Open Sans"/>
                <a:ea typeface="Open Sans"/>
                <a:cs typeface="Open Sans"/>
                <a:sym typeface="Open Sans"/>
              </a:rPr>
              <a:t>Fácil de editar</a:t>
            </a: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91" name="Shape 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Google Shape;292;p10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293" name="Google Shape;293;p10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12 MESES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/>
          </a:p>
        </p:txBody>
      </p:sp>
      <p:sp>
        <p:nvSpPr>
          <p:cNvPr id="294" name="Google Shape;294;p10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95" name="Google Shape;295;p10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296" name="Google Shape;296;p10"/>
          <p:cNvGraphicFramePr/>
          <p:nvPr/>
        </p:nvGraphicFramePr>
        <p:xfrm>
          <a:off x="619931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ENERO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515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1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1"/>
                        </a:solidFill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297" name="Google Shape;297;p10"/>
          <p:cNvGraphicFramePr/>
          <p:nvPr/>
        </p:nvGraphicFramePr>
        <p:xfrm>
          <a:off x="619932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{D62826AE-79C6-4C7A-A5A3-5750801DFB79}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MAYO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6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6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6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6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6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A468AD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A468AD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6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6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6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6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6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A468AD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A468AD"/>
                        </a:solidFill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298" name="Google Shape;298;p10"/>
          <p:cNvGraphicFramePr/>
          <p:nvPr/>
        </p:nvGraphicFramePr>
        <p:xfrm>
          <a:off x="619932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{A0BFFBF5-B146-4601-BA7E-8094D68C82A7}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SEPTIEMBRE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5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5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</a:tbl>
          </a:graphicData>
        </a:graphic>
      </p:graphicFrame>
      <p:graphicFrame>
        <p:nvGraphicFramePr>
          <p:cNvPr id="299" name="Google Shape;299;p10"/>
          <p:cNvGraphicFramePr/>
          <p:nvPr/>
        </p:nvGraphicFramePr>
        <p:xfrm>
          <a:off x="6210903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{F9FE8111-7478-4853-AA73-5962CD423F28}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MARZO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4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4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</a:tbl>
          </a:graphicData>
        </a:graphic>
      </p:graphicFrame>
      <p:graphicFrame>
        <p:nvGraphicFramePr>
          <p:cNvPr id="300" name="Google Shape;300;p10"/>
          <p:cNvGraphicFramePr/>
          <p:nvPr/>
        </p:nvGraphicFramePr>
        <p:xfrm>
          <a:off x="6210903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{811E56AF-2541-4BA3-AA78-8874153E98E5}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JULIO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2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2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301" name="Google Shape;301;p10"/>
          <p:cNvGraphicFramePr/>
          <p:nvPr/>
        </p:nvGraphicFramePr>
        <p:xfrm>
          <a:off x="6210903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NOVIEMBRE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302" name="Google Shape;302;p10"/>
          <p:cNvGraphicFramePr/>
          <p:nvPr/>
        </p:nvGraphicFramePr>
        <p:xfrm>
          <a:off x="3415416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{811E56AF-2541-4BA3-AA78-8874153E98E5}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FEBRERO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2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2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107863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107863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107863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107863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107863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2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2"/>
                        </a:solidFill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303" name="Google Shape;303;p10"/>
          <p:cNvGraphicFramePr/>
          <p:nvPr/>
        </p:nvGraphicFramePr>
        <p:xfrm>
          <a:off x="3415416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JUNIO</a:t>
                      </a:r>
                      <a:endParaRPr/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</a:tbl>
          </a:graphicData>
        </a:graphic>
      </p:graphicFrame>
      <p:graphicFrame>
        <p:nvGraphicFramePr>
          <p:cNvPr id="304" name="Google Shape;304;p10"/>
          <p:cNvGraphicFramePr/>
          <p:nvPr/>
        </p:nvGraphicFramePr>
        <p:xfrm>
          <a:off x="3415416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{D62826AE-79C6-4C7A-A5A3-5750801DFB79}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OCTUBRE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6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6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6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6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6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A468AD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A468AD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305" name="Google Shape;305;p10"/>
          <p:cNvGraphicFramePr/>
          <p:nvPr/>
        </p:nvGraphicFramePr>
        <p:xfrm>
          <a:off x="9006388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{A0BFFBF5-B146-4601-BA7E-8094D68C82A7}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ABRIL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5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5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8F2A20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8F2A20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8F2A20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8F2A20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8F2A20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5"/>
                        </a:solidFill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306" name="Google Shape;306;p10"/>
          <p:cNvGraphicFramePr/>
          <p:nvPr/>
        </p:nvGraphicFramePr>
        <p:xfrm>
          <a:off x="9006388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{F9FE8111-7478-4853-AA73-5962CD423F28}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AGOSTO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4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4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307" name="Google Shape;307;p10"/>
          <p:cNvGraphicFramePr/>
          <p:nvPr/>
        </p:nvGraphicFramePr>
        <p:xfrm>
          <a:off x="9006388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{423EAEEE-C10B-4B10-8F08-493D21D0A804}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DICIEMBRE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6923C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6923C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6923C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6923C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6923C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3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3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</a:tbl>
          </a:graphicData>
        </a:graphic>
      </p:graphicFrame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12" name="Shape 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" name="Google Shape;313;p11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314" name="Google Shape;314;p11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72B4E0"/>
              </a:buClr>
              <a:buSzPts val="2800"/>
              <a:buNone/>
            </a:pPr>
            <a:r>
              <a:rPr b="1" lang="en-US" cap="none"/>
              <a:t>12 MESES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/>
          </a:p>
        </p:txBody>
      </p:sp>
      <p:sp>
        <p:nvSpPr>
          <p:cNvPr id="315" name="Google Shape;315;p11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16" name="Google Shape;316;p11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rgbClr val="222A35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317" name="Google Shape;317;p11"/>
          <p:cNvGraphicFramePr/>
          <p:nvPr/>
        </p:nvGraphicFramePr>
        <p:xfrm>
          <a:off x="619931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ENERO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515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18" name="Google Shape;318;p11"/>
          <p:cNvGraphicFramePr/>
          <p:nvPr/>
        </p:nvGraphicFramePr>
        <p:xfrm>
          <a:off x="619932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{D62826AE-79C6-4C7A-A5A3-5750801DFB79}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MAYO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6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6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6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6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6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A468AD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A468AD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6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6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6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6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6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A468AD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A468AD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19" name="Google Shape;319;p11"/>
          <p:cNvGraphicFramePr/>
          <p:nvPr/>
        </p:nvGraphicFramePr>
        <p:xfrm>
          <a:off x="619932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{A0BFFBF5-B146-4601-BA7E-8094D68C82A7}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SEPTIEMBRE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5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5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20" name="Google Shape;320;p11"/>
          <p:cNvGraphicFramePr/>
          <p:nvPr/>
        </p:nvGraphicFramePr>
        <p:xfrm>
          <a:off x="6210903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{F9FE8111-7478-4853-AA73-5962CD423F28}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MARZO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4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4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21" name="Google Shape;321;p11"/>
          <p:cNvGraphicFramePr/>
          <p:nvPr/>
        </p:nvGraphicFramePr>
        <p:xfrm>
          <a:off x="6210903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{811E56AF-2541-4BA3-AA78-8874153E98E5}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JULIO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2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2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22" name="Google Shape;322;p11"/>
          <p:cNvGraphicFramePr/>
          <p:nvPr/>
        </p:nvGraphicFramePr>
        <p:xfrm>
          <a:off x="6210903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NOVIEMBRE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23" name="Google Shape;323;p11"/>
          <p:cNvGraphicFramePr/>
          <p:nvPr/>
        </p:nvGraphicFramePr>
        <p:xfrm>
          <a:off x="3415416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{811E56AF-2541-4BA3-AA78-8874153E98E5}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FEBRERO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2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2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107863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107863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107863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107863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107863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2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2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24" name="Google Shape;324;p11"/>
          <p:cNvGraphicFramePr/>
          <p:nvPr/>
        </p:nvGraphicFramePr>
        <p:xfrm>
          <a:off x="3415416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JUNIO</a:t>
                      </a:r>
                      <a:endParaRPr/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25" name="Google Shape;325;p11"/>
          <p:cNvGraphicFramePr/>
          <p:nvPr/>
        </p:nvGraphicFramePr>
        <p:xfrm>
          <a:off x="3415416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{D62826AE-79C6-4C7A-A5A3-5750801DFB79}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OCTUBRE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6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6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6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6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6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A468AD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A468AD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6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26" name="Google Shape;326;p11"/>
          <p:cNvGraphicFramePr/>
          <p:nvPr/>
        </p:nvGraphicFramePr>
        <p:xfrm>
          <a:off x="9006388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{A0BFFBF5-B146-4601-BA7E-8094D68C82A7}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ABRIL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5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5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8F2A20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8F2A20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8F2A20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8F2A20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8F2A20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5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5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27" name="Google Shape;327;p11"/>
          <p:cNvGraphicFramePr/>
          <p:nvPr/>
        </p:nvGraphicFramePr>
        <p:xfrm>
          <a:off x="9006388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{F9FE8111-7478-4853-AA73-5962CD423F28}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AGOSTO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4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4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28" name="Google Shape;328;p11"/>
          <p:cNvGraphicFramePr/>
          <p:nvPr/>
        </p:nvGraphicFramePr>
        <p:xfrm>
          <a:off x="9006388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{423EAEEE-C10B-4B10-8F08-493D21D0A804}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DICIEMBRE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6923C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6923C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6923C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6923C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6923C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3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3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33" name="Shape 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p12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335" name="Google Shape;335;p12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72B4E0"/>
              </a:buClr>
              <a:buSzPts val="2800"/>
              <a:buNone/>
            </a:pPr>
            <a:r>
              <a:rPr b="1" lang="en-US" cap="none"/>
              <a:t>12 MESES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/>
          </a:p>
        </p:txBody>
      </p:sp>
      <p:sp>
        <p:nvSpPr>
          <p:cNvPr id="336" name="Google Shape;336;p12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37" name="Google Shape;337;p12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rgbClr val="222A35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338" name="Google Shape;338;p12"/>
          <p:cNvGraphicFramePr/>
          <p:nvPr/>
        </p:nvGraphicFramePr>
        <p:xfrm>
          <a:off x="619931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ENERO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515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2B4E0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72B4E0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39" name="Google Shape;339;p12"/>
          <p:cNvGraphicFramePr/>
          <p:nvPr/>
        </p:nvGraphicFramePr>
        <p:xfrm>
          <a:off x="619932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{D62826AE-79C6-4C7A-A5A3-5750801DFB79}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MAYO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A468AD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A468AD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40" name="Google Shape;340;p12"/>
          <p:cNvGraphicFramePr/>
          <p:nvPr/>
        </p:nvGraphicFramePr>
        <p:xfrm>
          <a:off x="619932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{A0BFFBF5-B146-4601-BA7E-8094D68C82A7}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SEPTIEMBRE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E18176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E18176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E18176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E18176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E18176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E18176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41" name="Google Shape;341;p12"/>
          <p:cNvGraphicFramePr/>
          <p:nvPr/>
        </p:nvGraphicFramePr>
        <p:xfrm>
          <a:off x="6210903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{F9FE8111-7478-4853-AA73-5962CD423F28}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MARZO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F8C36F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F8C36F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F8C36F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F8C36F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F8C36F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F8C36F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42" name="Google Shape;342;p12"/>
          <p:cNvGraphicFramePr/>
          <p:nvPr/>
        </p:nvGraphicFramePr>
        <p:xfrm>
          <a:off x="6210903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{811E56AF-2541-4BA3-AA78-8874153E98E5}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JULIO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51E7C8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51E7C8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51E7C8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51E7C8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51E7C8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43" name="Google Shape;343;p12"/>
          <p:cNvGraphicFramePr/>
          <p:nvPr/>
        </p:nvGraphicFramePr>
        <p:xfrm>
          <a:off x="6210903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NOVIEMBRE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2B4E0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44" name="Google Shape;344;p12"/>
          <p:cNvGraphicFramePr/>
          <p:nvPr/>
        </p:nvGraphicFramePr>
        <p:xfrm>
          <a:off x="3415416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{811E56AF-2541-4BA3-AA78-8874153E98E5}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FEBRERO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51E7C8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51E7C8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51E7C8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51E7C8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51E7C8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51E7C8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45" name="Google Shape;345;p12"/>
          <p:cNvGraphicFramePr/>
          <p:nvPr/>
        </p:nvGraphicFramePr>
        <p:xfrm>
          <a:off x="3415416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JUNIO</a:t>
                      </a:r>
                      <a:endParaRPr/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2B4E0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46" name="Google Shape;346;p12"/>
          <p:cNvGraphicFramePr/>
          <p:nvPr/>
        </p:nvGraphicFramePr>
        <p:xfrm>
          <a:off x="3415416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{D62826AE-79C6-4C7A-A5A3-5750801DFB79}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OCTUBRE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A468AD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47" name="Google Shape;347;p12"/>
          <p:cNvGraphicFramePr/>
          <p:nvPr/>
        </p:nvGraphicFramePr>
        <p:xfrm>
          <a:off x="9006388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{A0BFFBF5-B146-4601-BA7E-8094D68C82A7}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ABRIL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E18176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E18176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E18176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E18176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E18176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E18176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48" name="Google Shape;348;p12"/>
          <p:cNvGraphicFramePr/>
          <p:nvPr/>
        </p:nvGraphicFramePr>
        <p:xfrm>
          <a:off x="9006388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{F9FE8111-7478-4853-AA73-5962CD423F28}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AGOSTO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F8C36F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F8C36F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F8C36F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F8C36F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F8C36F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49" name="Google Shape;349;p12"/>
          <p:cNvGraphicFramePr/>
          <p:nvPr/>
        </p:nvGraphicFramePr>
        <p:xfrm>
          <a:off x="9006388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{423EAEEE-C10B-4B10-8F08-493D21D0A804}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DICIEMBRE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C2D59B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C2D59B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C2D59B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C2D59B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C2D59B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C2D59B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C2D59B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C2D59B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C2D59B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C2D59B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C2D59B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C2D59B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C2D59B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54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13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356" name="Google Shape;356;p13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12 MESES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/>
          </a:p>
        </p:txBody>
      </p:sp>
      <p:sp>
        <p:nvSpPr>
          <p:cNvPr id="357" name="Google Shape;357;p13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58" name="Google Shape;358;p13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359" name="Google Shape;359;p13"/>
          <p:cNvGraphicFramePr/>
          <p:nvPr/>
        </p:nvGraphicFramePr>
        <p:xfrm>
          <a:off x="619931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ENERO</a:t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515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60" name="Google Shape;360;p13"/>
          <p:cNvGraphicFramePr/>
          <p:nvPr/>
        </p:nvGraphicFramePr>
        <p:xfrm>
          <a:off x="619932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{D62826AE-79C6-4C7A-A5A3-5750801DFB79}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MAYO</a:t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61" name="Google Shape;361;p13"/>
          <p:cNvGraphicFramePr/>
          <p:nvPr/>
        </p:nvGraphicFramePr>
        <p:xfrm>
          <a:off x="619932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{A0BFFBF5-B146-4601-BA7E-8094D68C82A7}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SEPTIEMBRE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62" name="Google Shape;362;p13"/>
          <p:cNvGraphicFramePr/>
          <p:nvPr/>
        </p:nvGraphicFramePr>
        <p:xfrm>
          <a:off x="6210903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{F9FE8111-7478-4853-AA73-5962CD423F28}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MARZO</a:t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63" name="Google Shape;363;p13"/>
          <p:cNvGraphicFramePr/>
          <p:nvPr/>
        </p:nvGraphicFramePr>
        <p:xfrm>
          <a:off x="6210903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{811E56AF-2541-4BA3-AA78-8874153E98E5}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JULIO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64" name="Google Shape;364;p13"/>
          <p:cNvGraphicFramePr/>
          <p:nvPr/>
        </p:nvGraphicFramePr>
        <p:xfrm>
          <a:off x="6210903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NOVIEMBRE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65" name="Google Shape;365;p13"/>
          <p:cNvGraphicFramePr/>
          <p:nvPr/>
        </p:nvGraphicFramePr>
        <p:xfrm>
          <a:off x="3415416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{811E56AF-2541-4BA3-AA78-8874153E98E5}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FEBRERO</a:t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66" name="Google Shape;366;p13"/>
          <p:cNvGraphicFramePr/>
          <p:nvPr/>
        </p:nvGraphicFramePr>
        <p:xfrm>
          <a:off x="3415416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JUNIO</a:t>
                      </a:r>
                      <a:endParaRPr/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67" name="Google Shape;367;p13"/>
          <p:cNvGraphicFramePr/>
          <p:nvPr/>
        </p:nvGraphicFramePr>
        <p:xfrm>
          <a:off x="3415416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{D62826AE-79C6-4C7A-A5A3-5750801DFB79}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OCTUBRE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68" name="Google Shape;368;p13"/>
          <p:cNvGraphicFramePr/>
          <p:nvPr/>
        </p:nvGraphicFramePr>
        <p:xfrm>
          <a:off x="9006388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{A0BFFBF5-B146-4601-BA7E-8094D68C82A7}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ABRIL</a:t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69" name="Google Shape;369;p13"/>
          <p:cNvGraphicFramePr/>
          <p:nvPr/>
        </p:nvGraphicFramePr>
        <p:xfrm>
          <a:off x="9006388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{F9FE8111-7478-4853-AA73-5962CD423F28}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AGOSTO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370" name="Google Shape;370;p13"/>
          <p:cNvGraphicFramePr/>
          <p:nvPr/>
        </p:nvGraphicFramePr>
        <p:xfrm>
          <a:off x="9006388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{423EAEEE-C10B-4B10-8F08-493D21D0A804}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DICIEMBRE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75" name="Shape 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" name="Google Shape;376;p14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77" name="Google Shape;377;p14"/>
          <p:cNvGrpSpPr/>
          <p:nvPr/>
        </p:nvGrpSpPr>
        <p:grpSpPr>
          <a:xfrm>
            <a:off x="743750" y="6147415"/>
            <a:ext cx="10690711" cy="285115"/>
            <a:chOff x="743750" y="2859544"/>
            <a:chExt cx="10690711" cy="285115"/>
          </a:xfrm>
        </p:grpSpPr>
        <p:sp>
          <p:nvSpPr>
            <p:cNvPr id="378" name="Google Shape;378;p14"/>
            <p:cNvSpPr/>
            <p:nvPr/>
          </p:nvSpPr>
          <p:spPr>
            <a:xfrm>
              <a:off x="743750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379;p14"/>
            <p:cNvSpPr/>
            <p:nvPr/>
          </p:nvSpPr>
          <p:spPr>
            <a:xfrm>
              <a:off x="3539236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380;p14"/>
            <p:cNvSpPr/>
            <p:nvPr/>
          </p:nvSpPr>
          <p:spPr>
            <a:xfrm>
              <a:off x="6334722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381;p14"/>
            <p:cNvSpPr/>
            <p:nvPr/>
          </p:nvSpPr>
          <p:spPr>
            <a:xfrm>
              <a:off x="9130207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2" name="Google Shape;382;p14"/>
          <p:cNvGrpSpPr/>
          <p:nvPr/>
        </p:nvGrpSpPr>
        <p:grpSpPr>
          <a:xfrm>
            <a:off x="743750" y="4464172"/>
            <a:ext cx="10690711" cy="285115"/>
            <a:chOff x="743750" y="2859544"/>
            <a:chExt cx="10690711" cy="285115"/>
          </a:xfrm>
        </p:grpSpPr>
        <p:sp>
          <p:nvSpPr>
            <p:cNvPr id="383" name="Google Shape;383;p14"/>
            <p:cNvSpPr/>
            <p:nvPr/>
          </p:nvSpPr>
          <p:spPr>
            <a:xfrm>
              <a:off x="743750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384;p14"/>
            <p:cNvSpPr/>
            <p:nvPr/>
          </p:nvSpPr>
          <p:spPr>
            <a:xfrm>
              <a:off x="3539236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385;p14"/>
            <p:cNvSpPr/>
            <p:nvPr/>
          </p:nvSpPr>
          <p:spPr>
            <a:xfrm>
              <a:off x="6334722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386;p14"/>
            <p:cNvSpPr/>
            <p:nvPr/>
          </p:nvSpPr>
          <p:spPr>
            <a:xfrm>
              <a:off x="9130207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7" name="Google Shape;387;p14"/>
          <p:cNvGrpSpPr/>
          <p:nvPr/>
        </p:nvGrpSpPr>
        <p:grpSpPr>
          <a:xfrm>
            <a:off x="743750" y="2780928"/>
            <a:ext cx="10690711" cy="285115"/>
            <a:chOff x="743750" y="2859544"/>
            <a:chExt cx="10690711" cy="285115"/>
          </a:xfrm>
        </p:grpSpPr>
        <p:sp>
          <p:nvSpPr>
            <p:cNvPr id="388" name="Google Shape;388;p14"/>
            <p:cNvSpPr/>
            <p:nvPr/>
          </p:nvSpPr>
          <p:spPr>
            <a:xfrm>
              <a:off x="743750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389;p14"/>
            <p:cNvSpPr/>
            <p:nvPr/>
          </p:nvSpPr>
          <p:spPr>
            <a:xfrm>
              <a:off x="3539236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390;p14"/>
            <p:cNvSpPr/>
            <p:nvPr/>
          </p:nvSpPr>
          <p:spPr>
            <a:xfrm>
              <a:off x="6334722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391;p14"/>
            <p:cNvSpPr/>
            <p:nvPr/>
          </p:nvSpPr>
          <p:spPr>
            <a:xfrm>
              <a:off x="9130207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2" name="Google Shape;392;p14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393" name="Google Shape;393;p14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12 MESES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/>
          </a:p>
        </p:txBody>
      </p:sp>
      <p:graphicFrame>
        <p:nvGraphicFramePr>
          <p:cNvPr id="394" name="Google Shape;394;p14"/>
          <p:cNvGraphicFramePr/>
          <p:nvPr/>
        </p:nvGraphicFramePr>
        <p:xfrm>
          <a:off x="619931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ENERO</a:t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515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95" name="Google Shape;395;p14"/>
          <p:cNvGraphicFramePr/>
          <p:nvPr/>
        </p:nvGraphicFramePr>
        <p:xfrm>
          <a:off x="619932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{D62826AE-79C6-4C7A-A5A3-5750801DFB79}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MAYO</a:t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96" name="Google Shape;396;p14"/>
          <p:cNvGraphicFramePr/>
          <p:nvPr/>
        </p:nvGraphicFramePr>
        <p:xfrm>
          <a:off x="619932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{A0BFFBF5-B146-4601-BA7E-8094D68C82A7}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SEPTIEMBRE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97" name="Google Shape;397;p14"/>
          <p:cNvGraphicFramePr/>
          <p:nvPr/>
        </p:nvGraphicFramePr>
        <p:xfrm>
          <a:off x="6210903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{F9FE8111-7478-4853-AA73-5962CD423F28}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MARZO</a:t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98" name="Google Shape;398;p14"/>
          <p:cNvGraphicFramePr/>
          <p:nvPr/>
        </p:nvGraphicFramePr>
        <p:xfrm>
          <a:off x="6210903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{811E56AF-2541-4BA3-AA78-8874153E98E5}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JULIO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99" name="Google Shape;399;p14"/>
          <p:cNvGraphicFramePr/>
          <p:nvPr/>
        </p:nvGraphicFramePr>
        <p:xfrm>
          <a:off x="6210903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NOVIEMBRE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400" name="Google Shape;400;p14"/>
          <p:cNvGraphicFramePr/>
          <p:nvPr/>
        </p:nvGraphicFramePr>
        <p:xfrm>
          <a:off x="3415416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{811E56AF-2541-4BA3-AA78-8874153E98E5}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FEBRERO</a:t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401" name="Google Shape;401;p14"/>
          <p:cNvGraphicFramePr/>
          <p:nvPr/>
        </p:nvGraphicFramePr>
        <p:xfrm>
          <a:off x="3415416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JUNIO</a:t>
                      </a:r>
                      <a:endParaRPr/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402" name="Google Shape;402;p14"/>
          <p:cNvGraphicFramePr/>
          <p:nvPr/>
        </p:nvGraphicFramePr>
        <p:xfrm>
          <a:off x="3415416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{D62826AE-79C6-4C7A-A5A3-5750801DFB79}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OCTUBRE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403" name="Google Shape;403;p14"/>
          <p:cNvGraphicFramePr/>
          <p:nvPr/>
        </p:nvGraphicFramePr>
        <p:xfrm>
          <a:off x="9006388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{A0BFFBF5-B146-4601-BA7E-8094D68C82A7}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ABRIL</a:t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404" name="Google Shape;404;p14"/>
          <p:cNvGraphicFramePr/>
          <p:nvPr/>
        </p:nvGraphicFramePr>
        <p:xfrm>
          <a:off x="9006388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{F9FE8111-7478-4853-AA73-5962CD423F28}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AGOSTO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405" name="Google Shape;405;p14"/>
          <p:cNvGraphicFramePr/>
          <p:nvPr/>
        </p:nvGraphicFramePr>
        <p:xfrm>
          <a:off x="9006388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{423EAEEE-C10B-4B10-8F08-493D21D0A804}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DICIEMBRE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10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15"/>
          <p:cNvSpPr txBox="1"/>
          <p:nvPr>
            <p:ph type="ctrTitle"/>
          </p:nvPr>
        </p:nvSpPr>
        <p:spPr>
          <a:xfrm>
            <a:off x="1524000" y="2494300"/>
            <a:ext cx="9144000" cy="1015663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412" name="Google Shape;412;p15"/>
          <p:cNvSpPr txBox="1"/>
          <p:nvPr>
            <p:ph idx="1" type="subTitle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72B4E0"/>
              </a:buClr>
              <a:buSzPts val="3200"/>
              <a:buNone/>
            </a:pPr>
            <a:r>
              <a:rPr lang="en-US"/>
              <a:t>6 Meses (Semestres)</a:t>
            </a: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17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Google Shape;418;p16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9" name="Google Shape;419;p16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420" name="Google Shape;420;p16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1.</a:t>
            </a:r>
            <a:r>
              <a:rPr b="1" baseline="30000" lang="en-US" cap="none"/>
              <a:t>ER</a:t>
            </a:r>
            <a:r>
              <a:rPr b="1" lang="en-US" cap="none"/>
              <a:t> SEMESTRE</a:t>
            </a:r>
            <a:r>
              <a:rPr b="1"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 b="1">
              <a:solidFill>
                <a:srgbClr val="A1CDEA"/>
              </a:solidFill>
            </a:endParaRPr>
          </a:p>
        </p:txBody>
      </p:sp>
      <p:grpSp>
        <p:nvGrpSpPr>
          <p:cNvPr id="421" name="Google Shape;421;p16"/>
          <p:cNvGrpSpPr/>
          <p:nvPr/>
        </p:nvGrpSpPr>
        <p:grpSpPr>
          <a:xfrm>
            <a:off x="781896" y="6173123"/>
            <a:ext cx="10614415" cy="297691"/>
            <a:chOff x="781896" y="3560440"/>
            <a:chExt cx="10614415" cy="297691"/>
          </a:xfrm>
        </p:grpSpPr>
        <p:sp>
          <p:nvSpPr>
            <p:cNvPr id="422" name="Google Shape;422;p16"/>
            <p:cNvSpPr/>
            <p:nvPr/>
          </p:nvSpPr>
          <p:spPr>
            <a:xfrm>
              <a:off x="8290098" y="3573016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423;p16"/>
            <p:cNvSpPr/>
            <p:nvPr/>
          </p:nvSpPr>
          <p:spPr>
            <a:xfrm>
              <a:off x="4535997" y="3560440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" name="Google Shape;424;p16"/>
            <p:cNvSpPr/>
            <p:nvPr/>
          </p:nvSpPr>
          <p:spPr>
            <a:xfrm>
              <a:off x="781896" y="3573015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25" name="Google Shape;425;p16"/>
          <p:cNvGrpSpPr/>
          <p:nvPr/>
        </p:nvGrpSpPr>
        <p:grpSpPr>
          <a:xfrm>
            <a:off x="781896" y="3560440"/>
            <a:ext cx="10614415" cy="297691"/>
            <a:chOff x="781896" y="3560440"/>
            <a:chExt cx="10614415" cy="297691"/>
          </a:xfrm>
        </p:grpSpPr>
        <p:sp>
          <p:nvSpPr>
            <p:cNvPr id="426" name="Google Shape;426;p16"/>
            <p:cNvSpPr/>
            <p:nvPr/>
          </p:nvSpPr>
          <p:spPr>
            <a:xfrm>
              <a:off x="8290098" y="3573016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" name="Google Shape;427;p16"/>
            <p:cNvSpPr/>
            <p:nvPr/>
          </p:nvSpPr>
          <p:spPr>
            <a:xfrm>
              <a:off x="4535997" y="3560440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" name="Google Shape;428;p16"/>
            <p:cNvSpPr/>
            <p:nvPr/>
          </p:nvSpPr>
          <p:spPr>
            <a:xfrm>
              <a:off x="781896" y="3573015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aphicFrame>
        <p:nvGraphicFramePr>
          <p:cNvPr id="429" name="Google Shape;429;p16"/>
          <p:cNvGraphicFramePr/>
          <p:nvPr/>
        </p:nvGraphicFramePr>
        <p:xfrm>
          <a:off x="619931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ENERO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430" name="Google Shape;430;p16"/>
          <p:cNvGraphicFramePr/>
          <p:nvPr/>
        </p:nvGraphicFramePr>
        <p:xfrm>
          <a:off x="4374597" y="422698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510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MAYO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0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5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431" name="Google Shape;431;p16"/>
          <p:cNvGraphicFramePr/>
          <p:nvPr/>
        </p:nvGraphicFramePr>
        <p:xfrm>
          <a:off x="8128128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MARZO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432" name="Google Shape;432;p16"/>
          <p:cNvGraphicFramePr/>
          <p:nvPr/>
        </p:nvGraphicFramePr>
        <p:xfrm>
          <a:off x="4374597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FEBRERO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433" name="Google Shape;433;p16"/>
          <p:cNvGraphicFramePr/>
          <p:nvPr/>
        </p:nvGraphicFramePr>
        <p:xfrm>
          <a:off x="8128128" y="422698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510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JUNIO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0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5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434" name="Google Shape;434;p16"/>
          <p:cNvGraphicFramePr/>
          <p:nvPr/>
        </p:nvGraphicFramePr>
        <p:xfrm>
          <a:off x="619930" y="422698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510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ABRIL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0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5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39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" name="Google Shape;440;p17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1" name="Google Shape;441;p17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442" name="Google Shape;442;p17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2.</a:t>
            </a:r>
            <a:r>
              <a:rPr b="1" baseline="30000" lang="en-US" cap="none"/>
              <a:t>O</a:t>
            </a:r>
            <a:r>
              <a:rPr b="1" lang="en-US" cap="none"/>
              <a:t> SEMESTRE</a:t>
            </a:r>
            <a:r>
              <a:rPr b="1"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 b="1">
              <a:solidFill>
                <a:srgbClr val="A1CDEA"/>
              </a:solidFill>
            </a:endParaRPr>
          </a:p>
        </p:txBody>
      </p:sp>
      <p:grpSp>
        <p:nvGrpSpPr>
          <p:cNvPr id="443" name="Google Shape;443;p17"/>
          <p:cNvGrpSpPr/>
          <p:nvPr/>
        </p:nvGrpSpPr>
        <p:grpSpPr>
          <a:xfrm>
            <a:off x="781896" y="6173123"/>
            <a:ext cx="10614415" cy="297691"/>
            <a:chOff x="781896" y="3560440"/>
            <a:chExt cx="10614415" cy="297691"/>
          </a:xfrm>
        </p:grpSpPr>
        <p:sp>
          <p:nvSpPr>
            <p:cNvPr id="444" name="Google Shape;444;p17"/>
            <p:cNvSpPr/>
            <p:nvPr/>
          </p:nvSpPr>
          <p:spPr>
            <a:xfrm>
              <a:off x="8290098" y="3573016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445;p17"/>
            <p:cNvSpPr/>
            <p:nvPr/>
          </p:nvSpPr>
          <p:spPr>
            <a:xfrm>
              <a:off x="4535997" y="3560440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" name="Google Shape;446;p17"/>
            <p:cNvSpPr/>
            <p:nvPr/>
          </p:nvSpPr>
          <p:spPr>
            <a:xfrm>
              <a:off x="781896" y="3573015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7" name="Google Shape;447;p17"/>
          <p:cNvGrpSpPr/>
          <p:nvPr/>
        </p:nvGrpSpPr>
        <p:grpSpPr>
          <a:xfrm>
            <a:off x="781896" y="3560440"/>
            <a:ext cx="10614415" cy="297691"/>
            <a:chOff x="781896" y="3560440"/>
            <a:chExt cx="10614415" cy="297691"/>
          </a:xfrm>
        </p:grpSpPr>
        <p:sp>
          <p:nvSpPr>
            <p:cNvPr id="448" name="Google Shape;448;p17"/>
            <p:cNvSpPr/>
            <p:nvPr/>
          </p:nvSpPr>
          <p:spPr>
            <a:xfrm>
              <a:off x="8290098" y="3573016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" name="Google Shape;449;p17"/>
            <p:cNvSpPr/>
            <p:nvPr/>
          </p:nvSpPr>
          <p:spPr>
            <a:xfrm>
              <a:off x="4535997" y="3560440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450;p17"/>
            <p:cNvSpPr/>
            <p:nvPr/>
          </p:nvSpPr>
          <p:spPr>
            <a:xfrm>
              <a:off x="781896" y="3573015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aphicFrame>
        <p:nvGraphicFramePr>
          <p:cNvPr id="451" name="Google Shape;451;p17"/>
          <p:cNvGraphicFramePr/>
          <p:nvPr/>
        </p:nvGraphicFramePr>
        <p:xfrm>
          <a:off x="619931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JULIO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452" name="Google Shape;452;p17"/>
          <p:cNvGraphicFramePr/>
          <p:nvPr/>
        </p:nvGraphicFramePr>
        <p:xfrm>
          <a:off x="4374597" y="422698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510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NOVIEMBRE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0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5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453" name="Google Shape;453;p17"/>
          <p:cNvGraphicFramePr/>
          <p:nvPr/>
        </p:nvGraphicFramePr>
        <p:xfrm>
          <a:off x="8128128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SEPTIEMBRE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454" name="Google Shape;454;p17"/>
          <p:cNvGraphicFramePr/>
          <p:nvPr/>
        </p:nvGraphicFramePr>
        <p:xfrm>
          <a:off x="4374597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AGOSTO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455" name="Google Shape;455;p17"/>
          <p:cNvGraphicFramePr/>
          <p:nvPr/>
        </p:nvGraphicFramePr>
        <p:xfrm>
          <a:off x="8128128" y="422698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510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DICIEMBRE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0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5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456" name="Google Shape;456;p17"/>
          <p:cNvGraphicFramePr/>
          <p:nvPr/>
        </p:nvGraphicFramePr>
        <p:xfrm>
          <a:off x="619930" y="422698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510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OCTUBRE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0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5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6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18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3" name="Google Shape;463;p18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464" name="Google Shape;464;p18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1.</a:t>
            </a:r>
            <a:r>
              <a:rPr b="1" baseline="30000" lang="en-US" cap="none"/>
              <a:t>ER</a:t>
            </a:r>
            <a:r>
              <a:rPr b="1" lang="en-US" cap="none"/>
              <a:t> SEMESTRE</a:t>
            </a:r>
            <a:r>
              <a:rPr b="1"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 b="1">
              <a:solidFill>
                <a:srgbClr val="A1CDEA"/>
              </a:solidFill>
            </a:endParaRPr>
          </a:p>
        </p:txBody>
      </p:sp>
      <p:grpSp>
        <p:nvGrpSpPr>
          <p:cNvPr id="465" name="Google Shape;465;p18"/>
          <p:cNvGrpSpPr/>
          <p:nvPr/>
        </p:nvGrpSpPr>
        <p:grpSpPr>
          <a:xfrm>
            <a:off x="781896" y="6173123"/>
            <a:ext cx="10614415" cy="297691"/>
            <a:chOff x="781896" y="3560440"/>
            <a:chExt cx="10614415" cy="297691"/>
          </a:xfrm>
        </p:grpSpPr>
        <p:sp>
          <p:nvSpPr>
            <p:cNvPr id="466" name="Google Shape;466;p18"/>
            <p:cNvSpPr/>
            <p:nvPr/>
          </p:nvSpPr>
          <p:spPr>
            <a:xfrm>
              <a:off x="8290098" y="3573016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" name="Google Shape;467;p18"/>
            <p:cNvSpPr/>
            <p:nvPr/>
          </p:nvSpPr>
          <p:spPr>
            <a:xfrm>
              <a:off x="4535997" y="3560440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" name="Google Shape;468;p18"/>
            <p:cNvSpPr/>
            <p:nvPr/>
          </p:nvSpPr>
          <p:spPr>
            <a:xfrm>
              <a:off x="781896" y="3573015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69" name="Google Shape;469;p18"/>
          <p:cNvGrpSpPr/>
          <p:nvPr/>
        </p:nvGrpSpPr>
        <p:grpSpPr>
          <a:xfrm>
            <a:off x="781896" y="3560440"/>
            <a:ext cx="10614415" cy="297691"/>
            <a:chOff x="781896" y="3560440"/>
            <a:chExt cx="10614415" cy="297691"/>
          </a:xfrm>
        </p:grpSpPr>
        <p:sp>
          <p:nvSpPr>
            <p:cNvPr id="470" name="Google Shape;470;p18"/>
            <p:cNvSpPr/>
            <p:nvPr/>
          </p:nvSpPr>
          <p:spPr>
            <a:xfrm>
              <a:off x="8290098" y="3573016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" name="Google Shape;471;p18"/>
            <p:cNvSpPr/>
            <p:nvPr/>
          </p:nvSpPr>
          <p:spPr>
            <a:xfrm>
              <a:off x="4535997" y="3560440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" name="Google Shape;472;p18"/>
            <p:cNvSpPr/>
            <p:nvPr/>
          </p:nvSpPr>
          <p:spPr>
            <a:xfrm>
              <a:off x="781896" y="3573015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aphicFrame>
        <p:nvGraphicFramePr>
          <p:cNvPr id="473" name="Google Shape;473;p18"/>
          <p:cNvGraphicFramePr/>
          <p:nvPr/>
        </p:nvGraphicFramePr>
        <p:xfrm>
          <a:off x="619931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ENERO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474" name="Google Shape;474;p18"/>
          <p:cNvGraphicFramePr/>
          <p:nvPr/>
        </p:nvGraphicFramePr>
        <p:xfrm>
          <a:off x="4374597" y="422698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510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MAYO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0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5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475" name="Google Shape;475;p18"/>
          <p:cNvGraphicFramePr/>
          <p:nvPr/>
        </p:nvGraphicFramePr>
        <p:xfrm>
          <a:off x="8128128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MARZO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476" name="Google Shape;476;p18"/>
          <p:cNvGraphicFramePr/>
          <p:nvPr/>
        </p:nvGraphicFramePr>
        <p:xfrm>
          <a:off x="4374597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FEBRERO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477" name="Google Shape;477;p18"/>
          <p:cNvGraphicFramePr/>
          <p:nvPr/>
        </p:nvGraphicFramePr>
        <p:xfrm>
          <a:off x="8128128" y="422698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510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JUNIO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0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5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478" name="Google Shape;478;p18"/>
          <p:cNvGraphicFramePr/>
          <p:nvPr/>
        </p:nvGraphicFramePr>
        <p:xfrm>
          <a:off x="619930" y="422698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510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ABRIL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0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5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83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" name="Google Shape;484;p19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5" name="Google Shape;485;p19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486" name="Google Shape;486;p19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2.</a:t>
            </a:r>
            <a:r>
              <a:rPr b="1" baseline="30000" lang="en-US" cap="none"/>
              <a:t>O</a:t>
            </a:r>
            <a:r>
              <a:rPr b="1" lang="en-US" cap="none"/>
              <a:t> SEMESTRE</a:t>
            </a:r>
            <a:r>
              <a:rPr b="1"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 b="1">
              <a:solidFill>
                <a:srgbClr val="A1CDEA"/>
              </a:solidFill>
            </a:endParaRPr>
          </a:p>
        </p:txBody>
      </p:sp>
      <p:grpSp>
        <p:nvGrpSpPr>
          <p:cNvPr id="487" name="Google Shape;487;p19"/>
          <p:cNvGrpSpPr/>
          <p:nvPr/>
        </p:nvGrpSpPr>
        <p:grpSpPr>
          <a:xfrm>
            <a:off x="781896" y="6173123"/>
            <a:ext cx="10614415" cy="297691"/>
            <a:chOff x="781896" y="3560440"/>
            <a:chExt cx="10614415" cy="297691"/>
          </a:xfrm>
        </p:grpSpPr>
        <p:sp>
          <p:nvSpPr>
            <p:cNvPr id="488" name="Google Shape;488;p19"/>
            <p:cNvSpPr/>
            <p:nvPr/>
          </p:nvSpPr>
          <p:spPr>
            <a:xfrm>
              <a:off x="8290098" y="3573016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" name="Google Shape;489;p19"/>
            <p:cNvSpPr/>
            <p:nvPr/>
          </p:nvSpPr>
          <p:spPr>
            <a:xfrm>
              <a:off x="4535997" y="3560440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" name="Google Shape;490;p19"/>
            <p:cNvSpPr/>
            <p:nvPr/>
          </p:nvSpPr>
          <p:spPr>
            <a:xfrm>
              <a:off x="781896" y="3573015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91" name="Google Shape;491;p19"/>
          <p:cNvGrpSpPr/>
          <p:nvPr/>
        </p:nvGrpSpPr>
        <p:grpSpPr>
          <a:xfrm>
            <a:off x="781896" y="3560440"/>
            <a:ext cx="10614415" cy="297691"/>
            <a:chOff x="781896" y="3560440"/>
            <a:chExt cx="10614415" cy="297691"/>
          </a:xfrm>
        </p:grpSpPr>
        <p:sp>
          <p:nvSpPr>
            <p:cNvPr id="492" name="Google Shape;492;p19"/>
            <p:cNvSpPr/>
            <p:nvPr/>
          </p:nvSpPr>
          <p:spPr>
            <a:xfrm>
              <a:off x="8290098" y="3573016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" name="Google Shape;493;p19"/>
            <p:cNvSpPr/>
            <p:nvPr/>
          </p:nvSpPr>
          <p:spPr>
            <a:xfrm>
              <a:off x="4535997" y="3560440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" name="Google Shape;494;p19"/>
            <p:cNvSpPr/>
            <p:nvPr/>
          </p:nvSpPr>
          <p:spPr>
            <a:xfrm>
              <a:off x="781896" y="3573015"/>
              <a:ext cx="3106213" cy="28511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aphicFrame>
        <p:nvGraphicFramePr>
          <p:cNvPr id="495" name="Google Shape;495;p19"/>
          <p:cNvGraphicFramePr/>
          <p:nvPr/>
        </p:nvGraphicFramePr>
        <p:xfrm>
          <a:off x="619931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JULIO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496" name="Google Shape;496;p19"/>
          <p:cNvGraphicFramePr/>
          <p:nvPr/>
        </p:nvGraphicFramePr>
        <p:xfrm>
          <a:off x="4374597" y="422698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510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NOVIEMBRE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0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5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497" name="Google Shape;497;p19"/>
          <p:cNvGraphicFramePr/>
          <p:nvPr/>
        </p:nvGraphicFramePr>
        <p:xfrm>
          <a:off x="8128128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SEPTIEMBRE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498" name="Google Shape;498;p19"/>
          <p:cNvGraphicFramePr/>
          <p:nvPr/>
        </p:nvGraphicFramePr>
        <p:xfrm>
          <a:off x="4374597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AGOSTO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499" name="Google Shape;499;p19"/>
          <p:cNvGraphicFramePr/>
          <p:nvPr/>
        </p:nvGraphicFramePr>
        <p:xfrm>
          <a:off x="8128128" y="422698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510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DICIEMBRE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0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5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500" name="Google Shape;500;p19"/>
          <p:cNvGraphicFramePr/>
          <p:nvPr/>
        </p:nvGraphicFramePr>
        <p:xfrm>
          <a:off x="619930" y="422698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{D0218787-80A6-4242-A45B-3160F1E71584}</a:tableStyleId>
              </a:tblPr>
              <a:tblGrid>
                <a:gridCol w="490025"/>
                <a:gridCol w="490025"/>
                <a:gridCol w="490025"/>
                <a:gridCol w="490025"/>
                <a:gridCol w="490025"/>
                <a:gridCol w="490025"/>
                <a:gridCol w="490025"/>
              </a:tblGrid>
              <a:tr h="4510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OCTUBRE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0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1" i="0" sz="16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19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22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23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24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25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26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27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480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28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29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30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chemeClr val="dk1"/>
                          </a:solidFill>
                        </a:rPr>
                        <a:t>31</a:t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5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8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Google Shape;129;p2"/>
          <p:cNvSpPr txBox="1"/>
          <p:nvPr>
            <p:ph type="ctrTitle"/>
          </p:nvPr>
        </p:nvSpPr>
        <p:spPr>
          <a:xfrm>
            <a:off x="1524000" y="2494300"/>
            <a:ext cx="9144000" cy="1015663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30" name="Google Shape;130;p2"/>
          <p:cNvSpPr txBox="1"/>
          <p:nvPr>
            <p:ph idx="1" type="subTitle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72B4E0"/>
              </a:buClr>
              <a:buSzPts val="3200"/>
              <a:buNone/>
            </a:pPr>
            <a:r>
              <a:rPr lang="en-US"/>
              <a:t>12 Meses (1 Año)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05" name="Shape 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" name="Google Shape;506;p20"/>
          <p:cNvSpPr txBox="1"/>
          <p:nvPr>
            <p:ph type="ctrTitle"/>
          </p:nvPr>
        </p:nvSpPr>
        <p:spPr>
          <a:xfrm>
            <a:off x="1524000" y="2494300"/>
            <a:ext cx="9144000" cy="1015663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507" name="Google Shape;507;p20"/>
          <p:cNvSpPr txBox="1"/>
          <p:nvPr>
            <p:ph idx="1" type="subTitle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72B4E0"/>
              </a:buClr>
              <a:buSzPts val="3200"/>
              <a:buNone/>
            </a:pPr>
            <a:r>
              <a:rPr lang="en-US"/>
              <a:t>4 Meses</a:t>
            </a:r>
            <a:endParaRPr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12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p21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514" name="Google Shape;514;p21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ENERO – ABRIL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 b="1">
              <a:solidFill>
                <a:srgbClr val="A1CDEA"/>
              </a:solidFill>
            </a:endParaRPr>
          </a:p>
        </p:txBody>
      </p:sp>
      <p:sp>
        <p:nvSpPr>
          <p:cNvPr id="515" name="Google Shape;515;p21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16" name="Google Shape;516;p21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517" name="Google Shape;517;p21"/>
          <p:cNvGraphicFramePr/>
          <p:nvPr/>
        </p:nvGraphicFramePr>
        <p:xfrm>
          <a:off x="619933" y="1642047"/>
          <a:ext cx="3000000" cy="3000000"/>
        </p:xfrm>
        <a:graphic>
          <a:graphicData uri="http://schemas.openxmlformats.org/drawingml/2006/table">
            <a:tbl>
              <a:tblPr bandRow="1" firstRow="1">
                <a:gradFill>
                  <a:gsLst>
                    <a:gs pos="0">
                      <a:srgbClr val="0E6197"/>
                    </a:gs>
                    <a:gs pos="80000">
                      <a:srgbClr val="127FC6"/>
                    </a:gs>
                    <a:gs pos="100000">
                      <a:srgbClr val="0E81CB"/>
                    </a:gs>
                  </a:gsLst>
                  <a:lin ang="16200000" scaled="0"/>
                </a:gradFill>
                <a:tableStyleId>{6E43CC9A-6899-487C-918C-8AE42E8CD6D9}</a:tableStyleId>
              </a:tblPr>
              <a:tblGrid>
                <a:gridCol w="370050"/>
                <a:gridCol w="370050"/>
                <a:gridCol w="370050"/>
                <a:gridCol w="370050"/>
                <a:gridCol w="370050"/>
                <a:gridCol w="370050"/>
                <a:gridCol w="370050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ENERO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518" name="Google Shape;518;p21"/>
          <p:cNvGraphicFramePr/>
          <p:nvPr/>
        </p:nvGraphicFramePr>
        <p:xfrm>
          <a:off x="6187532" y="1642047"/>
          <a:ext cx="3000000" cy="3000000"/>
        </p:xfrm>
        <a:graphic>
          <a:graphicData uri="http://schemas.openxmlformats.org/drawingml/2006/table">
            <a:tbl>
              <a:tblPr bandRow="1" firstRow="1">
                <a:gradFill>
                  <a:gsLst>
                    <a:gs pos="0">
                      <a:srgbClr val="CA7700"/>
                    </a:gs>
                    <a:gs pos="80000">
                      <a:srgbClr val="FF9D00"/>
                    </a:gs>
                    <a:gs pos="100000">
                      <a:srgbClr val="FF9F00"/>
                    </a:gs>
                  </a:gsLst>
                  <a:lin ang="16200000" scaled="0"/>
                </a:gradFill>
                <a:tableStyleId>{CE408310-5D85-4D80-AA5D-FF155ABBAE23}</a:tableStyleId>
              </a:tblPr>
              <a:tblGrid>
                <a:gridCol w="370050"/>
                <a:gridCol w="370050"/>
                <a:gridCol w="370050"/>
                <a:gridCol w="370050"/>
                <a:gridCol w="370050"/>
                <a:gridCol w="370050"/>
                <a:gridCol w="370050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MARZO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</a:tbl>
          </a:graphicData>
        </a:graphic>
      </p:graphicFrame>
      <p:graphicFrame>
        <p:nvGraphicFramePr>
          <p:cNvPr id="519" name="Google Shape;519;p21"/>
          <p:cNvGraphicFramePr/>
          <p:nvPr/>
        </p:nvGraphicFramePr>
        <p:xfrm>
          <a:off x="3407096" y="1642047"/>
          <a:ext cx="3000000" cy="3000000"/>
        </p:xfrm>
        <a:graphic>
          <a:graphicData uri="http://schemas.openxmlformats.org/drawingml/2006/table">
            <a:tbl>
              <a:tblPr bandRow="1" firstRow="1">
                <a:gradFill>
                  <a:gsLst>
                    <a:gs pos="0">
                      <a:srgbClr val="00846A"/>
                    </a:gs>
                    <a:gs pos="80000">
                      <a:srgbClr val="01AD8C"/>
                    </a:gs>
                    <a:gs pos="100000">
                      <a:srgbClr val="00B28F"/>
                    </a:gs>
                  </a:gsLst>
                  <a:lin ang="16200000" scaled="0"/>
                </a:gradFill>
                <a:tableStyleId>{6E3CE4B9-4A3D-4F04-884B-DC91FF98E657}</a:tableStyleId>
              </a:tblPr>
              <a:tblGrid>
                <a:gridCol w="369075"/>
                <a:gridCol w="369075"/>
                <a:gridCol w="369075"/>
                <a:gridCol w="369075"/>
                <a:gridCol w="369075"/>
                <a:gridCol w="369075"/>
                <a:gridCol w="36907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FEBRERO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520" name="Google Shape;520;p21"/>
          <p:cNvGraphicFramePr/>
          <p:nvPr/>
        </p:nvGraphicFramePr>
        <p:xfrm>
          <a:off x="8974694" y="1642047"/>
          <a:ext cx="3000000" cy="3000000"/>
        </p:xfrm>
        <a:graphic>
          <a:graphicData uri="http://schemas.openxmlformats.org/drawingml/2006/table">
            <a:tbl>
              <a:tblPr bandRow="1" firstRow="1">
                <a:gradFill>
                  <a:gsLst>
                    <a:gs pos="0">
                      <a:srgbClr val="9D1B0E"/>
                    </a:gs>
                    <a:gs pos="80000">
                      <a:srgbClr val="CE2513"/>
                    </a:gs>
                    <a:gs pos="100000">
                      <a:srgbClr val="D3220F"/>
                    </a:gs>
                  </a:gsLst>
                  <a:lin ang="16200000" scaled="0"/>
                </a:gradFill>
                <a:tableStyleId>{ADBE0D44-E1AB-40D5-A047-DE49B53795DB}</a:tableStyleId>
              </a:tblPr>
              <a:tblGrid>
                <a:gridCol w="369075"/>
                <a:gridCol w="369075"/>
                <a:gridCol w="369075"/>
                <a:gridCol w="369075"/>
                <a:gridCol w="369075"/>
                <a:gridCol w="369075"/>
                <a:gridCol w="369075"/>
              </a:tblGrid>
              <a:tr h="4673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ABRIL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26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505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sp>
        <p:nvSpPr>
          <p:cNvPr id="521" name="Google Shape;521;p21"/>
          <p:cNvSpPr txBox="1"/>
          <p:nvPr/>
        </p:nvSpPr>
        <p:spPr>
          <a:xfrm>
            <a:off x="619933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ENERO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522" name="Google Shape;522;p21"/>
          <p:cNvSpPr txBox="1"/>
          <p:nvPr/>
        </p:nvSpPr>
        <p:spPr>
          <a:xfrm>
            <a:off x="3402609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2"/>
                </a:solidFill>
                <a:latin typeface="Calibri"/>
                <a:ea typeface="Calibri"/>
                <a:cs typeface="Calibri"/>
                <a:sym typeface="Calibri"/>
              </a:rPr>
              <a:t>FEBRERO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523" name="Google Shape;523;p21"/>
          <p:cNvSpPr txBox="1"/>
          <p:nvPr/>
        </p:nvSpPr>
        <p:spPr>
          <a:xfrm>
            <a:off x="6185285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rPr>
              <a:t>MARZO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524" name="Google Shape;524;p21"/>
          <p:cNvSpPr txBox="1"/>
          <p:nvPr/>
        </p:nvSpPr>
        <p:spPr>
          <a:xfrm>
            <a:off x="8967960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5"/>
                </a:solidFill>
                <a:latin typeface="Calibri"/>
                <a:ea typeface="Calibri"/>
                <a:cs typeface="Calibri"/>
                <a:sym typeface="Calibri"/>
              </a:rPr>
              <a:t>ABRIL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525" name="Google Shape;525;p21"/>
          <p:cNvSpPr txBox="1"/>
          <p:nvPr/>
        </p:nvSpPr>
        <p:spPr>
          <a:xfrm>
            <a:off x="619933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526" name="Google Shape;526;p21"/>
          <p:cNvSpPr txBox="1"/>
          <p:nvPr/>
        </p:nvSpPr>
        <p:spPr>
          <a:xfrm>
            <a:off x="3402609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527" name="Google Shape;527;p21"/>
          <p:cNvSpPr txBox="1"/>
          <p:nvPr/>
        </p:nvSpPr>
        <p:spPr>
          <a:xfrm>
            <a:off x="6185285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528" name="Google Shape;528;p21"/>
          <p:cNvSpPr txBox="1"/>
          <p:nvPr/>
        </p:nvSpPr>
        <p:spPr>
          <a:xfrm>
            <a:off x="8967960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cxnSp>
        <p:nvCxnSpPr>
          <p:cNvPr id="529" name="Google Shape;529;p21"/>
          <p:cNvCxnSpPr/>
          <p:nvPr/>
        </p:nvCxnSpPr>
        <p:spPr>
          <a:xfrm>
            <a:off x="619933" y="4463469"/>
            <a:ext cx="2590321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530" name="Google Shape;530;p21"/>
          <p:cNvCxnSpPr/>
          <p:nvPr/>
        </p:nvCxnSpPr>
        <p:spPr>
          <a:xfrm>
            <a:off x="3402609" y="4463469"/>
            <a:ext cx="2588082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531" name="Google Shape;531;p21"/>
          <p:cNvCxnSpPr/>
          <p:nvPr/>
        </p:nvCxnSpPr>
        <p:spPr>
          <a:xfrm>
            <a:off x="6185285" y="4463469"/>
            <a:ext cx="2590321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532" name="Google Shape;532;p21"/>
          <p:cNvCxnSpPr/>
          <p:nvPr/>
        </p:nvCxnSpPr>
        <p:spPr>
          <a:xfrm>
            <a:off x="8967960" y="4463469"/>
            <a:ext cx="2590321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37" name="Shape 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" name="Google Shape;538;p22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539" name="Google Shape;539;p22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MAYO – AGOSTO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 b="1">
              <a:solidFill>
                <a:srgbClr val="A1CDEA"/>
              </a:solidFill>
            </a:endParaRPr>
          </a:p>
        </p:txBody>
      </p:sp>
      <p:sp>
        <p:nvSpPr>
          <p:cNvPr id="540" name="Google Shape;540;p22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41" name="Google Shape;541;p22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542" name="Google Shape;542;p22"/>
          <p:cNvGraphicFramePr/>
          <p:nvPr/>
        </p:nvGraphicFramePr>
        <p:xfrm>
          <a:off x="619933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{6E43CC9A-6899-487C-918C-8AE42E8CD6D9}</a:tableStyleId>
              </a:tblPr>
              <a:tblGrid>
                <a:gridCol w="370050"/>
                <a:gridCol w="370050"/>
                <a:gridCol w="370050"/>
                <a:gridCol w="370050"/>
                <a:gridCol w="370050"/>
                <a:gridCol w="370050"/>
                <a:gridCol w="370050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MAYO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543" name="Google Shape;543;p22"/>
          <p:cNvGraphicFramePr/>
          <p:nvPr/>
        </p:nvGraphicFramePr>
        <p:xfrm>
          <a:off x="6187532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{CE408310-5D85-4D80-AA5D-FF155ABBAE23}</a:tableStyleId>
              </a:tblPr>
              <a:tblGrid>
                <a:gridCol w="370050"/>
                <a:gridCol w="370050"/>
                <a:gridCol w="370050"/>
                <a:gridCol w="370050"/>
                <a:gridCol w="370050"/>
                <a:gridCol w="370050"/>
                <a:gridCol w="370050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JULIO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544" name="Google Shape;544;p22"/>
          <p:cNvGraphicFramePr/>
          <p:nvPr/>
        </p:nvGraphicFramePr>
        <p:xfrm>
          <a:off x="3407096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{6E3CE4B9-4A3D-4F04-884B-DC91FF98E657}</a:tableStyleId>
              </a:tblPr>
              <a:tblGrid>
                <a:gridCol w="369075"/>
                <a:gridCol w="369075"/>
                <a:gridCol w="369075"/>
                <a:gridCol w="369075"/>
                <a:gridCol w="369075"/>
                <a:gridCol w="369075"/>
                <a:gridCol w="36907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JUNE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</a:tbl>
          </a:graphicData>
        </a:graphic>
      </p:graphicFrame>
      <p:graphicFrame>
        <p:nvGraphicFramePr>
          <p:cNvPr id="545" name="Google Shape;545;p22"/>
          <p:cNvGraphicFramePr/>
          <p:nvPr/>
        </p:nvGraphicFramePr>
        <p:xfrm>
          <a:off x="8974694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{ADBE0D44-E1AB-40D5-A047-DE49B53795DB}</a:tableStyleId>
              </a:tblPr>
              <a:tblGrid>
                <a:gridCol w="369075"/>
                <a:gridCol w="369075"/>
                <a:gridCol w="369075"/>
                <a:gridCol w="369075"/>
                <a:gridCol w="369075"/>
                <a:gridCol w="369075"/>
                <a:gridCol w="369075"/>
              </a:tblGrid>
              <a:tr h="4673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AGOSTO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26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505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sp>
        <p:nvSpPr>
          <p:cNvPr id="546" name="Google Shape;546;p22"/>
          <p:cNvSpPr txBox="1"/>
          <p:nvPr/>
        </p:nvSpPr>
        <p:spPr>
          <a:xfrm>
            <a:off x="619933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MAYO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547" name="Google Shape;547;p22"/>
          <p:cNvSpPr txBox="1"/>
          <p:nvPr/>
        </p:nvSpPr>
        <p:spPr>
          <a:xfrm>
            <a:off x="3402609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2"/>
                </a:solidFill>
                <a:latin typeface="Calibri"/>
                <a:ea typeface="Calibri"/>
                <a:cs typeface="Calibri"/>
                <a:sym typeface="Calibri"/>
              </a:rPr>
              <a:t>JUNIO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548" name="Google Shape;548;p22"/>
          <p:cNvSpPr txBox="1"/>
          <p:nvPr/>
        </p:nvSpPr>
        <p:spPr>
          <a:xfrm>
            <a:off x="6185285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rPr>
              <a:t>JULIO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549" name="Google Shape;549;p22"/>
          <p:cNvSpPr txBox="1"/>
          <p:nvPr/>
        </p:nvSpPr>
        <p:spPr>
          <a:xfrm>
            <a:off x="8967960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5"/>
                </a:solidFill>
                <a:latin typeface="Calibri"/>
                <a:ea typeface="Calibri"/>
                <a:cs typeface="Calibri"/>
                <a:sym typeface="Calibri"/>
              </a:rPr>
              <a:t>AGOSTO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550" name="Google Shape;550;p22"/>
          <p:cNvSpPr txBox="1"/>
          <p:nvPr/>
        </p:nvSpPr>
        <p:spPr>
          <a:xfrm>
            <a:off x="619933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551" name="Google Shape;551;p22"/>
          <p:cNvSpPr txBox="1"/>
          <p:nvPr/>
        </p:nvSpPr>
        <p:spPr>
          <a:xfrm>
            <a:off x="3402609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552" name="Google Shape;552;p22"/>
          <p:cNvSpPr txBox="1"/>
          <p:nvPr/>
        </p:nvSpPr>
        <p:spPr>
          <a:xfrm>
            <a:off x="6185285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553" name="Google Shape;553;p22"/>
          <p:cNvSpPr txBox="1"/>
          <p:nvPr/>
        </p:nvSpPr>
        <p:spPr>
          <a:xfrm>
            <a:off x="8967960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cxnSp>
        <p:nvCxnSpPr>
          <p:cNvPr id="554" name="Google Shape;554;p22"/>
          <p:cNvCxnSpPr/>
          <p:nvPr/>
        </p:nvCxnSpPr>
        <p:spPr>
          <a:xfrm>
            <a:off x="619933" y="4463469"/>
            <a:ext cx="2590321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555" name="Google Shape;555;p22"/>
          <p:cNvCxnSpPr/>
          <p:nvPr/>
        </p:nvCxnSpPr>
        <p:spPr>
          <a:xfrm>
            <a:off x="3402609" y="4463469"/>
            <a:ext cx="2588082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556" name="Google Shape;556;p22"/>
          <p:cNvCxnSpPr/>
          <p:nvPr/>
        </p:nvCxnSpPr>
        <p:spPr>
          <a:xfrm>
            <a:off x="6185285" y="4463469"/>
            <a:ext cx="2590321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557" name="Google Shape;557;p22"/>
          <p:cNvCxnSpPr/>
          <p:nvPr/>
        </p:nvCxnSpPr>
        <p:spPr>
          <a:xfrm>
            <a:off x="8967960" y="4463469"/>
            <a:ext cx="2590321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62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" name="Google Shape;563;p23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564" name="Google Shape;564;p23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SEPTIEMBRE – DICIEMBRE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 b="1">
              <a:solidFill>
                <a:srgbClr val="A1CDEA"/>
              </a:solidFill>
            </a:endParaRPr>
          </a:p>
        </p:txBody>
      </p:sp>
      <p:sp>
        <p:nvSpPr>
          <p:cNvPr id="565" name="Google Shape;565;p23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66" name="Google Shape;566;p23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567" name="Google Shape;567;p23"/>
          <p:cNvGraphicFramePr/>
          <p:nvPr/>
        </p:nvGraphicFramePr>
        <p:xfrm>
          <a:off x="619933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{6E43CC9A-6899-487C-918C-8AE42E8CD6D9}</a:tableStyleId>
              </a:tblPr>
              <a:tblGrid>
                <a:gridCol w="370050"/>
                <a:gridCol w="370050"/>
                <a:gridCol w="370050"/>
                <a:gridCol w="370050"/>
                <a:gridCol w="370050"/>
                <a:gridCol w="370050"/>
                <a:gridCol w="370050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SEPTIEMBRE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568" name="Google Shape;568;p23"/>
          <p:cNvGraphicFramePr/>
          <p:nvPr/>
        </p:nvGraphicFramePr>
        <p:xfrm>
          <a:off x="6187532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{CE408310-5D85-4D80-AA5D-FF155ABBAE23}</a:tableStyleId>
              </a:tblPr>
              <a:tblGrid>
                <a:gridCol w="370050"/>
                <a:gridCol w="370050"/>
                <a:gridCol w="370050"/>
                <a:gridCol w="370050"/>
                <a:gridCol w="370050"/>
                <a:gridCol w="370050"/>
                <a:gridCol w="370050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NOVIEMBRE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569" name="Google Shape;569;p23"/>
          <p:cNvGraphicFramePr/>
          <p:nvPr/>
        </p:nvGraphicFramePr>
        <p:xfrm>
          <a:off x="3407096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{6E3CE4B9-4A3D-4F04-884B-DC91FF98E657}</a:tableStyleId>
              </a:tblPr>
              <a:tblGrid>
                <a:gridCol w="369075"/>
                <a:gridCol w="369075"/>
                <a:gridCol w="369075"/>
                <a:gridCol w="369075"/>
                <a:gridCol w="369075"/>
                <a:gridCol w="369075"/>
                <a:gridCol w="36907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OCTUBRE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570" name="Google Shape;570;p23"/>
          <p:cNvGraphicFramePr/>
          <p:nvPr/>
        </p:nvGraphicFramePr>
        <p:xfrm>
          <a:off x="8974694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{ADBE0D44-E1AB-40D5-A047-DE49B53795DB}</a:tableStyleId>
              </a:tblPr>
              <a:tblGrid>
                <a:gridCol w="369075"/>
                <a:gridCol w="369075"/>
                <a:gridCol w="369075"/>
                <a:gridCol w="369075"/>
                <a:gridCol w="369075"/>
                <a:gridCol w="369075"/>
                <a:gridCol w="369075"/>
              </a:tblGrid>
              <a:tr h="4673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DICIEMBRE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26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505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sp>
        <p:nvSpPr>
          <p:cNvPr id="571" name="Google Shape;571;p23"/>
          <p:cNvSpPr txBox="1"/>
          <p:nvPr/>
        </p:nvSpPr>
        <p:spPr>
          <a:xfrm>
            <a:off x="619933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SEPTIEMBRE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</a:t>
            </a:r>
            <a:r>
              <a:rPr b="1" lang="en-US" sz="16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Lorem Ipsum</a:t>
            </a:r>
            <a:endParaRPr b="1" sz="1800">
              <a:solidFill>
                <a:srgbClr val="4754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2" name="Google Shape;572;p23"/>
          <p:cNvSpPr txBox="1"/>
          <p:nvPr/>
        </p:nvSpPr>
        <p:spPr>
          <a:xfrm>
            <a:off x="3402609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2"/>
                </a:solidFill>
                <a:latin typeface="Calibri"/>
                <a:ea typeface="Calibri"/>
                <a:cs typeface="Calibri"/>
                <a:sym typeface="Calibri"/>
              </a:rPr>
              <a:t>OCTUBRE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573" name="Google Shape;573;p23"/>
          <p:cNvSpPr txBox="1"/>
          <p:nvPr/>
        </p:nvSpPr>
        <p:spPr>
          <a:xfrm>
            <a:off x="6185285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rPr>
              <a:t>NOVIEMBRE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</a:t>
            </a:r>
            <a:r>
              <a:rPr b="1" lang="en-US" sz="16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Lorem Ipsum</a:t>
            </a:r>
            <a:endParaRPr b="1" sz="1800">
              <a:solidFill>
                <a:srgbClr val="4754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4" name="Google Shape;574;p23"/>
          <p:cNvSpPr txBox="1"/>
          <p:nvPr/>
        </p:nvSpPr>
        <p:spPr>
          <a:xfrm>
            <a:off x="8967960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5"/>
                </a:solidFill>
                <a:latin typeface="Calibri"/>
                <a:ea typeface="Calibri"/>
                <a:cs typeface="Calibri"/>
                <a:sym typeface="Calibri"/>
              </a:rPr>
              <a:t>DICIEMBRE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575" name="Google Shape;575;p23"/>
          <p:cNvSpPr txBox="1"/>
          <p:nvPr/>
        </p:nvSpPr>
        <p:spPr>
          <a:xfrm>
            <a:off x="619933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576" name="Google Shape;576;p23"/>
          <p:cNvSpPr txBox="1"/>
          <p:nvPr/>
        </p:nvSpPr>
        <p:spPr>
          <a:xfrm>
            <a:off x="3402609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577" name="Google Shape;577;p23"/>
          <p:cNvSpPr txBox="1"/>
          <p:nvPr/>
        </p:nvSpPr>
        <p:spPr>
          <a:xfrm>
            <a:off x="6185285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578" name="Google Shape;578;p23"/>
          <p:cNvSpPr txBox="1"/>
          <p:nvPr/>
        </p:nvSpPr>
        <p:spPr>
          <a:xfrm>
            <a:off x="8967960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cxnSp>
        <p:nvCxnSpPr>
          <p:cNvPr id="579" name="Google Shape;579;p23"/>
          <p:cNvCxnSpPr/>
          <p:nvPr/>
        </p:nvCxnSpPr>
        <p:spPr>
          <a:xfrm>
            <a:off x="619933" y="4463469"/>
            <a:ext cx="2590321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580" name="Google Shape;580;p23"/>
          <p:cNvCxnSpPr/>
          <p:nvPr/>
        </p:nvCxnSpPr>
        <p:spPr>
          <a:xfrm>
            <a:off x="3402609" y="4463469"/>
            <a:ext cx="2588082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581" name="Google Shape;581;p23"/>
          <p:cNvCxnSpPr/>
          <p:nvPr/>
        </p:nvCxnSpPr>
        <p:spPr>
          <a:xfrm>
            <a:off x="6185285" y="4463469"/>
            <a:ext cx="2590321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582" name="Google Shape;582;p23"/>
          <p:cNvCxnSpPr/>
          <p:nvPr/>
        </p:nvCxnSpPr>
        <p:spPr>
          <a:xfrm>
            <a:off x="8967960" y="4463469"/>
            <a:ext cx="2590321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87" name="Shape 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" name="Google Shape;588;p24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589" name="Google Shape;589;p24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ENERO – ABRIL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 b="1">
              <a:solidFill>
                <a:srgbClr val="A1CDEA"/>
              </a:solidFill>
            </a:endParaRPr>
          </a:p>
        </p:txBody>
      </p:sp>
      <p:sp>
        <p:nvSpPr>
          <p:cNvPr id="590" name="Google Shape;590;p24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91" name="Google Shape;591;p24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592" name="Google Shape;592;p24"/>
          <p:cNvGraphicFramePr/>
          <p:nvPr/>
        </p:nvGraphicFramePr>
        <p:xfrm>
          <a:off x="619933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{6E43CC9A-6899-487C-918C-8AE42E8CD6D9}</a:tableStyleId>
              </a:tblPr>
              <a:tblGrid>
                <a:gridCol w="370050"/>
                <a:gridCol w="370050"/>
                <a:gridCol w="370050"/>
                <a:gridCol w="370050"/>
                <a:gridCol w="370050"/>
                <a:gridCol w="370050"/>
                <a:gridCol w="370050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ENERO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593" name="Google Shape;593;p24"/>
          <p:cNvGraphicFramePr/>
          <p:nvPr/>
        </p:nvGraphicFramePr>
        <p:xfrm>
          <a:off x="6187532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{CE408310-5D85-4D80-AA5D-FF155ABBAE23}</a:tableStyleId>
              </a:tblPr>
              <a:tblGrid>
                <a:gridCol w="370050"/>
                <a:gridCol w="370050"/>
                <a:gridCol w="370050"/>
                <a:gridCol w="370050"/>
                <a:gridCol w="370050"/>
                <a:gridCol w="370050"/>
                <a:gridCol w="370050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MARZO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594" name="Google Shape;594;p24"/>
          <p:cNvGraphicFramePr/>
          <p:nvPr/>
        </p:nvGraphicFramePr>
        <p:xfrm>
          <a:off x="3407096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{6E3CE4B9-4A3D-4F04-884B-DC91FF98E657}</a:tableStyleId>
              </a:tblPr>
              <a:tblGrid>
                <a:gridCol w="369075"/>
                <a:gridCol w="369075"/>
                <a:gridCol w="369075"/>
                <a:gridCol w="369075"/>
                <a:gridCol w="369075"/>
                <a:gridCol w="369075"/>
                <a:gridCol w="36907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FEBRERO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595" name="Google Shape;595;p24"/>
          <p:cNvGraphicFramePr/>
          <p:nvPr/>
        </p:nvGraphicFramePr>
        <p:xfrm>
          <a:off x="8974694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{ADBE0D44-E1AB-40D5-A047-DE49B53795DB}</a:tableStyleId>
              </a:tblPr>
              <a:tblGrid>
                <a:gridCol w="369075"/>
                <a:gridCol w="369075"/>
                <a:gridCol w="369075"/>
                <a:gridCol w="369075"/>
                <a:gridCol w="369075"/>
                <a:gridCol w="369075"/>
                <a:gridCol w="369075"/>
              </a:tblGrid>
              <a:tr h="4673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ABRIL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26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505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sp>
        <p:nvSpPr>
          <p:cNvPr id="596" name="Google Shape;596;p24"/>
          <p:cNvSpPr txBox="1"/>
          <p:nvPr/>
        </p:nvSpPr>
        <p:spPr>
          <a:xfrm>
            <a:off x="619933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ENERO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597" name="Google Shape;597;p24"/>
          <p:cNvSpPr txBox="1"/>
          <p:nvPr/>
        </p:nvSpPr>
        <p:spPr>
          <a:xfrm>
            <a:off x="3402609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2"/>
                </a:solidFill>
                <a:latin typeface="Calibri"/>
                <a:ea typeface="Calibri"/>
                <a:cs typeface="Calibri"/>
                <a:sym typeface="Calibri"/>
              </a:rPr>
              <a:t>FEBRERO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598" name="Google Shape;598;p24"/>
          <p:cNvSpPr txBox="1"/>
          <p:nvPr/>
        </p:nvSpPr>
        <p:spPr>
          <a:xfrm>
            <a:off x="6185285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rPr>
              <a:t>MARZO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599" name="Google Shape;599;p24"/>
          <p:cNvSpPr txBox="1"/>
          <p:nvPr/>
        </p:nvSpPr>
        <p:spPr>
          <a:xfrm>
            <a:off x="8967960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5"/>
                </a:solidFill>
                <a:latin typeface="Calibri"/>
                <a:ea typeface="Calibri"/>
                <a:cs typeface="Calibri"/>
                <a:sym typeface="Calibri"/>
              </a:rPr>
              <a:t>ABRIL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600" name="Google Shape;600;p24"/>
          <p:cNvSpPr txBox="1"/>
          <p:nvPr/>
        </p:nvSpPr>
        <p:spPr>
          <a:xfrm>
            <a:off x="619933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601" name="Google Shape;601;p24"/>
          <p:cNvSpPr txBox="1"/>
          <p:nvPr/>
        </p:nvSpPr>
        <p:spPr>
          <a:xfrm>
            <a:off x="3402609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602" name="Google Shape;602;p24"/>
          <p:cNvSpPr txBox="1"/>
          <p:nvPr/>
        </p:nvSpPr>
        <p:spPr>
          <a:xfrm>
            <a:off x="6185285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603" name="Google Shape;603;p24"/>
          <p:cNvSpPr txBox="1"/>
          <p:nvPr/>
        </p:nvSpPr>
        <p:spPr>
          <a:xfrm>
            <a:off x="8967960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cxnSp>
        <p:nvCxnSpPr>
          <p:cNvPr id="604" name="Google Shape;604;p24"/>
          <p:cNvCxnSpPr/>
          <p:nvPr/>
        </p:nvCxnSpPr>
        <p:spPr>
          <a:xfrm>
            <a:off x="619933" y="4463469"/>
            <a:ext cx="2590321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605" name="Google Shape;605;p24"/>
          <p:cNvCxnSpPr/>
          <p:nvPr/>
        </p:nvCxnSpPr>
        <p:spPr>
          <a:xfrm>
            <a:off x="3402609" y="4463469"/>
            <a:ext cx="2588082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606" name="Google Shape;606;p24"/>
          <p:cNvCxnSpPr/>
          <p:nvPr/>
        </p:nvCxnSpPr>
        <p:spPr>
          <a:xfrm>
            <a:off x="6185285" y="4463469"/>
            <a:ext cx="2590321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607" name="Google Shape;607;p24"/>
          <p:cNvCxnSpPr/>
          <p:nvPr/>
        </p:nvCxnSpPr>
        <p:spPr>
          <a:xfrm>
            <a:off x="8967960" y="4463469"/>
            <a:ext cx="2590321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12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Google Shape;613;p25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614" name="Google Shape;614;p25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MAYO – AGOSTO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 b="1">
              <a:solidFill>
                <a:srgbClr val="A1CDEA"/>
              </a:solidFill>
            </a:endParaRPr>
          </a:p>
        </p:txBody>
      </p:sp>
      <p:sp>
        <p:nvSpPr>
          <p:cNvPr id="615" name="Google Shape;615;p25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16" name="Google Shape;616;p25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617" name="Google Shape;617;p25"/>
          <p:cNvGraphicFramePr/>
          <p:nvPr/>
        </p:nvGraphicFramePr>
        <p:xfrm>
          <a:off x="619933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{6E43CC9A-6899-487C-918C-8AE42E8CD6D9}</a:tableStyleId>
              </a:tblPr>
              <a:tblGrid>
                <a:gridCol w="370050"/>
                <a:gridCol w="370050"/>
                <a:gridCol w="370050"/>
                <a:gridCol w="370050"/>
                <a:gridCol w="370050"/>
                <a:gridCol w="370050"/>
                <a:gridCol w="370050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MAYO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618" name="Google Shape;618;p25"/>
          <p:cNvGraphicFramePr/>
          <p:nvPr/>
        </p:nvGraphicFramePr>
        <p:xfrm>
          <a:off x="6187532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{CE408310-5D85-4D80-AA5D-FF155ABBAE23}</a:tableStyleId>
              </a:tblPr>
              <a:tblGrid>
                <a:gridCol w="370050"/>
                <a:gridCol w="370050"/>
                <a:gridCol w="370050"/>
                <a:gridCol w="370050"/>
                <a:gridCol w="370050"/>
                <a:gridCol w="370050"/>
                <a:gridCol w="370050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JULIO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619" name="Google Shape;619;p25"/>
          <p:cNvGraphicFramePr/>
          <p:nvPr/>
        </p:nvGraphicFramePr>
        <p:xfrm>
          <a:off x="3407096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{6E3CE4B9-4A3D-4F04-884B-DC91FF98E657}</a:tableStyleId>
              </a:tblPr>
              <a:tblGrid>
                <a:gridCol w="369075"/>
                <a:gridCol w="369075"/>
                <a:gridCol w="369075"/>
                <a:gridCol w="369075"/>
                <a:gridCol w="369075"/>
                <a:gridCol w="369075"/>
                <a:gridCol w="36907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JUNE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620" name="Google Shape;620;p25"/>
          <p:cNvGraphicFramePr/>
          <p:nvPr/>
        </p:nvGraphicFramePr>
        <p:xfrm>
          <a:off x="8974694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{ADBE0D44-E1AB-40D5-A047-DE49B53795DB}</a:tableStyleId>
              </a:tblPr>
              <a:tblGrid>
                <a:gridCol w="369075"/>
                <a:gridCol w="369075"/>
                <a:gridCol w="369075"/>
                <a:gridCol w="369075"/>
                <a:gridCol w="369075"/>
                <a:gridCol w="369075"/>
                <a:gridCol w="369075"/>
              </a:tblGrid>
              <a:tr h="4673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AGOSTO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26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505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sp>
        <p:nvSpPr>
          <p:cNvPr id="621" name="Google Shape;621;p25"/>
          <p:cNvSpPr txBox="1"/>
          <p:nvPr/>
        </p:nvSpPr>
        <p:spPr>
          <a:xfrm>
            <a:off x="619933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MAYO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622" name="Google Shape;622;p25"/>
          <p:cNvSpPr txBox="1"/>
          <p:nvPr/>
        </p:nvSpPr>
        <p:spPr>
          <a:xfrm>
            <a:off x="3402609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2"/>
                </a:solidFill>
                <a:latin typeface="Calibri"/>
                <a:ea typeface="Calibri"/>
                <a:cs typeface="Calibri"/>
                <a:sym typeface="Calibri"/>
              </a:rPr>
              <a:t>JUNIO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623" name="Google Shape;623;p25"/>
          <p:cNvSpPr txBox="1"/>
          <p:nvPr/>
        </p:nvSpPr>
        <p:spPr>
          <a:xfrm>
            <a:off x="6185285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rPr>
              <a:t>JULIO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624" name="Google Shape;624;p25"/>
          <p:cNvSpPr txBox="1"/>
          <p:nvPr/>
        </p:nvSpPr>
        <p:spPr>
          <a:xfrm>
            <a:off x="8967960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5"/>
                </a:solidFill>
                <a:latin typeface="Calibri"/>
                <a:ea typeface="Calibri"/>
                <a:cs typeface="Calibri"/>
                <a:sym typeface="Calibri"/>
              </a:rPr>
              <a:t>AGOSTO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625" name="Google Shape;625;p25"/>
          <p:cNvSpPr txBox="1"/>
          <p:nvPr/>
        </p:nvSpPr>
        <p:spPr>
          <a:xfrm>
            <a:off x="619933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626" name="Google Shape;626;p25"/>
          <p:cNvSpPr txBox="1"/>
          <p:nvPr/>
        </p:nvSpPr>
        <p:spPr>
          <a:xfrm>
            <a:off x="3402609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627" name="Google Shape;627;p25"/>
          <p:cNvSpPr txBox="1"/>
          <p:nvPr/>
        </p:nvSpPr>
        <p:spPr>
          <a:xfrm>
            <a:off x="6185285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628" name="Google Shape;628;p25"/>
          <p:cNvSpPr txBox="1"/>
          <p:nvPr/>
        </p:nvSpPr>
        <p:spPr>
          <a:xfrm>
            <a:off x="8967960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cxnSp>
        <p:nvCxnSpPr>
          <p:cNvPr id="629" name="Google Shape;629;p25"/>
          <p:cNvCxnSpPr/>
          <p:nvPr/>
        </p:nvCxnSpPr>
        <p:spPr>
          <a:xfrm>
            <a:off x="619933" y="4463469"/>
            <a:ext cx="2590321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630" name="Google Shape;630;p25"/>
          <p:cNvCxnSpPr/>
          <p:nvPr/>
        </p:nvCxnSpPr>
        <p:spPr>
          <a:xfrm>
            <a:off x="3402609" y="4463469"/>
            <a:ext cx="2588082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631" name="Google Shape;631;p25"/>
          <p:cNvCxnSpPr/>
          <p:nvPr/>
        </p:nvCxnSpPr>
        <p:spPr>
          <a:xfrm>
            <a:off x="6185285" y="4463469"/>
            <a:ext cx="2590321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632" name="Google Shape;632;p25"/>
          <p:cNvCxnSpPr/>
          <p:nvPr/>
        </p:nvCxnSpPr>
        <p:spPr>
          <a:xfrm>
            <a:off x="8967960" y="4463469"/>
            <a:ext cx="2590321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37" name="Shape 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" name="Google Shape;638;p26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639" name="Google Shape;639;p26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SEPTIEMBRE – DICIEMBRE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 b="1">
              <a:solidFill>
                <a:srgbClr val="A1CDEA"/>
              </a:solidFill>
            </a:endParaRPr>
          </a:p>
        </p:txBody>
      </p:sp>
      <p:sp>
        <p:nvSpPr>
          <p:cNvPr id="640" name="Google Shape;640;p26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41" name="Google Shape;641;p26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642" name="Google Shape;642;p26"/>
          <p:cNvGraphicFramePr/>
          <p:nvPr/>
        </p:nvGraphicFramePr>
        <p:xfrm>
          <a:off x="619933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{6E43CC9A-6899-487C-918C-8AE42E8CD6D9}</a:tableStyleId>
              </a:tblPr>
              <a:tblGrid>
                <a:gridCol w="370050"/>
                <a:gridCol w="370050"/>
                <a:gridCol w="370050"/>
                <a:gridCol w="370050"/>
                <a:gridCol w="370050"/>
                <a:gridCol w="370050"/>
                <a:gridCol w="370050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SEPTIEMBRE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</a:tbl>
          </a:graphicData>
        </a:graphic>
      </p:graphicFrame>
      <p:graphicFrame>
        <p:nvGraphicFramePr>
          <p:cNvPr id="643" name="Google Shape;643;p26"/>
          <p:cNvGraphicFramePr/>
          <p:nvPr/>
        </p:nvGraphicFramePr>
        <p:xfrm>
          <a:off x="6187532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{CE408310-5D85-4D80-AA5D-FF155ABBAE23}</a:tableStyleId>
              </a:tblPr>
              <a:tblGrid>
                <a:gridCol w="370050"/>
                <a:gridCol w="370050"/>
                <a:gridCol w="370050"/>
                <a:gridCol w="370050"/>
                <a:gridCol w="370050"/>
                <a:gridCol w="370050"/>
                <a:gridCol w="370050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NOVIEMBRE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644" name="Google Shape;644;p26"/>
          <p:cNvGraphicFramePr/>
          <p:nvPr/>
        </p:nvGraphicFramePr>
        <p:xfrm>
          <a:off x="3407096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{6E3CE4B9-4A3D-4F04-884B-DC91FF98E657}</a:tableStyleId>
              </a:tblPr>
              <a:tblGrid>
                <a:gridCol w="369075"/>
                <a:gridCol w="369075"/>
                <a:gridCol w="369075"/>
                <a:gridCol w="369075"/>
                <a:gridCol w="369075"/>
                <a:gridCol w="369075"/>
                <a:gridCol w="36907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OCTUBRE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645" name="Google Shape;645;p26"/>
          <p:cNvGraphicFramePr/>
          <p:nvPr/>
        </p:nvGraphicFramePr>
        <p:xfrm>
          <a:off x="8974694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{ADBE0D44-E1AB-40D5-A047-DE49B53795DB}</a:tableStyleId>
              </a:tblPr>
              <a:tblGrid>
                <a:gridCol w="369075"/>
                <a:gridCol w="369075"/>
                <a:gridCol w="369075"/>
                <a:gridCol w="369075"/>
                <a:gridCol w="369075"/>
                <a:gridCol w="369075"/>
                <a:gridCol w="369075"/>
              </a:tblGrid>
              <a:tr h="4673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DICIEMBRE</a:t>
                      </a:r>
                      <a:endParaRPr b="1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26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505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</a:tbl>
          </a:graphicData>
        </a:graphic>
      </p:graphicFrame>
      <p:sp>
        <p:nvSpPr>
          <p:cNvPr id="646" name="Google Shape;646;p26"/>
          <p:cNvSpPr txBox="1"/>
          <p:nvPr/>
        </p:nvSpPr>
        <p:spPr>
          <a:xfrm>
            <a:off x="619933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SEPTIEMBRE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</a:t>
            </a:r>
            <a:r>
              <a:rPr b="1" lang="en-US" sz="16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Lorem Ipsum</a:t>
            </a:r>
            <a:endParaRPr b="1" sz="1800">
              <a:solidFill>
                <a:srgbClr val="4754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" name="Google Shape;647;p26"/>
          <p:cNvSpPr txBox="1"/>
          <p:nvPr/>
        </p:nvSpPr>
        <p:spPr>
          <a:xfrm>
            <a:off x="3402609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2"/>
                </a:solidFill>
                <a:latin typeface="Calibri"/>
                <a:ea typeface="Calibri"/>
                <a:cs typeface="Calibri"/>
                <a:sym typeface="Calibri"/>
              </a:rPr>
              <a:t>OCTUBRE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648" name="Google Shape;648;p26"/>
          <p:cNvSpPr txBox="1"/>
          <p:nvPr/>
        </p:nvSpPr>
        <p:spPr>
          <a:xfrm>
            <a:off x="6185285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rPr>
              <a:t>NOVIEMBRE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</a:t>
            </a:r>
            <a:r>
              <a:rPr b="1" lang="en-US" sz="16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Lorem Ipsum</a:t>
            </a:r>
            <a:endParaRPr b="1" sz="1800">
              <a:solidFill>
                <a:srgbClr val="4754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9" name="Google Shape;649;p26"/>
          <p:cNvSpPr txBox="1"/>
          <p:nvPr/>
        </p:nvSpPr>
        <p:spPr>
          <a:xfrm>
            <a:off x="8967960" y="4029729"/>
            <a:ext cx="2590322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5"/>
                </a:solidFill>
                <a:latin typeface="Calibri"/>
                <a:ea typeface="Calibri"/>
                <a:cs typeface="Calibri"/>
                <a:sym typeface="Calibri"/>
              </a:rPr>
              <a:t>DICIEMBRE</a:t>
            </a:r>
            <a:r>
              <a:rPr b="1" lang="en-US" sz="1800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650" name="Google Shape;650;p26"/>
          <p:cNvSpPr txBox="1"/>
          <p:nvPr/>
        </p:nvSpPr>
        <p:spPr>
          <a:xfrm>
            <a:off x="619933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651" name="Google Shape;651;p26"/>
          <p:cNvSpPr txBox="1"/>
          <p:nvPr/>
        </p:nvSpPr>
        <p:spPr>
          <a:xfrm>
            <a:off x="3402609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652" name="Google Shape;652;p26"/>
          <p:cNvSpPr txBox="1"/>
          <p:nvPr/>
        </p:nvSpPr>
        <p:spPr>
          <a:xfrm>
            <a:off x="6185285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653" name="Google Shape;653;p26"/>
          <p:cNvSpPr txBox="1"/>
          <p:nvPr/>
        </p:nvSpPr>
        <p:spPr>
          <a:xfrm>
            <a:off x="8967960" y="4527877"/>
            <a:ext cx="2590321" cy="15696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cxnSp>
        <p:nvCxnSpPr>
          <p:cNvPr id="654" name="Google Shape;654;p26"/>
          <p:cNvCxnSpPr/>
          <p:nvPr/>
        </p:nvCxnSpPr>
        <p:spPr>
          <a:xfrm>
            <a:off x="619933" y="4463469"/>
            <a:ext cx="2590321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655" name="Google Shape;655;p26"/>
          <p:cNvCxnSpPr/>
          <p:nvPr/>
        </p:nvCxnSpPr>
        <p:spPr>
          <a:xfrm>
            <a:off x="3402609" y="4463469"/>
            <a:ext cx="2588082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656" name="Google Shape;656;p26"/>
          <p:cNvCxnSpPr/>
          <p:nvPr/>
        </p:nvCxnSpPr>
        <p:spPr>
          <a:xfrm>
            <a:off x="6185285" y="4463469"/>
            <a:ext cx="2590321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657" name="Google Shape;657;p26"/>
          <p:cNvCxnSpPr/>
          <p:nvPr/>
        </p:nvCxnSpPr>
        <p:spPr>
          <a:xfrm>
            <a:off x="8967960" y="4463469"/>
            <a:ext cx="2590321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62" name="Shape 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" name="Google Shape;663;p27"/>
          <p:cNvSpPr txBox="1"/>
          <p:nvPr>
            <p:ph type="ctrTitle"/>
          </p:nvPr>
        </p:nvSpPr>
        <p:spPr>
          <a:xfrm>
            <a:off x="1524000" y="2494300"/>
            <a:ext cx="9144000" cy="1015663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664" name="Google Shape;664;p27"/>
          <p:cNvSpPr txBox="1"/>
          <p:nvPr>
            <p:ph idx="1" type="subTitle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72B4E0"/>
              </a:buClr>
              <a:buSzPts val="3200"/>
              <a:buNone/>
            </a:pPr>
            <a:r>
              <a:rPr lang="en-US"/>
              <a:t>3 Meses (Trimestres)</a:t>
            </a: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69" name="Shape 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" name="Google Shape;670;p28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671" name="Google Shape;671;p28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1.</a:t>
            </a:r>
            <a:r>
              <a:rPr b="1" baseline="30000" lang="en-US" cap="none"/>
              <a:t>ER</a:t>
            </a:r>
            <a:r>
              <a:rPr b="1" lang="en-US" cap="none"/>
              <a:t> TRIMESTRE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 b="1">
              <a:solidFill>
                <a:srgbClr val="A1CDEA"/>
              </a:solidFill>
            </a:endParaRPr>
          </a:p>
        </p:txBody>
      </p:sp>
      <p:sp>
        <p:nvSpPr>
          <p:cNvPr id="672" name="Google Shape;672;p28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73" name="Google Shape;673;p28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674" name="Google Shape;674;p28"/>
          <p:cNvGraphicFramePr/>
          <p:nvPr/>
        </p:nvGraphicFramePr>
        <p:xfrm>
          <a:off x="619932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{3CB89957-5C1E-4471-BD2F-7C818ED17869}</a:tableStyleId>
              </a:tblPr>
              <a:tblGrid>
                <a:gridCol w="498575"/>
                <a:gridCol w="498575"/>
                <a:gridCol w="498575"/>
                <a:gridCol w="498575"/>
                <a:gridCol w="498575"/>
                <a:gridCol w="498575"/>
                <a:gridCol w="49857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ENERO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675" name="Google Shape;675;p28"/>
          <p:cNvGraphicFramePr/>
          <p:nvPr/>
        </p:nvGraphicFramePr>
        <p:xfrm>
          <a:off x="4355503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{B2BD55FE-B4DF-4E39-BF47-2B0D8F190E2B}</a:tableStyleId>
              </a:tblPr>
              <a:tblGrid>
                <a:gridCol w="497275"/>
                <a:gridCol w="497275"/>
                <a:gridCol w="497275"/>
                <a:gridCol w="497275"/>
                <a:gridCol w="497275"/>
                <a:gridCol w="497275"/>
                <a:gridCol w="49727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FEBRERO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676" name="Google Shape;676;p28"/>
          <p:cNvGraphicFramePr/>
          <p:nvPr/>
        </p:nvGraphicFramePr>
        <p:xfrm>
          <a:off x="8077294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{0105553F-D44B-407D-BDF9-2E30922C7A17}</a:tableStyleId>
              </a:tblPr>
              <a:tblGrid>
                <a:gridCol w="497275"/>
                <a:gridCol w="497275"/>
                <a:gridCol w="497275"/>
                <a:gridCol w="497275"/>
                <a:gridCol w="497275"/>
                <a:gridCol w="497275"/>
                <a:gridCol w="497275"/>
              </a:tblGrid>
              <a:tr h="4673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MARZO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26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505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</a:tbl>
          </a:graphicData>
        </a:graphic>
      </p:graphicFrame>
      <p:sp>
        <p:nvSpPr>
          <p:cNvPr id="677" name="Google Shape;677;p28"/>
          <p:cNvSpPr txBox="1"/>
          <p:nvPr/>
        </p:nvSpPr>
        <p:spPr>
          <a:xfrm>
            <a:off x="619932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ENERO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678" name="Google Shape;678;p28"/>
          <p:cNvSpPr txBox="1"/>
          <p:nvPr/>
        </p:nvSpPr>
        <p:spPr>
          <a:xfrm>
            <a:off x="4350972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2"/>
                </a:solidFill>
                <a:latin typeface="Calibri"/>
                <a:ea typeface="Calibri"/>
                <a:cs typeface="Calibri"/>
                <a:sym typeface="Calibri"/>
              </a:rPr>
              <a:t>FEBRERO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679" name="Google Shape;679;p28"/>
          <p:cNvSpPr txBox="1"/>
          <p:nvPr/>
        </p:nvSpPr>
        <p:spPr>
          <a:xfrm>
            <a:off x="8070559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rPr>
              <a:t>MARZO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680" name="Google Shape;680;p28"/>
          <p:cNvSpPr txBox="1"/>
          <p:nvPr/>
        </p:nvSpPr>
        <p:spPr>
          <a:xfrm>
            <a:off x="619934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681" name="Google Shape;681;p28"/>
          <p:cNvSpPr txBox="1"/>
          <p:nvPr/>
        </p:nvSpPr>
        <p:spPr>
          <a:xfrm>
            <a:off x="4350972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682" name="Google Shape;682;p28"/>
          <p:cNvSpPr txBox="1"/>
          <p:nvPr/>
        </p:nvSpPr>
        <p:spPr>
          <a:xfrm>
            <a:off x="8070561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cxnSp>
        <p:nvCxnSpPr>
          <p:cNvPr id="683" name="Google Shape;683;p28"/>
          <p:cNvCxnSpPr/>
          <p:nvPr/>
        </p:nvCxnSpPr>
        <p:spPr>
          <a:xfrm>
            <a:off x="619933" y="4463469"/>
            <a:ext cx="3490056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684" name="Google Shape;684;p28"/>
          <p:cNvCxnSpPr/>
          <p:nvPr/>
        </p:nvCxnSpPr>
        <p:spPr>
          <a:xfrm>
            <a:off x="4352481" y="4463469"/>
            <a:ext cx="3487039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685" name="Google Shape;685;p28"/>
          <p:cNvCxnSpPr/>
          <p:nvPr/>
        </p:nvCxnSpPr>
        <p:spPr>
          <a:xfrm>
            <a:off x="8070560" y="4463469"/>
            <a:ext cx="3490056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686" name="Google Shape;686;p28"/>
          <p:cNvSpPr/>
          <p:nvPr/>
        </p:nvSpPr>
        <p:spPr>
          <a:xfrm>
            <a:off x="2259410" y="2850159"/>
            <a:ext cx="288032" cy="237744"/>
          </a:xfrm>
          <a:prstGeom prst="rect">
            <a:avLst/>
          </a:prstGeom>
          <a:solidFill>
            <a:srgbClr val="2980B9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16</a:t>
            </a:r>
            <a:endParaRPr/>
          </a:p>
        </p:txBody>
      </p:sp>
      <p:sp>
        <p:nvSpPr>
          <p:cNvPr id="687" name="Google Shape;687;p28"/>
          <p:cNvSpPr/>
          <p:nvPr/>
        </p:nvSpPr>
        <p:spPr>
          <a:xfrm>
            <a:off x="2774000" y="2852936"/>
            <a:ext cx="288032" cy="237744"/>
          </a:xfrm>
          <a:prstGeom prst="rect">
            <a:avLst/>
          </a:prstGeom>
          <a:solidFill>
            <a:srgbClr val="2980B9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17</a:t>
            </a:r>
            <a:endParaRPr/>
          </a:p>
        </p:txBody>
      </p:sp>
      <p:sp>
        <p:nvSpPr>
          <p:cNvPr id="688" name="Google Shape;688;p28"/>
          <p:cNvSpPr/>
          <p:nvPr/>
        </p:nvSpPr>
        <p:spPr>
          <a:xfrm>
            <a:off x="5015880" y="3335272"/>
            <a:ext cx="288032" cy="237744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25</a:t>
            </a:r>
            <a:endParaRPr/>
          </a:p>
        </p:txBody>
      </p:sp>
      <p:sp>
        <p:nvSpPr>
          <p:cNvPr id="689" name="Google Shape;689;p28"/>
          <p:cNvSpPr/>
          <p:nvPr/>
        </p:nvSpPr>
        <p:spPr>
          <a:xfrm>
            <a:off x="6960096" y="2602594"/>
            <a:ext cx="288032" cy="237744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8</a:t>
            </a:r>
            <a:endParaRPr/>
          </a:p>
        </p:txBody>
      </p:sp>
      <p:sp>
        <p:nvSpPr>
          <p:cNvPr id="690" name="Google Shape;690;p28"/>
          <p:cNvSpPr/>
          <p:nvPr/>
        </p:nvSpPr>
        <p:spPr>
          <a:xfrm>
            <a:off x="9696400" y="3312804"/>
            <a:ext cx="288032" cy="237744"/>
          </a:xfrm>
          <a:prstGeom prst="rect">
            <a:avLst/>
          </a:prstGeom>
          <a:solidFill>
            <a:schemeClr val="accent4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27</a:t>
            </a:r>
            <a:endParaRPr/>
          </a:p>
        </p:txBody>
      </p:sp>
      <p:sp>
        <p:nvSpPr>
          <p:cNvPr id="691" name="Google Shape;691;p28"/>
          <p:cNvSpPr/>
          <p:nvPr/>
        </p:nvSpPr>
        <p:spPr>
          <a:xfrm>
            <a:off x="9192344" y="3312804"/>
            <a:ext cx="288032" cy="237744"/>
          </a:xfrm>
          <a:prstGeom prst="rect">
            <a:avLst/>
          </a:prstGeom>
          <a:solidFill>
            <a:schemeClr val="accent4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26</a:t>
            </a:r>
            <a:endParaRPr/>
          </a:p>
        </p:txBody>
      </p:sp>
      <p:sp>
        <p:nvSpPr>
          <p:cNvPr id="692" name="Google Shape;692;p28"/>
          <p:cNvSpPr/>
          <p:nvPr/>
        </p:nvSpPr>
        <p:spPr>
          <a:xfrm>
            <a:off x="10200456" y="3312804"/>
            <a:ext cx="288032" cy="237744"/>
          </a:xfrm>
          <a:prstGeom prst="rect">
            <a:avLst/>
          </a:prstGeom>
          <a:solidFill>
            <a:schemeClr val="accent4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28</a:t>
            </a:r>
            <a:endParaRPr/>
          </a:p>
        </p:txBody>
      </p:sp>
      <p:sp>
        <p:nvSpPr>
          <p:cNvPr id="693" name="Google Shape;693;p28"/>
          <p:cNvSpPr/>
          <p:nvPr/>
        </p:nvSpPr>
        <p:spPr>
          <a:xfrm>
            <a:off x="10704512" y="3312804"/>
            <a:ext cx="288032" cy="237744"/>
          </a:xfrm>
          <a:prstGeom prst="rect">
            <a:avLst/>
          </a:prstGeom>
          <a:solidFill>
            <a:schemeClr val="accent4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29</a:t>
            </a:r>
            <a:endParaRPr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98" name="Shape 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" name="Google Shape;699;p29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700" name="Google Shape;700;p29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2.</a:t>
            </a:r>
            <a:r>
              <a:rPr b="1" baseline="30000" lang="en-US" cap="none"/>
              <a:t>O</a:t>
            </a:r>
            <a:r>
              <a:rPr b="1" lang="en-US" cap="none"/>
              <a:t> TRIMESTRE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 b="1">
              <a:solidFill>
                <a:srgbClr val="A1CDEA"/>
              </a:solidFill>
            </a:endParaRPr>
          </a:p>
        </p:txBody>
      </p:sp>
      <p:sp>
        <p:nvSpPr>
          <p:cNvPr id="701" name="Google Shape;701;p29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02" name="Google Shape;702;p29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703" name="Google Shape;703;p29"/>
          <p:cNvGraphicFramePr/>
          <p:nvPr/>
        </p:nvGraphicFramePr>
        <p:xfrm>
          <a:off x="619932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{04985FF6-7833-40D5-A73D-5D3BBF26EC0E}</a:tableStyleId>
              </a:tblPr>
              <a:tblGrid>
                <a:gridCol w="498575"/>
                <a:gridCol w="498575"/>
                <a:gridCol w="498575"/>
                <a:gridCol w="498575"/>
                <a:gridCol w="498575"/>
                <a:gridCol w="498575"/>
                <a:gridCol w="49857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ABRIL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9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9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9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9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9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9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9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704" name="Google Shape;704;p29"/>
          <p:cNvGraphicFramePr/>
          <p:nvPr/>
        </p:nvGraphicFramePr>
        <p:xfrm>
          <a:off x="4355503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{3FD58B32-9646-4AAA-8FE6-7A160DFAB484}</a:tableStyleId>
              </a:tblPr>
              <a:tblGrid>
                <a:gridCol w="497275"/>
                <a:gridCol w="497275"/>
                <a:gridCol w="497275"/>
                <a:gridCol w="497275"/>
                <a:gridCol w="497275"/>
                <a:gridCol w="497275"/>
                <a:gridCol w="49727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MAYO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9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9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9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9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9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9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9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705" name="Google Shape;705;p29"/>
          <p:cNvGraphicFramePr/>
          <p:nvPr/>
        </p:nvGraphicFramePr>
        <p:xfrm>
          <a:off x="8077294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{3F9943D9-ECF1-450A-AF2D-29DCC2DCE532}</a:tableStyleId>
              </a:tblPr>
              <a:tblGrid>
                <a:gridCol w="497275"/>
                <a:gridCol w="497275"/>
                <a:gridCol w="497275"/>
                <a:gridCol w="497275"/>
                <a:gridCol w="497275"/>
                <a:gridCol w="497275"/>
                <a:gridCol w="497275"/>
              </a:tblGrid>
              <a:tr h="4673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JUNIO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26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505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</a:tbl>
          </a:graphicData>
        </a:graphic>
      </p:graphicFrame>
      <p:sp>
        <p:nvSpPr>
          <p:cNvPr id="706" name="Google Shape;706;p29"/>
          <p:cNvSpPr txBox="1"/>
          <p:nvPr/>
        </p:nvSpPr>
        <p:spPr>
          <a:xfrm>
            <a:off x="619932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3"/>
                </a:solidFill>
                <a:latin typeface="Calibri"/>
                <a:ea typeface="Calibri"/>
                <a:cs typeface="Calibri"/>
                <a:sym typeface="Calibri"/>
              </a:rPr>
              <a:t>ABRIL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707" name="Google Shape;707;p29"/>
          <p:cNvSpPr txBox="1"/>
          <p:nvPr/>
        </p:nvSpPr>
        <p:spPr>
          <a:xfrm>
            <a:off x="4350972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5"/>
                </a:solidFill>
                <a:latin typeface="Calibri"/>
                <a:ea typeface="Calibri"/>
                <a:cs typeface="Calibri"/>
                <a:sym typeface="Calibri"/>
              </a:rPr>
              <a:t>MAYO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708" name="Google Shape;708;p29"/>
          <p:cNvSpPr txBox="1"/>
          <p:nvPr/>
        </p:nvSpPr>
        <p:spPr>
          <a:xfrm>
            <a:off x="8070559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6"/>
                </a:solidFill>
                <a:latin typeface="Calibri"/>
                <a:ea typeface="Calibri"/>
                <a:cs typeface="Calibri"/>
                <a:sym typeface="Calibri"/>
              </a:rPr>
              <a:t>JUNIO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709" name="Google Shape;709;p29"/>
          <p:cNvSpPr txBox="1"/>
          <p:nvPr/>
        </p:nvSpPr>
        <p:spPr>
          <a:xfrm>
            <a:off x="619934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710" name="Google Shape;710;p29"/>
          <p:cNvSpPr txBox="1"/>
          <p:nvPr/>
        </p:nvSpPr>
        <p:spPr>
          <a:xfrm>
            <a:off x="4350972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711" name="Google Shape;711;p29"/>
          <p:cNvSpPr txBox="1"/>
          <p:nvPr/>
        </p:nvSpPr>
        <p:spPr>
          <a:xfrm>
            <a:off x="8070561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cxnSp>
        <p:nvCxnSpPr>
          <p:cNvPr id="712" name="Google Shape;712;p29"/>
          <p:cNvCxnSpPr/>
          <p:nvPr/>
        </p:nvCxnSpPr>
        <p:spPr>
          <a:xfrm>
            <a:off x="619933" y="4463469"/>
            <a:ext cx="3490056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713" name="Google Shape;713;p29"/>
          <p:cNvCxnSpPr/>
          <p:nvPr/>
        </p:nvCxnSpPr>
        <p:spPr>
          <a:xfrm>
            <a:off x="4352481" y="4463469"/>
            <a:ext cx="3487039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714" name="Google Shape;714;p29"/>
          <p:cNvCxnSpPr/>
          <p:nvPr/>
        </p:nvCxnSpPr>
        <p:spPr>
          <a:xfrm>
            <a:off x="8070560" y="4463469"/>
            <a:ext cx="3490056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715" name="Google Shape;715;p29"/>
          <p:cNvSpPr/>
          <p:nvPr/>
        </p:nvSpPr>
        <p:spPr>
          <a:xfrm>
            <a:off x="2259410" y="2850159"/>
            <a:ext cx="288032" cy="237744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17</a:t>
            </a:r>
            <a:endParaRPr/>
          </a:p>
        </p:txBody>
      </p:sp>
      <p:sp>
        <p:nvSpPr>
          <p:cNvPr id="716" name="Google Shape;716;p29"/>
          <p:cNvSpPr/>
          <p:nvPr/>
        </p:nvSpPr>
        <p:spPr>
          <a:xfrm>
            <a:off x="2774000" y="2852936"/>
            <a:ext cx="288032" cy="237744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18</a:t>
            </a:r>
            <a:endParaRPr/>
          </a:p>
        </p:txBody>
      </p:sp>
      <p:sp>
        <p:nvSpPr>
          <p:cNvPr id="717" name="Google Shape;717;p29"/>
          <p:cNvSpPr/>
          <p:nvPr/>
        </p:nvSpPr>
        <p:spPr>
          <a:xfrm>
            <a:off x="5015880" y="3335272"/>
            <a:ext cx="288032" cy="237744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27</a:t>
            </a:r>
            <a:endParaRPr/>
          </a:p>
        </p:txBody>
      </p:sp>
      <p:sp>
        <p:nvSpPr>
          <p:cNvPr id="718" name="Google Shape;718;p29"/>
          <p:cNvSpPr/>
          <p:nvPr/>
        </p:nvSpPr>
        <p:spPr>
          <a:xfrm>
            <a:off x="6960096" y="2602594"/>
            <a:ext cx="288032" cy="237744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10</a:t>
            </a:r>
            <a:endParaRPr/>
          </a:p>
        </p:txBody>
      </p:sp>
      <p:sp>
        <p:nvSpPr>
          <p:cNvPr id="719" name="Google Shape;719;p29"/>
          <p:cNvSpPr/>
          <p:nvPr/>
        </p:nvSpPr>
        <p:spPr>
          <a:xfrm>
            <a:off x="9696400" y="3312804"/>
            <a:ext cx="288032" cy="237744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26</a:t>
            </a:r>
            <a:endParaRPr/>
          </a:p>
        </p:txBody>
      </p:sp>
      <p:sp>
        <p:nvSpPr>
          <p:cNvPr id="720" name="Google Shape;720;p29"/>
          <p:cNvSpPr/>
          <p:nvPr/>
        </p:nvSpPr>
        <p:spPr>
          <a:xfrm>
            <a:off x="9192344" y="3312804"/>
            <a:ext cx="288032" cy="237744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25</a:t>
            </a:r>
            <a:endParaRPr/>
          </a:p>
        </p:txBody>
      </p:sp>
      <p:sp>
        <p:nvSpPr>
          <p:cNvPr id="721" name="Google Shape;721;p29"/>
          <p:cNvSpPr/>
          <p:nvPr/>
        </p:nvSpPr>
        <p:spPr>
          <a:xfrm>
            <a:off x="10200456" y="3312804"/>
            <a:ext cx="288032" cy="237744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27</a:t>
            </a:r>
            <a:endParaRPr/>
          </a:p>
        </p:txBody>
      </p:sp>
      <p:sp>
        <p:nvSpPr>
          <p:cNvPr id="722" name="Google Shape;722;p29"/>
          <p:cNvSpPr/>
          <p:nvPr/>
        </p:nvSpPr>
        <p:spPr>
          <a:xfrm>
            <a:off x="10704512" y="3312804"/>
            <a:ext cx="288032" cy="237744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28</a:t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5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Google Shape;136;p3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3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38" name="Google Shape;138;p3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12 MESES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/>
          </a:p>
        </p:txBody>
      </p:sp>
      <p:graphicFrame>
        <p:nvGraphicFramePr>
          <p:cNvPr id="139" name="Google Shape;139;p3"/>
          <p:cNvGraphicFramePr/>
          <p:nvPr/>
        </p:nvGraphicFramePr>
        <p:xfrm>
          <a:off x="619931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ENERO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515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1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1"/>
                        </a:solidFill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140" name="Google Shape;140;p3"/>
          <p:cNvGraphicFramePr/>
          <p:nvPr/>
        </p:nvGraphicFramePr>
        <p:xfrm>
          <a:off x="619932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MAYO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1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141" name="Google Shape;141;p3"/>
          <p:cNvGraphicFramePr/>
          <p:nvPr/>
        </p:nvGraphicFramePr>
        <p:xfrm>
          <a:off x="619932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400" u="none" cap="none" strike="noStrike"/>
                        <a:t>SEPTIEMBRE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142" name="Google Shape;142;p3"/>
          <p:cNvGraphicFramePr/>
          <p:nvPr/>
        </p:nvGraphicFramePr>
        <p:xfrm>
          <a:off x="6210903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MARZO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</a:tbl>
          </a:graphicData>
        </a:graphic>
      </p:graphicFrame>
      <p:graphicFrame>
        <p:nvGraphicFramePr>
          <p:cNvPr id="143" name="Google Shape;143;p3"/>
          <p:cNvGraphicFramePr/>
          <p:nvPr/>
        </p:nvGraphicFramePr>
        <p:xfrm>
          <a:off x="6210903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JULIO</a:t>
                      </a:r>
                      <a:endParaRPr/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144" name="Google Shape;144;p3"/>
          <p:cNvGraphicFramePr/>
          <p:nvPr/>
        </p:nvGraphicFramePr>
        <p:xfrm>
          <a:off x="6210903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NOVIEMBRE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145" name="Google Shape;145;p3"/>
          <p:cNvGraphicFramePr/>
          <p:nvPr/>
        </p:nvGraphicFramePr>
        <p:xfrm>
          <a:off x="3415416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FEBRERO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1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1"/>
                        </a:solidFill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146" name="Google Shape;146;p3"/>
          <p:cNvGraphicFramePr/>
          <p:nvPr/>
        </p:nvGraphicFramePr>
        <p:xfrm>
          <a:off x="3415416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JUNIO</a:t>
                      </a:r>
                      <a:endParaRPr/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</a:tbl>
          </a:graphicData>
        </a:graphic>
      </p:graphicFrame>
      <p:graphicFrame>
        <p:nvGraphicFramePr>
          <p:cNvPr id="147" name="Google Shape;147;p3"/>
          <p:cNvGraphicFramePr/>
          <p:nvPr/>
        </p:nvGraphicFramePr>
        <p:xfrm>
          <a:off x="3415416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OCTUBRE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148" name="Google Shape;148;p3"/>
          <p:cNvGraphicFramePr/>
          <p:nvPr/>
        </p:nvGraphicFramePr>
        <p:xfrm>
          <a:off x="9006388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ABRIL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1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1"/>
                        </a:solidFill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149" name="Google Shape;149;p3"/>
          <p:cNvGraphicFramePr/>
          <p:nvPr/>
        </p:nvGraphicFramePr>
        <p:xfrm>
          <a:off x="9006388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AGOSTO</a:t>
                      </a:r>
                      <a:endParaRPr/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150" name="Google Shape;150;p3"/>
          <p:cNvGraphicFramePr/>
          <p:nvPr/>
        </p:nvGraphicFramePr>
        <p:xfrm>
          <a:off x="9006388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DICIEMBRE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</a:tbl>
          </a:graphicData>
        </a:graphic>
      </p:graphicFrame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27" name="Shape 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" name="Google Shape;728;p30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729" name="Google Shape;729;p30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3.</a:t>
            </a:r>
            <a:r>
              <a:rPr b="1" baseline="30000" lang="en-US" cap="none"/>
              <a:t>ER</a:t>
            </a:r>
            <a:r>
              <a:rPr b="1" lang="en-US" cap="none"/>
              <a:t> TRIMESTRE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 b="1">
              <a:solidFill>
                <a:srgbClr val="A1CDEA"/>
              </a:solidFill>
            </a:endParaRPr>
          </a:p>
        </p:txBody>
      </p:sp>
      <p:sp>
        <p:nvSpPr>
          <p:cNvPr id="730" name="Google Shape;730;p30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31" name="Google Shape;731;p30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732" name="Google Shape;732;p30"/>
          <p:cNvGraphicFramePr/>
          <p:nvPr/>
        </p:nvGraphicFramePr>
        <p:xfrm>
          <a:off x="619932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{3CB89957-5C1E-4471-BD2F-7C818ED17869}</a:tableStyleId>
              </a:tblPr>
              <a:tblGrid>
                <a:gridCol w="498575"/>
                <a:gridCol w="498575"/>
                <a:gridCol w="498575"/>
                <a:gridCol w="498575"/>
                <a:gridCol w="498575"/>
                <a:gridCol w="498575"/>
                <a:gridCol w="49857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JULIO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733" name="Google Shape;733;p30"/>
          <p:cNvGraphicFramePr/>
          <p:nvPr/>
        </p:nvGraphicFramePr>
        <p:xfrm>
          <a:off x="4355503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{B2BD55FE-B4DF-4E39-BF47-2B0D8F190E2B}</a:tableStyleId>
              </a:tblPr>
              <a:tblGrid>
                <a:gridCol w="497275"/>
                <a:gridCol w="497275"/>
                <a:gridCol w="497275"/>
                <a:gridCol w="497275"/>
                <a:gridCol w="497275"/>
                <a:gridCol w="497275"/>
                <a:gridCol w="49727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AGOSTO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734" name="Google Shape;734;p30"/>
          <p:cNvGraphicFramePr/>
          <p:nvPr/>
        </p:nvGraphicFramePr>
        <p:xfrm>
          <a:off x="8077294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{0105553F-D44B-407D-BDF9-2E30922C7A17}</a:tableStyleId>
              </a:tblPr>
              <a:tblGrid>
                <a:gridCol w="497275"/>
                <a:gridCol w="497275"/>
                <a:gridCol w="497275"/>
                <a:gridCol w="497275"/>
                <a:gridCol w="497275"/>
                <a:gridCol w="497275"/>
                <a:gridCol w="497275"/>
              </a:tblGrid>
              <a:tr h="4673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SEPTIEMBRE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26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505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sp>
        <p:nvSpPr>
          <p:cNvPr id="735" name="Google Shape;735;p30"/>
          <p:cNvSpPr txBox="1"/>
          <p:nvPr/>
        </p:nvSpPr>
        <p:spPr>
          <a:xfrm>
            <a:off x="619932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JULIO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736" name="Google Shape;736;p30"/>
          <p:cNvSpPr txBox="1"/>
          <p:nvPr/>
        </p:nvSpPr>
        <p:spPr>
          <a:xfrm>
            <a:off x="4350972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2"/>
                </a:solidFill>
                <a:latin typeface="Calibri"/>
                <a:ea typeface="Calibri"/>
                <a:cs typeface="Calibri"/>
                <a:sym typeface="Calibri"/>
              </a:rPr>
              <a:t>AGOSTO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737" name="Google Shape;737;p30"/>
          <p:cNvSpPr txBox="1"/>
          <p:nvPr/>
        </p:nvSpPr>
        <p:spPr>
          <a:xfrm>
            <a:off x="8070559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rPr>
              <a:t>SEPTIEMBRE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738" name="Google Shape;738;p30"/>
          <p:cNvSpPr txBox="1"/>
          <p:nvPr/>
        </p:nvSpPr>
        <p:spPr>
          <a:xfrm>
            <a:off x="619934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739" name="Google Shape;739;p30"/>
          <p:cNvSpPr txBox="1"/>
          <p:nvPr/>
        </p:nvSpPr>
        <p:spPr>
          <a:xfrm>
            <a:off x="4350972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740" name="Google Shape;740;p30"/>
          <p:cNvSpPr txBox="1"/>
          <p:nvPr/>
        </p:nvSpPr>
        <p:spPr>
          <a:xfrm>
            <a:off x="8070561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cxnSp>
        <p:nvCxnSpPr>
          <p:cNvPr id="741" name="Google Shape;741;p30"/>
          <p:cNvCxnSpPr/>
          <p:nvPr/>
        </p:nvCxnSpPr>
        <p:spPr>
          <a:xfrm>
            <a:off x="619933" y="4463469"/>
            <a:ext cx="3490056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742" name="Google Shape;742;p30"/>
          <p:cNvCxnSpPr/>
          <p:nvPr/>
        </p:nvCxnSpPr>
        <p:spPr>
          <a:xfrm>
            <a:off x="4352481" y="4463469"/>
            <a:ext cx="3487039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743" name="Google Shape;743;p30"/>
          <p:cNvCxnSpPr/>
          <p:nvPr/>
        </p:nvCxnSpPr>
        <p:spPr>
          <a:xfrm>
            <a:off x="8070560" y="4463469"/>
            <a:ext cx="3490056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744" name="Google Shape;744;p30"/>
          <p:cNvSpPr/>
          <p:nvPr/>
        </p:nvSpPr>
        <p:spPr>
          <a:xfrm>
            <a:off x="2259410" y="2850159"/>
            <a:ext cx="288032" cy="237744"/>
          </a:xfrm>
          <a:prstGeom prst="rect">
            <a:avLst/>
          </a:prstGeom>
          <a:solidFill>
            <a:srgbClr val="2980B9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17</a:t>
            </a:r>
            <a:endParaRPr/>
          </a:p>
        </p:txBody>
      </p:sp>
      <p:sp>
        <p:nvSpPr>
          <p:cNvPr id="745" name="Google Shape;745;p30"/>
          <p:cNvSpPr/>
          <p:nvPr/>
        </p:nvSpPr>
        <p:spPr>
          <a:xfrm>
            <a:off x="2774000" y="2852936"/>
            <a:ext cx="288032" cy="237744"/>
          </a:xfrm>
          <a:prstGeom prst="rect">
            <a:avLst/>
          </a:prstGeom>
          <a:solidFill>
            <a:srgbClr val="2980B9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18</a:t>
            </a:r>
            <a:endParaRPr/>
          </a:p>
        </p:txBody>
      </p:sp>
      <p:sp>
        <p:nvSpPr>
          <p:cNvPr id="746" name="Google Shape;746;p30"/>
          <p:cNvSpPr/>
          <p:nvPr/>
        </p:nvSpPr>
        <p:spPr>
          <a:xfrm>
            <a:off x="5015880" y="3335272"/>
            <a:ext cx="288032" cy="237744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26</a:t>
            </a:r>
            <a:endParaRPr/>
          </a:p>
        </p:txBody>
      </p:sp>
      <p:sp>
        <p:nvSpPr>
          <p:cNvPr id="747" name="Google Shape;747;p30"/>
          <p:cNvSpPr/>
          <p:nvPr/>
        </p:nvSpPr>
        <p:spPr>
          <a:xfrm>
            <a:off x="6960096" y="2602594"/>
            <a:ext cx="288032" cy="237744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9</a:t>
            </a:r>
            <a:endParaRPr/>
          </a:p>
        </p:txBody>
      </p:sp>
      <p:sp>
        <p:nvSpPr>
          <p:cNvPr id="748" name="Google Shape;748;p30"/>
          <p:cNvSpPr/>
          <p:nvPr/>
        </p:nvSpPr>
        <p:spPr>
          <a:xfrm>
            <a:off x="9696400" y="3068960"/>
            <a:ext cx="288032" cy="237744"/>
          </a:xfrm>
          <a:prstGeom prst="rect">
            <a:avLst/>
          </a:prstGeom>
          <a:solidFill>
            <a:schemeClr val="accent4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25</a:t>
            </a:r>
            <a:endParaRPr/>
          </a:p>
        </p:txBody>
      </p:sp>
      <p:sp>
        <p:nvSpPr>
          <p:cNvPr id="749" name="Google Shape;749;p30"/>
          <p:cNvSpPr/>
          <p:nvPr/>
        </p:nvSpPr>
        <p:spPr>
          <a:xfrm>
            <a:off x="9192344" y="3068960"/>
            <a:ext cx="288032" cy="237744"/>
          </a:xfrm>
          <a:prstGeom prst="rect">
            <a:avLst/>
          </a:prstGeom>
          <a:solidFill>
            <a:schemeClr val="accent4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24</a:t>
            </a:r>
            <a:endParaRPr/>
          </a:p>
        </p:txBody>
      </p:sp>
      <p:sp>
        <p:nvSpPr>
          <p:cNvPr id="750" name="Google Shape;750;p30"/>
          <p:cNvSpPr/>
          <p:nvPr/>
        </p:nvSpPr>
        <p:spPr>
          <a:xfrm>
            <a:off x="10200456" y="3068960"/>
            <a:ext cx="288032" cy="237744"/>
          </a:xfrm>
          <a:prstGeom prst="rect">
            <a:avLst/>
          </a:prstGeom>
          <a:solidFill>
            <a:schemeClr val="accent4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26</a:t>
            </a:r>
            <a:endParaRPr/>
          </a:p>
        </p:txBody>
      </p:sp>
      <p:sp>
        <p:nvSpPr>
          <p:cNvPr id="751" name="Google Shape;751;p30"/>
          <p:cNvSpPr/>
          <p:nvPr/>
        </p:nvSpPr>
        <p:spPr>
          <a:xfrm>
            <a:off x="10704512" y="3068960"/>
            <a:ext cx="288032" cy="237744"/>
          </a:xfrm>
          <a:prstGeom prst="rect">
            <a:avLst/>
          </a:prstGeom>
          <a:solidFill>
            <a:schemeClr val="accent4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27</a:t>
            </a:r>
            <a:endParaRPr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6" name="Shape 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" name="Google Shape;757;p31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758" name="Google Shape;758;p31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4.</a:t>
            </a:r>
            <a:r>
              <a:rPr b="1" baseline="30000" lang="en-US" cap="none"/>
              <a:t>O</a:t>
            </a:r>
            <a:r>
              <a:rPr b="1" lang="en-US" cap="none"/>
              <a:t> TRIMESTRE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 b="1">
              <a:solidFill>
                <a:srgbClr val="A1CDEA"/>
              </a:solidFill>
            </a:endParaRPr>
          </a:p>
        </p:txBody>
      </p:sp>
      <p:sp>
        <p:nvSpPr>
          <p:cNvPr id="759" name="Google Shape;759;p31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60" name="Google Shape;760;p31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761" name="Google Shape;761;p31"/>
          <p:cNvGraphicFramePr/>
          <p:nvPr/>
        </p:nvGraphicFramePr>
        <p:xfrm>
          <a:off x="619932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{04985FF6-7833-40D5-A73D-5D3BBF26EC0E}</a:tableStyleId>
              </a:tblPr>
              <a:tblGrid>
                <a:gridCol w="498575"/>
                <a:gridCol w="498575"/>
                <a:gridCol w="498575"/>
                <a:gridCol w="498575"/>
                <a:gridCol w="498575"/>
                <a:gridCol w="498575"/>
                <a:gridCol w="49857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OCTUBRE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762" name="Google Shape;762;p31"/>
          <p:cNvGraphicFramePr/>
          <p:nvPr/>
        </p:nvGraphicFramePr>
        <p:xfrm>
          <a:off x="4355503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{3FD58B32-9646-4AAA-8FE6-7A160DFAB484}</a:tableStyleId>
              </a:tblPr>
              <a:tblGrid>
                <a:gridCol w="497275"/>
                <a:gridCol w="497275"/>
                <a:gridCol w="497275"/>
                <a:gridCol w="497275"/>
                <a:gridCol w="497275"/>
                <a:gridCol w="497275"/>
                <a:gridCol w="49727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NOVIEMBRE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763" name="Google Shape;763;p31"/>
          <p:cNvGraphicFramePr/>
          <p:nvPr/>
        </p:nvGraphicFramePr>
        <p:xfrm>
          <a:off x="8077294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{3F9943D9-ECF1-450A-AF2D-29DCC2DCE532}</a:tableStyleId>
              </a:tblPr>
              <a:tblGrid>
                <a:gridCol w="497275"/>
                <a:gridCol w="497275"/>
                <a:gridCol w="497275"/>
                <a:gridCol w="497275"/>
                <a:gridCol w="497275"/>
                <a:gridCol w="497275"/>
                <a:gridCol w="497275"/>
              </a:tblGrid>
              <a:tr h="4673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DICIEMBRE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26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 anchor="ctr"/>
                </a:tc>
              </a:tr>
              <a:tr h="3505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sp>
        <p:nvSpPr>
          <p:cNvPr id="764" name="Google Shape;764;p31"/>
          <p:cNvSpPr txBox="1"/>
          <p:nvPr/>
        </p:nvSpPr>
        <p:spPr>
          <a:xfrm>
            <a:off x="619932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3"/>
                </a:solidFill>
                <a:latin typeface="Calibri"/>
                <a:ea typeface="Calibri"/>
                <a:cs typeface="Calibri"/>
                <a:sym typeface="Calibri"/>
              </a:rPr>
              <a:t>OCTUBRE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765" name="Google Shape;765;p31"/>
          <p:cNvSpPr txBox="1"/>
          <p:nvPr/>
        </p:nvSpPr>
        <p:spPr>
          <a:xfrm>
            <a:off x="4350972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5"/>
                </a:solidFill>
                <a:latin typeface="Calibri"/>
                <a:ea typeface="Calibri"/>
                <a:cs typeface="Calibri"/>
                <a:sym typeface="Calibri"/>
              </a:rPr>
              <a:t>NOVIEMBRE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766" name="Google Shape;766;p31"/>
          <p:cNvSpPr txBox="1"/>
          <p:nvPr/>
        </p:nvSpPr>
        <p:spPr>
          <a:xfrm>
            <a:off x="8070559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6"/>
                </a:solidFill>
                <a:latin typeface="Calibri"/>
                <a:ea typeface="Calibri"/>
                <a:cs typeface="Calibri"/>
                <a:sym typeface="Calibri"/>
              </a:rPr>
              <a:t>DICIEMBRE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767" name="Google Shape;767;p31"/>
          <p:cNvSpPr txBox="1"/>
          <p:nvPr/>
        </p:nvSpPr>
        <p:spPr>
          <a:xfrm>
            <a:off x="619934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768" name="Google Shape;768;p31"/>
          <p:cNvSpPr txBox="1"/>
          <p:nvPr/>
        </p:nvSpPr>
        <p:spPr>
          <a:xfrm>
            <a:off x="4350972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769" name="Google Shape;769;p31"/>
          <p:cNvSpPr txBox="1"/>
          <p:nvPr/>
        </p:nvSpPr>
        <p:spPr>
          <a:xfrm>
            <a:off x="8070561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cxnSp>
        <p:nvCxnSpPr>
          <p:cNvPr id="770" name="Google Shape;770;p31"/>
          <p:cNvCxnSpPr/>
          <p:nvPr/>
        </p:nvCxnSpPr>
        <p:spPr>
          <a:xfrm>
            <a:off x="619933" y="4463469"/>
            <a:ext cx="3490056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771" name="Google Shape;771;p31"/>
          <p:cNvCxnSpPr/>
          <p:nvPr/>
        </p:nvCxnSpPr>
        <p:spPr>
          <a:xfrm>
            <a:off x="4352481" y="4463469"/>
            <a:ext cx="3487039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772" name="Google Shape;772;p31"/>
          <p:cNvCxnSpPr/>
          <p:nvPr/>
        </p:nvCxnSpPr>
        <p:spPr>
          <a:xfrm>
            <a:off x="8070560" y="4463469"/>
            <a:ext cx="3490056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773" name="Google Shape;773;p31"/>
          <p:cNvSpPr/>
          <p:nvPr/>
        </p:nvSpPr>
        <p:spPr>
          <a:xfrm>
            <a:off x="2259410" y="2850159"/>
            <a:ext cx="288032" cy="237744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16</a:t>
            </a:r>
            <a:endParaRPr/>
          </a:p>
        </p:txBody>
      </p:sp>
      <p:sp>
        <p:nvSpPr>
          <p:cNvPr id="774" name="Google Shape;774;p31"/>
          <p:cNvSpPr/>
          <p:nvPr/>
        </p:nvSpPr>
        <p:spPr>
          <a:xfrm>
            <a:off x="2774000" y="2852936"/>
            <a:ext cx="288032" cy="237744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17</a:t>
            </a:r>
            <a:endParaRPr/>
          </a:p>
        </p:txBody>
      </p:sp>
      <p:sp>
        <p:nvSpPr>
          <p:cNvPr id="775" name="Google Shape;775;p31"/>
          <p:cNvSpPr/>
          <p:nvPr/>
        </p:nvSpPr>
        <p:spPr>
          <a:xfrm>
            <a:off x="5015880" y="3335272"/>
            <a:ext cx="288032" cy="237744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25</a:t>
            </a:r>
            <a:endParaRPr/>
          </a:p>
        </p:txBody>
      </p:sp>
      <p:sp>
        <p:nvSpPr>
          <p:cNvPr id="776" name="Google Shape;776;p31"/>
          <p:cNvSpPr/>
          <p:nvPr/>
        </p:nvSpPr>
        <p:spPr>
          <a:xfrm>
            <a:off x="6960096" y="2602594"/>
            <a:ext cx="288032" cy="237744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8</a:t>
            </a:r>
            <a:endParaRPr/>
          </a:p>
        </p:txBody>
      </p:sp>
      <p:sp>
        <p:nvSpPr>
          <p:cNvPr id="777" name="Google Shape;777;p31"/>
          <p:cNvSpPr/>
          <p:nvPr/>
        </p:nvSpPr>
        <p:spPr>
          <a:xfrm>
            <a:off x="9696400" y="3068960"/>
            <a:ext cx="288032" cy="237744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25</a:t>
            </a:r>
            <a:endParaRPr/>
          </a:p>
        </p:txBody>
      </p:sp>
      <p:sp>
        <p:nvSpPr>
          <p:cNvPr id="778" name="Google Shape;778;p31"/>
          <p:cNvSpPr/>
          <p:nvPr/>
        </p:nvSpPr>
        <p:spPr>
          <a:xfrm>
            <a:off x="9192344" y="3068960"/>
            <a:ext cx="288032" cy="237744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24</a:t>
            </a:r>
            <a:endParaRPr/>
          </a:p>
        </p:txBody>
      </p:sp>
      <p:sp>
        <p:nvSpPr>
          <p:cNvPr id="779" name="Google Shape;779;p31"/>
          <p:cNvSpPr/>
          <p:nvPr/>
        </p:nvSpPr>
        <p:spPr>
          <a:xfrm>
            <a:off x="10200456" y="3068960"/>
            <a:ext cx="288032" cy="237744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26</a:t>
            </a:r>
            <a:endParaRPr/>
          </a:p>
        </p:txBody>
      </p:sp>
      <p:sp>
        <p:nvSpPr>
          <p:cNvPr id="780" name="Google Shape;780;p31"/>
          <p:cNvSpPr/>
          <p:nvPr/>
        </p:nvSpPr>
        <p:spPr>
          <a:xfrm>
            <a:off x="10704512" y="3068960"/>
            <a:ext cx="288032" cy="237744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27</a:t>
            </a:r>
            <a:endParaRPr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85" name="Shape 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" name="Google Shape;786;p32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787" name="Google Shape;787;p32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1.</a:t>
            </a:r>
            <a:r>
              <a:rPr b="1" baseline="30000" lang="en-US" cap="none"/>
              <a:t>ER</a:t>
            </a:r>
            <a:r>
              <a:rPr b="1" lang="en-US" cap="none"/>
              <a:t> TRIMESTRE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 b="1">
              <a:solidFill>
                <a:srgbClr val="A1CDEA"/>
              </a:solidFill>
            </a:endParaRPr>
          </a:p>
        </p:txBody>
      </p:sp>
      <p:sp>
        <p:nvSpPr>
          <p:cNvPr id="788" name="Google Shape;788;p32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9" name="Google Shape;789;p32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790" name="Google Shape;790;p32"/>
          <p:cNvGraphicFramePr/>
          <p:nvPr/>
        </p:nvGraphicFramePr>
        <p:xfrm>
          <a:off x="619932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{3CB89957-5C1E-4471-BD2F-7C818ED17869}</a:tableStyleId>
              </a:tblPr>
              <a:tblGrid>
                <a:gridCol w="498575"/>
                <a:gridCol w="498575"/>
                <a:gridCol w="498575"/>
                <a:gridCol w="498575"/>
                <a:gridCol w="498575"/>
                <a:gridCol w="498575"/>
                <a:gridCol w="49857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ENERO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791" name="Google Shape;791;p32"/>
          <p:cNvGraphicFramePr/>
          <p:nvPr/>
        </p:nvGraphicFramePr>
        <p:xfrm>
          <a:off x="4355503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{B2BD55FE-B4DF-4E39-BF47-2B0D8F190E2B}</a:tableStyleId>
              </a:tblPr>
              <a:tblGrid>
                <a:gridCol w="497275"/>
                <a:gridCol w="497275"/>
                <a:gridCol w="497275"/>
                <a:gridCol w="497275"/>
                <a:gridCol w="497275"/>
                <a:gridCol w="497275"/>
                <a:gridCol w="49727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FEBRERO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792" name="Google Shape;792;p32"/>
          <p:cNvGraphicFramePr/>
          <p:nvPr/>
        </p:nvGraphicFramePr>
        <p:xfrm>
          <a:off x="8077294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{0105553F-D44B-407D-BDF9-2E30922C7A17}</a:tableStyleId>
              </a:tblPr>
              <a:tblGrid>
                <a:gridCol w="497275"/>
                <a:gridCol w="497275"/>
                <a:gridCol w="497275"/>
                <a:gridCol w="497275"/>
                <a:gridCol w="497275"/>
                <a:gridCol w="497275"/>
                <a:gridCol w="497275"/>
              </a:tblGrid>
              <a:tr h="4673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MARZO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26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505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sp>
        <p:nvSpPr>
          <p:cNvPr id="793" name="Google Shape;793;p32"/>
          <p:cNvSpPr txBox="1"/>
          <p:nvPr/>
        </p:nvSpPr>
        <p:spPr>
          <a:xfrm>
            <a:off x="619932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ENERO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794" name="Google Shape;794;p32"/>
          <p:cNvSpPr txBox="1"/>
          <p:nvPr/>
        </p:nvSpPr>
        <p:spPr>
          <a:xfrm>
            <a:off x="4350972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2"/>
                </a:solidFill>
                <a:latin typeface="Calibri"/>
                <a:ea typeface="Calibri"/>
                <a:cs typeface="Calibri"/>
                <a:sym typeface="Calibri"/>
              </a:rPr>
              <a:t>FEBRERO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795" name="Google Shape;795;p32"/>
          <p:cNvSpPr txBox="1"/>
          <p:nvPr/>
        </p:nvSpPr>
        <p:spPr>
          <a:xfrm>
            <a:off x="8070559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rPr>
              <a:t>MARZO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796" name="Google Shape;796;p32"/>
          <p:cNvSpPr txBox="1"/>
          <p:nvPr/>
        </p:nvSpPr>
        <p:spPr>
          <a:xfrm>
            <a:off x="619934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797" name="Google Shape;797;p32"/>
          <p:cNvSpPr txBox="1"/>
          <p:nvPr/>
        </p:nvSpPr>
        <p:spPr>
          <a:xfrm>
            <a:off x="4350972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798" name="Google Shape;798;p32"/>
          <p:cNvSpPr txBox="1"/>
          <p:nvPr/>
        </p:nvSpPr>
        <p:spPr>
          <a:xfrm>
            <a:off x="8070561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cxnSp>
        <p:nvCxnSpPr>
          <p:cNvPr id="799" name="Google Shape;799;p32"/>
          <p:cNvCxnSpPr/>
          <p:nvPr/>
        </p:nvCxnSpPr>
        <p:spPr>
          <a:xfrm>
            <a:off x="619933" y="4463469"/>
            <a:ext cx="3490056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800" name="Google Shape;800;p32"/>
          <p:cNvCxnSpPr/>
          <p:nvPr/>
        </p:nvCxnSpPr>
        <p:spPr>
          <a:xfrm>
            <a:off x="4352481" y="4463469"/>
            <a:ext cx="3487039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801" name="Google Shape;801;p32"/>
          <p:cNvCxnSpPr/>
          <p:nvPr/>
        </p:nvCxnSpPr>
        <p:spPr>
          <a:xfrm>
            <a:off x="8070560" y="4463469"/>
            <a:ext cx="3490056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802" name="Google Shape;802;p32"/>
          <p:cNvSpPr/>
          <p:nvPr/>
        </p:nvSpPr>
        <p:spPr>
          <a:xfrm>
            <a:off x="2259410" y="2850159"/>
            <a:ext cx="288032" cy="237744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17</a:t>
            </a:r>
            <a:endParaRPr/>
          </a:p>
        </p:txBody>
      </p:sp>
      <p:sp>
        <p:nvSpPr>
          <p:cNvPr id="803" name="Google Shape;803;p32"/>
          <p:cNvSpPr/>
          <p:nvPr/>
        </p:nvSpPr>
        <p:spPr>
          <a:xfrm>
            <a:off x="2774000" y="2850159"/>
            <a:ext cx="288032" cy="237744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18</a:t>
            </a:r>
            <a:endParaRPr/>
          </a:p>
        </p:txBody>
      </p:sp>
      <p:sp>
        <p:nvSpPr>
          <p:cNvPr id="804" name="Google Shape;804;p32"/>
          <p:cNvSpPr/>
          <p:nvPr/>
        </p:nvSpPr>
        <p:spPr>
          <a:xfrm>
            <a:off x="5015880" y="3335272"/>
            <a:ext cx="288032" cy="237744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26</a:t>
            </a:r>
            <a:endParaRPr/>
          </a:p>
        </p:txBody>
      </p:sp>
      <p:sp>
        <p:nvSpPr>
          <p:cNvPr id="805" name="Google Shape;805;p32"/>
          <p:cNvSpPr/>
          <p:nvPr/>
        </p:nvSpPr>
        <p:spPr>
          <a:xfrm>
            <a:off x="6960096" y="2602594"/>
            <a:ext cx="288032" cy="237744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9</a:t>
            </a:r>
            <a:endParaRPr/>
          </a:p>
        </p:txBody>
      </p:sp>
      <p:sp>
        <p:nvSpPr>
          <p:cNvPr id="806" name="Google Shape;806;p32"/>
          <p:cNvSpPr/>
          <p:nvPr/>
        </p:nvSpPr>
        <p:spPr>
          <a:xfrm>
            <a:off x="9696400" y="3312804"/>
            <a:ext cx="288032" cy="237744"/>
          </a:xfrm>
          <a:prstGeom prst="rect">
            <a:avLst/>
          </a:prstGeom>
          <a:solidFill>
            <a:schemeClr val="accent4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28</a:t>
            </a:r>
            <a:endParaRPr/>
          </a:p>
        </p:txBody>
      </p:sp>
      <p:sp>
        <p:nvSpPr>
          <p:cNvPr id="807" name="Google Shape;807;p32"/>
          <p:cNvSpPr/>
          <p:nvPr/>
        </p:nvSpPr>
        <p:spPr>
          <a:xfrm>
            <a:off x="9192344" y="3312804"/>
            <a:ext cx="288032" cy="237744"/>
          </a:xfrm>
          <a:prstGeom prst="rect">
            <a:avLst/>
          </a:prstGeom>
          <a:solidFill>
            <a:schemeClr val="accent4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27</a:t>
            </a:r>
            <a:endParaRPr/>
          </a:p>
        </p:txBody>
      </p:sp>
      <p:sp>
        <p:nvSpPr>
          <p:cNvPr id="808" name="Google Shape;808;p32"/>
          <p:cNvSpPr/>
          <p:nvPr/>
        </p:nvSpPr>
        <p:spPr>
          <a:xfrm>
            <a:off x="10200456" y="3312804"/>
            <a:ext cx="288032" cy="237744"/>
          </a:xfrm>
          <a:prstGeom prst="rect">
            <a:avLst/>
          </a:prstGeom>
          <a:solidFill>
            <a:schemeClr val="accent4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29</a:t>
            </a:r>
            <a:endParaRPr/>
          </a:p>
        </p:txBody>
      </p:sp>
      <p:sp>
        <p:nvSpPr>
          <p:cNvPr id="809" name="Google Shape;809;p32"/>
          <p:cNvSpPr/>
          <p:nvPr/>
        </p:nvSpPr>
        <p:spPr>
          <a:xfrm>
            <a:off x="8701454" y="3312804"/>
            <a:ext cx="288032" cy="237744"/>
          </a:xfrm>
          <a:prstGeom prst="rect">
            <a:avLst/>
          </a:prstGeom>
          <a:solidFill>
            <a:schemeClr val="accent4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26</a:t>
            </a:r>
            <a:endParaRPr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14" name="Shape 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" name="Google Shape;815;p33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816" name="Google Shape;816;p33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2.</a:t>
            </a:r>
            <a:r>
              <a:rPr b="1" baseline="30000" lang="en-US" cap="none"/>
              <a:t>O</a:t>
            </a:r>
            <a:r>
              <a:rPr b="1" lang="en-US" cap="none"/>
              <a:t> TRIMESTRE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 b="1">
              <a:solidFill>
                <a:srgbClr val="A1CDEA"/>
              </a:solidFill>
            </a:endParaRPr>
          </a:p>
        </p:txBody>
      </p:sp>
      <p:sp>
        <p:nvSpPr>
          <p:cNvPr id="817" name="Google Shape;817;p33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18" name="Google Shape;818;p33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819" name="Google Shape;819;p33"/>
          <p:cNvGraphicFramePr/>
          <p:nvPr/>
        </p:nvGraphicFramePr>
        <p:xfrm>
          <a:off x="619932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{04985FF6-7833-40D5-A73D-5D3BBF26EC0E}</a:tableStyleId>
              </a:tblPr>
              <a:tblGrid>
                <a:gridCol w="498575"/>
                <a:gridCol w="498575"/>
                <a:gridCol w="498575"/>
                <a:gridCol w="498575"/>
                <a:gridCol w="498575"/>
                <a:gridCol w="498575"/>
                <a:gridCol w="49857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ABRIL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820" name="Google Shape;820;p33"/>
          <p:cNvGraphicFramePr/>
          <p:nvPr/>
        </p:nvGraphicFramePr>
        <p:xfrm>
          <a:off x="4355503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{3FD58B32-9646-4AAA-8FE6-7A160DFAB484}</a:tableStyleId>
              </a:tblPr>
              <a:tblGrid>
                <a:gridCol w="497275"/>
                <a:gridCol w="497275"/>
                <a:gridCol w="497275"/>
                <a:gridCol w="497275"/>
                <a:gridCol w="497275"/>
                <a:gridCol w="497275"/>
                <a:gridCol w="49727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MAYO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821" name="Google Shape;821;p33"/>
          <p:cNvGraphicFramePr/>
          <p:nvPr/>
        </p:nvGraphicFramePr>
        <p:xfrm>
          <a:off x="8077294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{3F9943D9-ECF1-450A-AF2D-29DCC2DCE532}</a:tableStyleId>
              </a:tblPr>
              <a:tblGrid>
                <a:gridCol w="497275"/>
                <a:gridCol w="497275"/>
                <a:gridCol w="497275"/>
                <a:gridCol w="497275"/>
                <a:gridCol w="497275"/>
                <a:gridCol w="497275"/>
                <a:gridCol w="497275"/>
              </a:tblGrid>
              <a:tr h="4673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JUNIO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26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505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sp>
        <p:nvSpPr>
          <p:cNvPr id="822" name="Google Shape;822;p33"/>
          <p:cNvSpPr txBox="1"/>
          <p:nvPr/>
        </p:nvSpPr>
        <p:spPr>
          <a:xfrm>
            <a:off x="619932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3"/>
                </a:solidFill>
                <a:latin typeface="Calibri"/>
                <a:ea typeface="Calibri"/>
                <a:cs typeface="Calibri"/>
                <a:sym typeface="Calibri"/>
              </a:rPr>
              <a:t>ABRIL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823" name="Google Shape;823;p33"/>
          <p:cNvSpPr txBox="1"/>
          <p:nvPr/>
        </p:nvSpPr>
        <p:spPr>
          <a:xfrm>
            <a:off x="4350972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5"/>
                </a:solidFill>
                <a:latin typeface="Calibri"/>
                <a:ea typeface="Calibri"/>
                <a:cs typeface="Calibri"/>
                <a:sym typeface="Calibri"/>
              </a:rPr>
              <a:t>MAYO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824" name="Google Shape;824;p33"/>
          <p:cNvSpPr txBox="1"/>
          <p:nvPr/>
        </p:nvSpPr>
        <p:spPr>
          <a:xfrm>
            <a:off x="8070559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6"/>
                </a:solidFill>
                <a:latin typeface="Calibri"/>
                <a:ea typeface="Calibri"/>
                <a:cs typeface="Calibri"/>
                <a:sym typeface="Calibri"/>
              </a:rPr>
              <a:t>JUNIO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825" name="Google Shape;825;p33"/>
          <p:cNvSpPr txBox="1"/>
          <p:nvPr/>
        </p:nvSpPr>
        <p:spPr>
          <a:xfrm>
            <a:off x="619934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826" name="Google Shape;826;p33"/>
          <p:cNvSpPr txBox="1"/>
          <p:nvPr/>
        </p:nvSpPr>
        <p:spPr>
          <a:xfrm>
            <a:off x="4350972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827" name="Google Shape;827;p33"/>
          <p:cNvSpPr txBox="1"/>
          <p:nvPr/>
        </p:nvSpPr>
        <p:spPr>
          <a:xfrm>
            <a:off x="8070561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cxnSp>
        <p:nvCxnSpPr>
          <p:cNvPr id="828" name="Google Shape;828;p33"/>
          <p:cNvCxnSpPr/>
          <p:nvPr/>
        </p:nvCxnSpPr>
        <p:spPr>
          <a:xfrm>
            <a:off x="619933" y="4463469"/>
            <a:ext cx="3490056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829" name="Google Shape;829;p33"/>
          <p:cNvCxnSpPr/>
          <p:nvPr/>
        </p:nvCxnSpPr>
        <p:spPr>
          <a:xfrm>
            <a:off x="4352481" y="4463469"/>
            <a:ext cx="3487039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830" name="Google Shape;830;p33"/>
          <p:cNvCxnSpPr/>
          <p:nvPr/>
        </p:nvCxnSpPr>
        <p:spPr>
          <a:xfrm>
            <a:off x="8070560" y="4463469"/>
            <a:ext cx="3490056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831" name="Google Shape;831;p33"/>
          <p:cNvSpPr/>
          <p:nvPr/>
        </p:nvSpPr>
        <p:spPr>
          <a:xfrm>
            <a:off x="2259410" y="2850159"/>
            <a:ext cx="288032" cy="237744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18</a:t>
            </a:r>
            <a:endParaRPr/>
          </a:p>
        </p:txBody>
      </p:sp>
      <p:sp>
        <p:nvSpPr>
          <p:cNvPr id="832" name="Google Shape;832;p33"/>
          <p:cNvSpPr/>
          <p:nvPr/>
        </p:nvSpPr>
        <p:spPr>
          <a:xfrm>
            <a:off x="2774000" y="2850159"/>
            <a:ext cx="288032" cy="237744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19</a:t>
            </a:r>
            <a:endParaRPr/>
          </a:p>
        </p:txBody>
      </p:sp>
      <p:sp>
        <p:nvSpPr>
          <p:cNvPr id="833" name="Google Shape;833;p33"/>
          <p:cNvSpPr/>
          <p:nvPr/>
        </p:nvSpPr>
        <p:spPr>
          <a:xfrm>
            <a:off x="5015880" y="3335272"/>
            <a:ext cx="288032" cy="237744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28</a:t>
            </a:r>
            <a:endParaRPr/>
          </a:p>
        </p:txBody>
      </p:sp>
      <p:sp>
        <p:nvSpPr>
          <p:cNvPr id="834" name="Google Shape;834;p33"/>
          <p:cNvSpPr/>
          <p:nvPr/>
        </p:nvSpPr>
        <p:spPr>
          <a:xfrm>
            <a:off x="6960096" y="2602594"/>
            <a:ext cx="288032" cy="237744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11</a:t>
            </a:r>
            <a:endParaRPr/>
          </a:p>
        </p:txBody>
      </p:sp>
      <p:sp>
        <p:nvSpPr>
          <p:cNvPr id="835" name="Google Shape;835;p33"/>
          <p:cNvSpPr/>
          <p:nvPr/>
        </p:nvSpPr>
        <p:spPr>
          <a:xfrm>
            <a:off x="9696400" y="3312804"/>
            <a:ext cx="288032" cy="237744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27</a:t>
            </a:r>
            <a:endParaRPr/>
          </a:p>
        </p:txBody>
      </p:sp>
      <p:sp>
        <p:nvSpPr>
          <p:cNvPr id="836" name="Google Shape;836;p33"/>
          <p:cNvSpPr/>
          <p:nvPr/>
        </p:nvSpPr>
        <p:spPr>
          <a:xfrm>
            <a:off x="9192344" y="3312804"/>
            <a:ext cx="288032" cy="237744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26</a:t>
            </a:r>
            <a:endParaRPr/>
          </a:p>
        </p:txBody>
      </p:sp>
      <p:sp>
        <p:nvSpPr>
          <p:cNvPr id="837" name="Google Shape;837;p33"/>
          <p:cNvSpPr/>
          <p:nvPr/>
        </p:nvSpPr>
        <p:spPr>
          <a:xfrm>
            <a:off x="10200456" y="3312804"/>
            <a:ext cx="288032" cy="237744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28</a:t>
            </a:r>
            <a:endParaRPr/>
          </a:p>
        </p:txBody>
      </p:sp>
      <p:sp>
        <p:nvSpPr>
          <p:cNvPr id="838" name="Google Shape;838;p33"/>
          <p:cNvSpPr/>
          <p:nvPr/>
        </p:nvSpPr>
        <p:spPr>
          <a:xfrm>
            <a:off x="8701454" y="3312804"/>
            <a:ext cx="288032" cy="237744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25</a:t>
            </a:r>
            <a:endParaRPr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43" name="Shape 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" name="Google Shape;844;p34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845" name="Google Shape;845;p34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3.</a:t>
            </a:r>
            <a:r>
              <a:rPr b="1" baseline="30000" lang="en-US" cap="none"/>
              <a:t>ER</a:t>
            </a:r>
            <a:r>
              <a:rPr b="1" lang="en-US" cap="none"/>
              <a:t> TRIMESTRE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 b="1">
              <a:solidFill>
                <a:srgbClr val="A1CDEA"/>
              </a:solidFill>
            </a:endParaRPr>
          </a:p>
        </p:txBody>
      </p:sp>
      <p:sp>
        <p:nvSpPr>
          <p:cNvPr id="846" name="Google Shape;846;p34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47" name="Google Shape;847;p34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848" name="Google Shape;848;p34"/>
          <p:cNvGraphicFramePr/>
          <p:nvPr/>
        </p:nvGraphicFramePr>
        <p:xfrm>
          <a:off x="619932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{3CB89957-5C1E-4471-BD2F-7C818ED17869}</a:tableStyleId>
              </a:tblPr>
              <a:tblGrid>
                <a:gridCol w="498575"/>
                <a:gridCol w="498575"/>
                <a:gridCol w="498575"/>
                <a:gridCol w="498575"/>
                <a:gridCol w="498575"/>
                <a:gridCol w="498575"/>
                <a:gridCol w="49857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JULIO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849" name="Google Shape;849;p34"/>
          <p:cNvGraphicFramePr/>
          <p:nvPr/>
        </p:nvGraphicFramePr>
        <p:xfrm>
          <a:off x="4355503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{B2BD55FE-B4DF-4E39-BF47-2B0D8F190E2B}</a:tableStyleId>
              </a:tblPr>
              <a:tblGrid>
                <a:gridCol w="497275"/>
                <a:gridCol w="497275"/>
                <a:gridCol w="497275"/>
                <a:gridCol w="497275"/>
                <a:gridCol w="497275"/>
                <a:gridCol w="497275"/>
                <a:gridCol w="49727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AGOSTO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850" name="Google Shape;850;p34"/>
          <p:cNvGraphicFramePr/>
          <p:nvPr/>
        </p:nvGraphicFramePr>
        <p:xfrm>
          <a:off x="8077294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{0105553F-D44B-407D-BDF9-2E30922C7A17}</a:tableStyleId>
              </a:tblPr>
              <a:tblGrid>
                <a:gridCol w="497275"/>
                <a:gridCol w="497275"/>
                <a:gridCol w="497275"/>
                <a:gridCol w="497275"/>
                <a:gridCol w="497275"/>
                <a:gridCol w="497275"/>
                <a:gridCol w="497275"/>
              </a:tblGrid>
              <a:tr h="4673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SEPTIEMBRE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26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505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</a:tbl>
          </a:graphicData>
        </a:graphic>
      </p:graphicFrame>
      <p:sp>
        <p:nvSpPr>
          <p:cNvPr id="851" name="Google Shape;851;p34"/>
          <p:cNvSpPr txBox="1"/>
          <p:nvPr/>
        </p:nvSpPr>
        <p:spPr>
          <a:xfrm>
            <a:off x="619932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JULIO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852" name="Google Shape;852;p34"/>
          <p:cNvSpPr txBox="1"/>
          <p:nvPr/>
        </p:nvSpPr>
        <p:spPr>
          <a:xfrm>
            <a:off x="4350972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2"/>
                </a:solidFill>
                <a:latin typeface="Calibri"/>
                <a:ea typeface="Calibri"/>
                <a:cs typeface="Calibri"/>
                <a:sym typeface="Calibri"/>
              </a:rPr>
              <a:t>AGOSTO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853" name="Google Shape;853;p34"/>
          <p:cNvSpPr txBox="1"/>
          <p:nvPr/>
        </p:nvSpPr>
        <p:spPr>
          <a:xfrm>
            <a:off x="8070559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rPr>
              <a:t>SEPTIEMBRE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854" name="Google Shape;854;p34"/>
          <p:cNvSpPr txBox="1"/>
          <p:nvPr/>
        </p:nvSpPr>
        <p:spPr>
          <a:xfrm>
            <a:off x="619934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855" name="Google Shape;855;p34"/>
          <p:cNvSpPr txBox="1"/>
          <p:nvPr/>
        </p:nvSpPr>
        <p:spPr>
          <a:xfrm>
            <a:off x="4350972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856" name="Google Shape;856;p34"/>
          <p:cNvSpPr txBox="1"/>
          <p:nvPr/>
        </p:nvSpPr>
        <p:spPr>
          <a:xfrm>
            <a:off x="8070561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cxnSp>
        <p:nvCxnSpPr>
          <p:cNvPr id="857" name="Google Shape;857;p34"/>
          <p:cNvCxnSpPr/>
          <p:nvPr/>
        </p:nvCxnSpPr>
        <p:spPr>
          <a:xfrm>
            <a:off x="619933" y="4463469"/>
            <a:ext cx="3490056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858" name="Google Shape;858;p34"/>
          <p:cNvCxnSpPr/>
          <p:nvPr/>
        </p:nvCxnSpPr>
        <p:spPr>
          <a:xfrm>
            <a:off x="4352481" y="4463469"/>
            <a:ext cx="3487039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859" name="Google Shape;859;p34"/>
          <p:cNvCxnSpPr/>
          <p:nvPr/>
        </p:nvCxnSpPr>
        <p:spPr>
          <a:xfrm>
            <a:off x="8070560" y="4463469"/>
            <a:ext cx="3490056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860" name="Google Shape;860;p34"/>
          <p:cNvSpPr/>
          <p:nvPr/>
        </p:nvSpPr>
        <p:spPr>
          <a:xfrm>
            <a:off x="2259410" y="2850159"/>
            <a:ext cx="288032" cy="237744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18</a:t>
            </a:r>
            <a:endParaRPr/>
          </a:p>
        </p:txBody>
      </p:sp>
      <p:sp>
        <p:nvSpPr>
          <p:cNvPr id="861" name="Google Shape;861;p34"/>
          <p:cNvSpPr/>
          <p:nvPr/>
        </p:nvSpPr>
        <p:spPr>
          <a:xfrm>
            <a:off x="2774000" y="2850159"/>
            <a:ext cx="288032" cy="237744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19</a:t>
            </a:r>
            <a:endParaRPr/>
          </a:p>
        </p:txBody>
      </p:sp>
      <p:sp>
        <p:nvSpPr>
          <p:cNvPr id="862" name="Google Shape;862;p34"/>
          <p:cNvSpPr/>
          <p:nvPr/>
        </p:nvSpPr>
        <p:spPr>
          <a:xfrm>
            <a:off x="5015880" y="3335272"/>
            <a:ext cx="288032" cy="237744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27</a:t>
            </a:r>
            <a:endParaRPr/>
          </a:p>
        </p:txBody>
      </p:sp>
      <p:sp>
        <p:nvSpPr>
          <p:cNvPr id="863" name="Google Shape;863;p34"/>
          <p:cNvSpPr/>
          <p:nvPr/>
        </p:nvSpPr>
        <p:spPr>
          <a:xfrm>
            <a:off x="6960096" y="2602594"/>
            <a:ext cx="288032" cy="237744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10</a:t>
            </a:r>
            <a:endParaRPr/>
          </a:p>
        </p:txBody>
      </p:sp>
      <p:sp>
        <p:nvSpPr>
          <p:cNvPr id="864" name="Google Shape;864;p34"/>
          <p:cNvSpPr/>
          <p:nvPr/>
        </p:nvSpPr>
        <p:spPr>
          <a:xfrm>
            <a:off x="9696400" y="3312804"/>
            <a:ext cx="288032" cy="237744"/>
          </a:xfrm>
          <a:prstGeom prst="rect">
            <a:avLst/>
          </a:prstGeom>
          <a:solidFill>
            <a:schemeClr val="accent4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26</a:t>
            </a:r>
            <a:endParaRPr/>
          </a:p>
        </p:txBody>
      </p:sp>
      <p:sp>
        <p:nvSpPr>
          <p:cNvPr id="865" name="Google Shape;865;p34"/>
          <p:cNvSpPr/>
          <p:nvPr/>
        </p:nvSpPr>
        <p:spPr>
          <a:xfrm>
            <a:off x="9192344" y="3312804"/>
            <a:ext cx="288032" cy="237744"/>
          </a:xfrm>
          <a:prstGeom prst="rect">
            <a:avLst/>
          </a:prstGeom>
          <a:solidFill>
            <a:schemeClr val="accent4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25</a:t>
            </a:r>
            <a:endParaRPr/>
          </a:p>
        </p:txBody>
      </p:sp>
      <p:sp>
        <p:nvSpPr>
          <p:cNvPr id="866" name="Google Shape;866;p34"/>
          <p:cNvSpPr/>
          <p:nvPr/>
        </p:nvSpPr>
        <p:spPr>
          <a:xfrm>
            <a:off x="10200456" y="3312804"/>
            <a:ext cx="288032" cy="237744"/>
          </a:xfrm>
          <a:prstGeom prst="rect">
            <a:avLst/>
          </a:prstGeom>
          <a:solidFill>
            <a:schemeClr val="accent4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27</a:t>
            </a:r>
            <a:endParaRPr/>
          </a:p>
        </p:txBody>
      </p:sp>
      <p:sp>
        <p:nvSpPr>
          <p:cNvPr id="867" name="Google Shape;867;p34"/>
          <p:cNvSpPr/>
          <p:nvPr/>
        </p:nvSpPr>
        <p:spPr>
          <a:xfrm>
            <a:off x="8701454" y="3312804"/>
            <a:ext cx="288032" cy="237744"/>
          </a:xfrm>
          <a:prstGeom prst="rect">
            <a:avLst/>
          </a:prstGeom>
          <a:solidFill>
            <a:schemeClr val="accent4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24</a:t>
            </a:r>
            <a:endParaRPr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72" name="Shape 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" name="Google Shape;873;p35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874" name="Google Shape;874;p35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4.</a:t>
            </a:r>
            <a:r>
              <a:rPr b="1" baseline="30000" lang="en-US" cap="none"/>
              <a:t>O</a:t>
            </a:r>
            <a:r>
              <a:rPr b="1" lang="en-US" cap="none"/>
              <a:t> TRIMESTRE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 b="1">
              <a:solidFill>
                <a:srgbClr val="A1CDEA"/>
              </a:solidFill>
            </a:endParaRPr>
          </a:p>
        </p:txBody>
      </p:sp>
      <p:sp>
        <p:nvSpPr>
          <p:cNvPr id="875" name="Google Shape;875;p35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76" name="Google Shape;876;p35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877" name="Google Shape;877;p35"/>
          <p:cNvGraphicFramePr/>
          <p:nvPr/>
        </p:nvGraphicFramePr>
        <p:xfrm>
          <a:off x="619932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{04985FF6-7833-40D5-A73D-5D3BBF26EC0E}</a:tableStyleId>
              </a:tblPr>
              <a:tblGrid>
                <a:gridCol w="498575"/>
                <a:gridCol w="498575"/>
                <a:gridCol w="498575"/>
                <a:gridCol w="498575"/>
                <a:gridCol w="498575"/>
                <a:gridCol w="498575"/>
                <a:gridCol w="49857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OCTUBRE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878" name="Google Shape;878;p35"/>
          <p:cNvGraphicFramePr/>
          <p:nvPr/>
        </p:nvGraphicFramePr>
        <p:xfrm>
          <a:off x="4355503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{3FD58B32-9646-4AAA-8FE6-7A160DFAB484}</a:tableStyleId>
              </a:tblPr>
              <a:tblGrid>
                <a:gridCol w="497275"/>
                <a:gridCol w="497275"/>
                <a:gridCol w="497275"/>
                <a:gridCol w="497275"/>
                <a:gridCol w="497275"/>
                <a:gridCol w="497275"/>
                <a:gridCol w="497275"/>
              </a:tblGrid>
              <a:tr h="4473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NOVIEMBRE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683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460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13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879" name="Google Shape;879;p35"/>
          <p:cNvGraphicFramePr/>
          <p:nvPr/>
        </p:nvGraphicFramePr>
        <p:xfrm>
          <a:off x="8077294" y="1642047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{3F9943D9-ECF1-450A-AF2D-29DCC2DCE532}</a:tableStyleId>
              </a:tblPr>
              <a:tblGrid>
                <a:gridCol w="497275"/>
                <a:gridCol w="497275"/>
                <a:gridCol w="497275"/>
                <a:gridCol w="497275"/>
                <a:gridCol w="497275"/>
                <a:gridCol w="497275"/>
                <a:gridCol w="497275"/>
              </a:tblGrid>
              <a:tr h="4673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u="none" cap="none" strike="noStrike"/>
                        <a:t>DICIEMBRE</a:t>
                      </a:r>
                      <a:endParaRPr b="0" i="0" sz="18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2726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</a:t>
                      </a:r>
                      <a:endParaRPr b="1" i="0" sz="14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Sá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23367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  <a:tr h="350525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 anchor="ctr"/>
                </a:tc>
              </a:tr>
            </a:tbl>
          </a:graphicData>
        </a:graphic>
      </p:graphicFrame>
      <p:sp>
        <p:nvSpPr>
          <p:cNvPr id="880" name="Google Shape;880;p35"/>
          <p:cNvSpPr txBox="1"/>
          <p:nvPr/>
        </p:nvSpPr>
        <p:spPr>
          <a:xfrm>
            <a:off x="619932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3"/>
                </a:solidFill>
                <a:latin typeface="Calibri"/>
                <a:ea typeface="Calibri"/>
                <a:cs typeface="Calibri"/>
                <a:sym typeface="Calibri"/>
              </a:rPr>
              <a:t>OCTUBRE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881" name="Google Shape;881;p35"/>
          <p:cNvSpPr txBox="1"/>
          <p:nvPr/>
        </p:nvSpPr>
        <p:spPr>
          <a:xfrm>
            <a:off x="4350972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5"/>
                </a:solidFill>
                <a:latin typeface="Calibri"/>
                <a:ea typeface="Calibri"/>
                <a:cs typeface="Calibri"/>
                <a:sym typeface="Calibri"/>
              </a:rPr>
              <a:t>NOVIEMBRE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882" name="Google Shape;882;p35"/>
          <p:cNvSpPr txBox="1"/>
          <p:nvPr/>
        </p:nvSpPr>
        <p:spPr>
          <a:xfrm>
            <a:off x="8070559" y="4029729"/>
            <a:ext cx="3490057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 cap="none">
                <a:solidFill>
                  <a:schemeClr val="accent6"/>
                </a:solidFill>
                <a:latin typeface="Calibri"/>
                <a:ea typeface="Calibri"/>
                <a:cs typeface="Calibri"/>
                <a:sym typeface="Calibri"/>
              </a:rPr>
              <a:t>DICIEMBRE</a:t>
            </a:r>
            <a:r>
              <a:rPr b="1" lang="en-US" sz="1800" cap="none">
                <a:solidFill>
                  <a:srgbClr val="475455"/>
                </a:solidFill>
                <a:latin typeface="Calibri"/>
                <a:ea typeface="Calibri"/>
                <a:cs typeface="Calibri"/>
                <a:sym typeface="Calibri"/>
              </a:rPr>
              <a:t> - LOREM IPSUM</a:t>
            </a:r>
            <a:endParaRPr/>
          </a:p>
        </p:txBody>
      </p:sp>
      <p:sp>
        <p:nvSpPr>
          <p:cNvPr id="883" name="Google Shape;883;p35"/>
          <p:cNvSpPr txBox="1"/>
          <p:nvPr/>
        </p:nvSpPr>
        <p:spPr>
          <a:xfrm>
            <a:off x="619934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884" name="Google Shape;884;p35"/>
          <p:cNvSpPr txBox="1"/>
          <p:nvPr/>
        </p:nvSpPr>
        <p:spPr>
          <a:xfrm>
            <a:off x="4350972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sp>
        <p:nvSpPr>
          <p:cNvPr id="885" name="Google Shape;885;p35"/>
          <p:cNvSpPr txBox="1"/>
          <p:nvPr/>
        </p:nvSpPr>
        <p:spPr>
          <a:xfrm>
            <a:off x="8070561" y="4527877"/>
            <a:ext cx="3490056" cy="132343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0" spcFirstLastPara="1" rIns="0" wrap="square" tIns="45700">
            <a:spAutoFit/>
          </a:bodyPr>
          <a:lstStyle/>
          <a:p>
            <a:pPr indent="0" lvl="0" marL="0" marR="0" rtl="0" algn="just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Lorem ipsum dolor sit amet, consectetur adipiscing elit, sed do eiusmod tempor incididunt ut labore et dolore magna aliqua. Facilisis magna etiam tempor orci eu lobortis.</a:t>
            </a:r>
            <a:endParaRPr/>
          </a:p>
        </p:txBody>
      </p:sp>
      <p:cxnSp>
        <p:nvCxnSpPr>
          <p:cNvPr id="886" name="Google Shape;886;p35"/>
          <p:cNvCxnSpPr/>
          <p:nvPr/>
        </p:nvCxnSpPr>
        <p:spPr>
          <a:xfrm>
            <a:off x="619933" y="4463469"/>
            <a:ext cx="3490056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887" name="Google Shape;887;p35"/>
          <p:cNvCxnSpPr/>
          <p:nvPr/>
        </p:nvCxnSpPr>
        <p:spPr>
          <a:xfrm>
            <a:off x="4352481" y="4463469"/>
            <a:ext cx="3487039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888" name="Google Shape;888;p35"/>
          <p:cNvCxnSpPr/>
          <p:nvPr/>
        </p:nvCxnSpPr>
        <p:spPr>
          <a:xfrm>
            <a:off x="8070560" y="4463469"/>
            <a:ext cx="3490056" cy="0"/>
          </a:xfrm>
          <a:prstGeom prst="straightConnector1">
            <a:avLst/>
          </a:prstGeom>
          <a:noFill/>
          <a:ln cap="flat" cmpd="sng" w="9525">
            <a:solidFill>
              <a:srgbClr val="BEC8C9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889" name="Google Shape;889;p35"/>
          <p:cNvSpPr/>
          <p:nvPr/>
        </p:nvSpPr>
        <p:spPr>
          <a:xfrm>
            <a:off x="2259410" y="2850159"/>
            <a:ext cx="288032" cy="237744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17</a:t>
            </a:r>
            <a:endParaRPr/>
          </a:p>
        </p:txBody>
      </p:sp>
      <p:sp>
        <p:nvSpPr>
          <p:cNvPr id="890" name="Google Shape;890;p35"/>
          <p:cNvSpPr/>
          <p:nvPr/>
        </p:nvSpPr>
        <p:spPr>
          <a:xfrm>
            <a:off x="2774000" y="2850159"/>
            <a:ext cx="288032" cy="237744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18</a:t>
            </a:r>
            <a:endParaRPr/>
          </a:p>
        </p:txBody>
      </p:sp>
      <p:sp>
        <p:nvSpPr>
          <p:cNvPr id="891" name="Google Shape;891;p35"/>
          <p:cNvSpPr/>
          <p:nvPr/>
        </p:nvSpPr>
        <p:spPr>
          <a:xfrm>
            <a:off x="5015880" y="3335272"/>
            <a:ext cx="288032" cy="237744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26</a:t>
            </a:r>
            <a:endParaRPr/>
          </a:p>
        </p:txBody>
      </p:sp>
      <p:sp>
        <p:nvSpPr>
          <p:cNvPr id="892" name="Google Shape;892;p35"/>
          <p:cNvSpPr/>
          <p:nvPr/>
        </p:nvSpPr>
        <p:spPr>
          <a:xfrm>
            <a:off x="6960096" y="2602594"/>
            <a:ext cx="288032" cy="237744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9</a:t>
            </a:r>
            <a:endParaRPr/>
          </a:p>
        </p:txBody>
      </p:sp>
      <p:sp>
        <p:nvSpPr>
          <p:cNvPr id="893" name="Google Shape;893;p35"/>
          <p:cNvSpPr/>
          <p:nvPr/>
        </p:nvSpPr>
        <p:spPr>
          <a:xfrm>
            <a:off x="9696400" y="3312804"/>
            <a:ext cx="288032" cy="237744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26</a:t>
            </a:r>
            <a:endParaRPr/>
          </a:p>
        </p:txBody>
      </p:sp>
      <p:sp>
        <p:nvSpPr>
          <p:cNvPr id="894" name="Google Shape;894;p35"/>
          <p:cNvSpPr/>
          <p:nvPr/>
        </p:nvSpPr>
        <p:spPr>
          <a:xfrm>
            <a:off x="9192344" y="3312804"/>
            <a:ext cx="288032" cy="237744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25</a:t>
            </a:r>
            <a:endParaRPr/>
          </a:p>
        </p:txBody>
      </p:sp>
      <p:sp>
        <p:nvSpPr>
          <p:cNvPr id="895" name="Google Shape;895;p35"/>
          <p:cNvSpPr/>
          <p:nvPr/>
        </p:nvSpPr>
        <p:spPr>
          <a:xfrm>
            <a:off x="10200456" y="3312804"/>
            <a:ext cx="288032" cy="237744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27</a:t>
            </a:r>
            <a:endParaRPr/>
          </a:p>
        </p:txBody>
      </p:sp>
      <p:sp>
        <p:nvSpPr>
          <p:cNvPr id="896" name="Google Shape;896;p35"/>
          <p:cNvSpPr/>
          <p:nvPr/>
        </p:nvSpPr>
        <p:spPr>
          <a:xfrm>
            <a:off x="8701454" y="3312804"/>
            <a:ext cx="288032" cy="237744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63500" sx="102000" rotWithShape="0" algn="ctr" sy="102000">
              <a:srgbClr val="000000">
                <a:alpha val="40000"/>
              </a:srgbClr>
            </a:outerShdw>
          </a:effectLst>
        </p:spPr>
        <p:txBody>
          <a:bodyPr anchorCtr="0" anchor="ctr" bIns="45700" lIns="0" spcFirstLastPara="1" rIns="0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24</a:t>
            </a:r>
            <a:endParaRPr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01" name="Shape 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" name="Google Shape;902;p36"/>
          <p:cNvSpPr txBox="1"/>
          <p:nvPr>
            <p:ph type="ctrTitle"/>
          </p:nvPr>
        </p:nvSpPr>
        <p:spPr>
          <a:xfrm>
            <a:off x="1524000" y="2494300"/>
            <a:ext cx="9144000" cy="1015663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903" name="Google Shape;903;p36"/>
          <p:cNvSpPr txBox="1"/>
          <p:nvPr>
            <p:ph idx="1" type="subTitle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72B4E0"/>
              </a:buClr>
              <a:buSzPts val="3200"/>
              <a:buNone/>
            </a:pPr>
            <a:r>
              <a:rPr lang="en-US"/>
              <a:t>1 Mes // 1.</a:t>
            </a:r>
            <a:r>
              <a:rPr baseline="30000" lang="en-US"/>
              <a:t>er</a:t>
            </a:r>
            <a:r>
              <a:rPr lang="en-US"/>
              <a:t> día de la semana: Domingo</a:t>
            </a:r>
            <a:endParaRPr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908" name="Shape 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" name="Google Shape;909;p37"/>
          <p:cNvSpPr/>
          <p:nvPr/>
        </p:nvSpPr>
        <p:spPr>
          <a:xfrm>
            <a:off x="1019436" y="5651717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0" name="Google Shape;910;p37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911" name="Google Shape;911;p37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ENERO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/>
          </a:p>
        </p:txBody>
      </p:sp>
      <p:graphicFrame>
        <p:nvGraphicFramePr>
          <p:cNvPr id="912" name="Google Shape;912;p37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</a:rPr>
                        <a:t>ENERO</a:t>
                      </a:r>
                      <a:endParaRPr b="1" i="0" sz="24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913" name="Google Shape;913;p37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914" name="Google Shape;914;p37"/>
          <p:cNvSpPr/>
          <p:nvPr/>
        </p:nvSpPr>
        <p:spPr>
          <a:xfrm>
            <a:off x="2927648" y="3140968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915" name="Google Shape;915;p37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916" name="Google Shape;916;p37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917" name="Google Shape;917;p37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918" name="Google Shape;918;p37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919" name="Google Shape;919;p37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0" name="Google Shape;920;p37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921" name="Google Shape;921;p37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922" name="Google Shape;922;p37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3" name="Google Shape;923;p37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924" name="Google Shape;924;p37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925" name="Google Shape;925;p37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" name="Google Shape;926;p37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927" name="Google Shape;927;p37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928" name="Google Shape;928;p37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929" name="Google Shape;929;p37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0" name="Google Shape;930;p37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1" name="Google Shape;931;p37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2" name="Google Shape;932;p37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933" name="Google Shape;933;p37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934" name="Google Shape;934;p37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935" name="Google Shape;935;p37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936" name="Google Shape;936;p37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937" name="Google Shape;937;p37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8" name="Google Shape;938;p37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9" name="Google Shape;939;p37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0" name="Google Shape;940;p37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941" name="Google Shape;941;p37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942" name="Google Shape;942;p37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947" name="Shape 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" name="Google Shape;948;p38"/>
          <p:cNvSpPr/>
          <p:nvPr/>
        </p:nvSpPr>
        <p:spPr>
          <a:xfrm>
            <a:off x="1019436" y="5651717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9" name="Google Shape;949;p38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950" name="Google Shape;950;p38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FEBRERO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/>
          </a:p>
        </p:txBody>
      </p:sp>
      <p:graphicFrame>
        <p:nvGraphicFramePr>
          <p:cNvPr id="951" name="Google Shape;951;p38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FEBRERO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952" name="Google Shape;952;p38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953" name="Google Shape;953;p38"/>
          <p:cNvSpPr/>
          <p:nvPr/>
        </p:nvSpPr>
        <p:spPr>
          <a:xfrm>
            <a:off x="6371848" y="3140968"/>
            <a:ext cx="2238340" cy="216024"/>
          </a:xfrm>
          <a:prstGeom prst="roundRect">
            <a:avLst>
              <a:gd fmla="val 23281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954" name="Google Shape;954;p38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955" name="Google Shape;955;p38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956" name="Google Shape;956;p38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957" name="Google Shape;957;p38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958" name="Google Shape;958;p38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" name="Google Shape;959;p38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960" name="Google Shape;960;p38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961" name="Google Shape;961;p38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" name="Google Shape;962;p38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963" name="Google Shape;963;p38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964" name="Google Shape;964;p38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" name="Google Shape;965;p38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966" name="Google Shape;966;p38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967" name="Google Shape;967;p38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968" name="Google Shape;968;p38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9" name="Google Shape;969;p38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" name="Google Shape;970;p38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1" name="Google Shape;971;p38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972" name="Google Shape;972;p38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973" name="Google Shape;973;p38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974" name="Google Shape;974;p38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975" name="Google Shape;975;p38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976" name="Google Shape;976;p38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7" name="Google Shape;977;p38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8" name="Google Shape;978;p38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9" name="Google Shape;979;p38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980" name="Google Shape;980;p38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981" name="Google Shape;981;p38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986" name="Shape 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" name="Google Shape;987;p39"/>
          <p:cNvSpPr/>
          <p:nvPr/>
        </p:nvSpPr>
        <p:spPr>
          <a:xfrm>
            <a:off x="1019436" y="6267799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8" name="Google Shape;988;p39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989" name="Google Shape;989;p39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MARZO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/>
          </a:p>
        </p:txBody>
      </p:sp>
      <p:graphicFrame>
        <p:nvGraphicFramePr>
          <p:cNvPr id="990" name="Google Shape;990;p39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MARZO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991" name="Google Shape;991;p39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992" name="Google Shape;992;p39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993" name="Google Shape;993;p39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994" name="Google Shape;994;p39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995" name="Google Shape;995;p39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996" name="Google Shape;996;p39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" name="Google Shape;997;p39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998" name="Google Shape;998;p39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999" name="Google Shape;999;p39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" name="Google Shape;1000;p39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001" name="Google Shape;1001;p39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1002" name="Google Shape;1002;p39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" name="Google Shape;1003;p39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004" name="Google Shape;1004;p39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1005" name="Google Shape;1005;p39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1006" name="Google Shape;1006;p39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7" name="Google Shape;1007;p39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8" name="Google Shape;1008;p39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" name="Google Shape;1009;p39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010" name="Google Shape;1010;p39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011" name="Google Shape;1011;p39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012" name="Google Shape;1012;p39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013" name="Google Shape;1013;p39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1014" name="Google Shape;1014;p39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5" name="Google Shape;1015;p39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6" name="Google Shape;1016;p39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7" name="Google Shape;1017;p39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018" name="Google Shape;1018;p39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019" name="Google Shape;1019;p39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020" name="Google Shape;1020;p39"/>
          <p:cNvSpPr/>
          <p:nvPr/>
        </p:nvSpPr>
        <p:spPr>
          <a:xfrm>
            <a:off x="6371848" y="3140968"/>
            <a:ext cx="2238340" cy="216024"/>
          </a:xfrm>
          <a:prstGeom prst="roundRect">
            <a:avLst>
              <a:gd fmla="val 23281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55" name="Shape 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Google Shape;156;p4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57" name="Google Shape;157;p4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12 MESES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/>
          </a:p>
        </p:txBody>
      </p:sp>
      <p:sp>
        <p:nvSpPr>
          <p:cNvPr id="158" name="Google Shape;158;p4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159" name="Google Shape;159;p4"/>
          <p:cNvGraphicFramePr/>
          <p:nvPr/>
        </p:nvGraphicFramePr>
        <p:xfrm>
          <a:off x="619931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ENERO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1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1"/>
                        </a:solidFill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160" name="Google Shape;160;p4"/>
          <p:cNvGraphicFramePr/>
          <p:nvPr/>
        </p:nvGraphicFramePr>
        <p:xfrm>
          <a:off x="619932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{D62826AE-79C6-4C7A-A5A3-5750801DFB79}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MAYO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A468AD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38213C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38213C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38213C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38213C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38213C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A468AD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A468AD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38213C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38213C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38213C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38213C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38213C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A468AD"/>
                        </a:solidFill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161" name="Google Shape;161;p4"/>
          <p:cNvGraphicFramePr/>
          <p:nvPr/>
        </p:nvGraphicFramePr>
        <p:xfrm>
          <a:off x="619932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{A0BFFBF5-B146-4601-BA7E-8094D68C82A7}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SEPTIEMBRE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5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5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162" name="Google Shape;162;p4"/>
          <p:cNvGraphicFramePr/>
          <p:nvPr/>
        </p:nvGraphicFramePr>
        <p:xfrm>
          <a:off x="6210903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{F9FE8111-7478-4853-AA73-5962CD423F28}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MARZO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4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4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</a:tbl>
          </a:graphicData>
        </a:graphic>
      </p:graphicFrame>
      <p:graphicFrame>
        <p:nvGraphicFramePr>
          <p:cNvPr id="163" name="Google Shape;163;p4"/>
          <p:cNvGraphicFramePr/>
          <p:nvPr/>
        </p:nvGraphicFramePr>
        <p:xfrm>
          <a:off x="6210903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{811E56AF-2541-4BA3-AA78-8874153E98E5}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JULIO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2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2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164" name="Google Shape;164;p4"/>
          <p:cNvGraphicFramePr/>
          <p:nvPr/>
        </p:nvGraphicFramePr>
        <p:xfrm>
          <a:off x="6210903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NOVIEMBRE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165" name="Google Shape;165;p4"/>
          <p:cNvGraphicFramePr/>
          <p:nvPr/>
        </p:nvGraphicFramePr>
        <p:xfrm>
          <a:off x="3415416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{811E56AF-2541-4BA3-AA78-8874153E98E5}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FEBRERO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2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2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2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107863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107863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107863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107863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107863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2"/>
                        </a:solidFill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166" name="Google Shape;166;p4"/>
          <p:cNvGraphicFramePr/>
          <p:nvPr/>
        </p:nvGraphicFramePr>
        <p:xfrm>
          <a:off x="3415416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JUNIO</a:t>
                      </a:r>
                      <a:endParaRPr/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</a:tbl>
          </a:graphicData>
        </a:graphic>
      </p:graphicFrame>
      <p:graphicFrame>
        <p:nvGraphicFramePr>
          <p:cNvPr id="167" name="Google Shape;167;p4"/>
          <p:cNvGraphicFramePr/>
          <p:nvPr/>
        </p:nvGraphicFramePr>
        <p:xfrm>
          <a:off x="3415416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{D62826AE-79C6-4C7A-A5A3-5750801DFB79}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OCTUBRE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A468AD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38213C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38213C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38213C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38213C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38213C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A468AD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168" name="Google Shape;168;p4"/>
          <p:cNvGraphicFramePr/>
          <p:nvPr/>
        </p:nvGraphicFramePr>
        <p:xfrm>
          <a:off x="9006388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{A0BFFBF5-B146-4601-BA7E-8094D68C82A7}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ABRIL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5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5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8F2A20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8F2A20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8F2A20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8F2A20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8F2A20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5"/>
                        </a:solidFill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169" name="Google Shape;169;p4"/>
          <p:cNvGraphicFramePr/>
          <p:nvPr/>
        </p:nvGraphicFramePr>
        <p:xfrm>
          <a:off x="9006388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{F9FE8111-7478-4853-AA73-5962CD423F28}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AGOSTO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4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4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170" name="Google Shape;170;p4"/>
          <p:cNvGraphicFramePr/>
          <p:nvPr/>
        </p:nvGraphicFramePr>
        <p:xfrm>
          <a:off x="9006388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{423EAEEE-C10B-4B10-8F08-493D21D0A804}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DICIEMBRE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3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6923C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6923C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6923C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6923C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6923C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3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</a:tbl>
          </a:graphicData>
        </a:graphic>
      </p:graphicFrame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025" name="Shape 1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Google Shape;1026;p40"/>
          <p:cNvSpPr/>
          <p:nvPr/>
        </p:nvSpPr>
        <p:spPr>
          <a:xfrm>
            <a:off x="1019436" y="5651717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7" name="Google Shape;1027;p40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028" name="Google Shape;1028;p40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ABRIL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/>
          </a:p>
        </p:txBody>
      </p:sp>
      <p:graphicFrame>
        <p:nvGraphicFramePr>
          <p:cNvPr id="1029" name="Google Shape;1029;p40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ABRIL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1030" name="Google Shape;1030;p40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1031" name="Google Shape;1031;p40"/>
          <p:cNvSpPr/>
          <p:nvPr/>
        </p:nvSpPr>
        <p:spPr>
          <a:xfrm>
            <a:off x="2927648" y="3140968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032" name="Google Shape;1032;p40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033" name="Google Shape;1033;p40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034" name="Google Shape;1034;p40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1035" name="Google Shape;1035;p40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1036" name="Google Shape;1036;p40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7" name="Google Shape;1037;p40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038" name="Google Shape;1038;p40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1039" name="Google Shape;1039;p40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0" name="Google Shape;1040;p40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041" name="Google Shape;1041;p40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1042" name="Google Shape;1042;p40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3" name="Google Shape;1043;p40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044" name="Google Shape;1044;p40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1045" name="Google Shape;1045;p40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1046" name="Google Shape;1046;p40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7" name="Google Shape;1047;p40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8" name="Google Shape;1048;p40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9" name="Google Shape;1049;p40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050" name="Google Shape;1050;p40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051" name="Google Shape;1051;p40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052" name="Google Shape;1052;p40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053" name="Google Shape;1053;p40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1054" name="Google Shape;1054;p40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5" name="Google Shape;1055;p40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6" name="Google Shape;1056;p40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7" name="Google Shape;1057;p40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058" name="Google Shape;1058;p40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059" name="Google Shape;1059;p40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064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p41"/>
          <p:cNvSpPr/>
          <p:nvPr/>
        </p:nvSpPr>
        <p:spPr>
          <a:xfrm>
            <a:off x="1019436" y="5651717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6" name="Google Shape;1066;p41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067" name="Google Shape;1067;p41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MAYO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/>
          </a:p>
        </p:txBody>
      </p:sp>
      <p:graphicFrame>
        <p:nvGraphicFramePr>
          <p:cNvPr id="1068" name="Google Shape;1068;p41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MAYO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1069" name="Google Shape;1069;p41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1070" name="Google Shape;1070;p41"/>
          <p:cNvSpPr/>
          <p:nvPr/>
        </p:nvSpPr>
        <p:spPr>
          <a:xfrm>
            <a:off x="5225812" y="3140968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071" name="Google Shape;1071;p41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072" name="Google Shape;1072;p41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073" name="Google Shape;1073;p41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1074" name="Google Shape;1074;p41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1075" name="Google Shape;1075;p41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" name="Google Shape;1076;p41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077" name="Google Shape;1077;p41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1078" name="Google Shape;1078;p41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9" name="Google Shape;1079;p41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080" name="Google Shape;1080;p41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1081" name="Google Shape;1081;p41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2" name="Google Shape;1082;p41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083" name="Google Shape;1083;p41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1084" name="Google Shape;1084;p41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1085" name="Google Shape;1085;p41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6" name="Google Shape;1086;p41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7" name="Google Shape;1087;p41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8" name="Google Shape;1088;p41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089" name="Google Shape;1089;p41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090" name="Google Shape;1090;p41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091" name="Google Shape;1091;p41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092" name="Google Shape;1092;p41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1093" name="Google Shape;1093;p41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4" name="Google Shape;1094;p41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5" name="Google Shape;1095;p41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6" name="Google Shape;1096;p41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097" name="Google Shape;1097;p41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098" name="Google Shape;1098;p41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103" name="Shape 1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" name="Google Shape;1104;p42"/>
          <p:cNvSpPr/>
          <p:nvPr/>
        </p:nvSpPr>
        <p:spPr>
          <a:xfrm>
            <a:off x="1019436" y="6267799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5" name="Google Shape;1105;p42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106" name="Google Shape;1106;p42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JUNIO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/>
          </a:p>
        </p:txBody>
      </p:sp>
      <p:graphicFrame>
        <p:nvGraphicFramePr>
          <p:cNvPr id="1107" name="Google Shape;1107;p42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JUNIO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1108" name="Google Shape;1108;p42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1109" name="Google Shape;1109;p42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110" name="Google Shape;1110;p42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111" name="Google Shape;1111;p42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1112" name="Google Shape;1112;p42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1113" name="Google Shape;1113;p42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4" name="Google Shape;1114;p42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115" name="Google Shape;1115;p42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1116" name="Google Shape;1116;p42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7" name="Google Shape;1117;p42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118" name="Google Shape;1118;p42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1119" name="Google Shape;1119;p42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0" name="Google Shape;1120;p42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121" name="Google Shape;1121;p42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1122" name="Google Shape;1122;p42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1123" name="Google Shape;1123;p42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4" name="Google Shape;1124;p42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5" name="Google Shape;1125;p42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6" name="Google Shape;1126;p42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127" name="Google Shape;1127;p42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128" name="Google Shape;1128;p42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129" name="Google Shape;1129;p42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130" name="Google Shape;1130;p42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1131" name="Google Shape;1131;p42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2" name="Google Shape;1132;p42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3" name="Google Shape;1133;p42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4" name="Google Shape;1134;p42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135" name="Google Shape;1135;p42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136" name="Google Shape;1136;p42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141" name="Shape 1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" name="Google Shape;1142;p43"/>
          <p:cNvSpPr/>
          <p:nvPr/>
        </p:nvSpPr>
        <p:spPr>
          <a:xfrm>
            <a:off x="1019436" y="5651717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3" name="Google Shape;1143;p43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144" name="Google Shape;1144;p43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JULIO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/>
          </a:p>
        </p:txBody>
      </p:sp>
      <p:graphicFrame>
        <p:nvGraphicFramePr>
          <p:cNvPr id="1145" name="Google Shape;1145;p43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JULIO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1146" name="Google Shape;1146;p43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1147" name="Google Shape;1147;p43"/>
          <p:cNvSpPr/>
          <p:nvPr/>
        </p:nvSpPr>
        <p:spPr>
          <a:xfrm>
            <a:off x="2927648" y="3140968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148" name="Google Shape;1148;p43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149" name="Google Shape;1149;p43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150" name="Google Shape;1150;p43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1151" name="Google Shape;1151;p43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1152" name="Google Shape;1152;p43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3" name="Google Shape;1153;p43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154" name="Google Shape;1154;p43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1155" name="Google Shape;1155;p43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6" name="Google Shape;1156;p43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157" name="Google Shape;1157;p43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1158" name="Google Shape;1158;p43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9" name="Google Shape;1159;p43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160" name="Google Shape;1160;p43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1161" name="Google Shape;1161;p43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1162" name="Google Shape;1162;p43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3" name="Google Shape;1163;p43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4" name="Google Shape;1164;p43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5" name="Google Shape;1165;p43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166" name="Google Shape;1166;p43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167" name="Google Shape;1167;p43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168" name="Google Shape;1168;p43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169" name="Google Shape;1169;p43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1170" name="Google Shape;1170;p43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1" name="Google Shape;1171;p43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2" name="Google Shape;1172;p43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3" name="Google Shape;1173;p43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174" name="Google Shape;1174;p43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175" name="Google Shape;1175;p43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180" name="Shape 1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" name="Google Shape;1181;p44"/>
          <p:cNvSpPr/>
          <p:nvPr/>
        </p:nvSpPr>
        <p:spPr>
          <a:xfrm>
            <a:off x="1019436" y="5651717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2" name="Google Shape;1182;p44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183" name="Google Shape;1183;p44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AGOSTO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/>
          </a:p>
        </p:txBody>
      </p:sp>
      <p:graphicFrame>
        <p:nvGraphicFramePr>
          <p:cNvPr id="1184" name="Google Shape;1184;p44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AGOSTO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1185" name="Google Shape;1185;p44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1186" name="Google Shape;1186;p44"/>
          <p:cNvSpPr/>
          <p:nvPr/>
        </p:nvSpPr>
        <p:spPr>
          <a:xfrm>
            <a:off x="5225812" y="3140968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187" name="Google Shape;1187;p44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188" name="Google Shape;1188;p44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189" name="Google Shape;1189;p44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1190" name="Google Shape;1190;p44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1191" name="Google Shape;1191;p44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2" name="Google Shape;1192;p44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193" name="Google Shape;1193;p44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1194" name="Google Shape;1194;p44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" name="Google Shape;1195;p44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196" name="Google Shape;1196;p44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1197" name="Google Shape;1197;p44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8" name="Google Shape;1198;p44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199" name="Google Shape;1199;p44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1200" name="Google Shape;1200;p44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1201" name="Google Shape;1201;p44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" name="Google Shape;1202;p44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" name="Google Shape;1203;p44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4" name="Google Shape;1204;p44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205" name="Google Shape;1205;p44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206" name="Google Shape;1206;p44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207" name="Google Shape;1207;p44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208" name="Google Shape;1208;p44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1209" name="Google Shape;1209;p44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0" name="Google Shape;1210;p44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1" name="Google Shape;1211;p44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2" name="Google Shape;1212;p44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213" name="Google Shape;1213;p44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214" name="Google Shape;1214;p44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219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p45"/>
          <p:cNvSpPr/>
          <p:nvPr/>
        </p:nvSpPr>
        <p:spPr>
          <a:xfrm>
            <a:off x="1019436" y="5651717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1" name="Google Shape;1221;p45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222" name="Google Shape;1222;p45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SEPTIEMBRE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/>
          </a:p>
        </p:txBody>
      </p:sp>
      <p:graphicFrame>
        <p:nvGraphicFramePr>
          <p:cNvPr id="1223" name="Google Shape;1223;p45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SEPTIEMBRE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1224" name="Google Shape;1224;p45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1225" name="Google Shape;1225;p45"/>
          <p:cNvSpPr/>
          <p:nvPr/>
        </p:nvSpPr>
        <p:spPr>
          <a:xfrm>
            <a:off x="2927648" y="3140968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226" name="Google Shape;1226;p45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227" name="Google Shape;1227;p45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228" name="Google Shape;1228;p45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1229" name="Google Shape;1229;p45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1230" name="Google Shape;1230;p45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" name="Google Shape;1231;p45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232" name="Google Shape;1232;p45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1233" name="Google Shape;1233;p45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" name="Google Shape;1234;p45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235" name="Google Shape;1235;p45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1236" name="Google Shape;1236;p45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7" name="Google Shape;1237;p45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238" name="Google Shape;1238;p45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1239" name="Google Shape;1239;p45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1240" name="Google Shape;1240;p45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" name="Google Shape;1241;p45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" name="Google Shape;1242;p45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" name="Google Shape;1243;p45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244" name="Google Shape;1244;p45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245" name="Google Shape;1245;p45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246" name="Google Shape;1246;p45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247" name="Google Shape;1247;p45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1248" name="Google Shape;1248;p45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9" name="Google Shape;1249;p45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0" name="Google Shape;1250;p45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1" name="Google Shape;1251;p45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252" name="Google Shape;1252;p45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253" name="Google Shape;1253;p45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258" name="Shape 1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" name="Google Shape;1259;p46"/>
          <p:cNvSpPr/>
          <p:nvPr/>
        </p:nvSpPr>
        <p:spPr>
          <a:xfrm>
            <a:off x="1019436" y="5651717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0" name="Google Shape;1260;p46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261" name="Google Shape;1261;p46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OCTUBRE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/>
          </a:p>
        </p:txBody>
      </p:sp>
      <p:graphicFrame>
        <p:nvGraphicFramePr>
          <p:cNvPr id="1262" name="Google Shape;1262;p46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OCTUBRE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1263" name="Google Shape;1263;p46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1264" name="Google Shape;1264;p46"/>
          <p:cNvSpPr/>
          <p:nvPr/>
        </p:nvSpPr>
        <p:spPr>
          <a:xfrm>
            <a:off x="2927648" y="3140968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265" name="Google Shape;1265;p46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266" name="Google Shape;1266;p46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267" name="Google Shape;1267;p46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1268" name="Google Shape;1268;p46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1269" name="Google Shape;1269;p46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0" name="Google Shape;1270;p46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271" name="Google Shape;1271;p46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1272" name="Google Shape;1272;p46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3" name="Google Shape;1273;p46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274" name="Google Shape;1274;p46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1275" name="Google Shape;1275;p46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6" name="Google Shape;1276;p46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277" name="Google Shape;1277;p46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1278" name="Google Shape;1278;p46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1279" name="Google Shape;1279;p46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" name="Google Shape;1280;p46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" name="Google Shape;1281;p46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2" name="Google Shape;1282;p46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283" name="Google Shape;1283;p46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284" name="Google Shape;1284;p46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285" name="Google Shape;1285;p46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286" name="Google Shape;1286;p46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1287" name="Google Shape;1287;p46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8" name="Google Shape;1288;p46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9" name="Google Shape;1289;p46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0" name="Google Shape;1290;p46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291" name="Google Shape;1291;p46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292" name="Google Shape;1292;p46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297" name="Shape 1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8" name="Google Shape;1298;p47"/>
          <p:cNvSpPr/>
          <p:nvPr/>
        </p:nvSpPr>
        <p:spPr>
          <a:xfrm>
            <a:off x="1019436" y="5651717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9" name="Google Shape;1299;p47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300" name="Google Shape;1300;p47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NOVIEMBRE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/>
          </a:p>
        </p:txBody>
      </p:sp>
      <p:graphicFrame>
        <p:nvGraphicFramePr>
          <p:cNvPr id="1301" name="Google Shape;1301;p47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</a:rPr>
                        <a:t>NOVIEMBRE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1302" name="Google Shape;1302;p47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1303" name="Google Shape;1303;p47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304" name="Google Shape;1304;p47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305" name="Google Shape;1305;p47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1306" name="Google Shape;1306;p47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1307" name="Google Shape;1307;p47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8" name="Google Shape;1308;p47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309" name="Google Shape;1309;p47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1310" name="Google Shape;1310;p47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1" name="Google Shape;1311;p47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312" name="Google Shape;1312;p47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1313" name="Google Shape;1313;p47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4" name="Google Shape;1314;p47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315" name="Google Shape;1315;p47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1316" name="Google Shape;1316;p47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1317" name="Google Shape;1317;p47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8" name="Google Shape;1318;p47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9" name="Google Shape;1319;p47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0" name="Google Shape;1320;p47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21" name="Google Shape;1321;p47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322" name="Google Shape;1322;p47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323" name="Google Shape;1323;p47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324" name="Google Shape;1324;p47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1325" name="Google Shape;1325;p47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6" name="Google Shape;1326;p47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7" name="Google Shape;1327;p47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8" name="Google Shape;1328;p47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329" name="Google Shape;1329;p47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330" name="Google Shape;1330;p47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331" name="Google Shape;1331;p47"/>
          <p:cNvSpPr/>
          <p:nvPr/>
        </p:nvSpPr>
        <p:spPr>
          <a:xfrm>
            <a:off x="6371848" y="3140968"/>
            <a:ext cx="2238340" cy="216024"/>
          </a:xfrm>
          <a:prstGeom prst="roundRect">
            <a:avLst>
              <a:gd fmla="val 23281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336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" name="Google Shape;1337;p48"/>
          <p:cNvSpPr/>
          <p:nvPr/>
        </p:nvSpPr>
        <p:spPr>
          <a:xfrm>
            <a:off x="1019436" y="5651717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8" name="Google Shape;1338;p48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339" name="Google Shape;1339;p48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DICIEMBRE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/>
          </a:p>
        </p:txBody>
      </p:sp>
      <p:graphicFrame>
        <p:nvGraphicFramePr>
          <p:cNvPr id="1340" name="Google Shape;1340;p48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DICIEMBRE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7350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1341" name="Google Shape;1341;p48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1342" name="Google Shape;1342;p48"/>
          <p:cNvSpPr/>
          <p:nvPr/>
        </p:nvSpPr>
        <p:spPr>
          <a:xfrm>
            <a:off x="2927648" y="3140968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343" name="Google Shape;1343;p48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344" name="Google Shape;1344;p48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345" name="Google Shape;1345;p48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1346" name="Google Shape;1346;p48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1347" name="Google Shape;1347;p48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8" name="Google Shape;1348;p48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349" name="Google Shape;1349;p48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1350" name="Google Shape;1350;p48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1" name="Google Shape;1351;p48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352" name="Google Shape;1352;p48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1353" name="Google Shape;1353;p48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4" name="Google Shape;1354;p48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355" name="Google Shape;1355;p48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1356" name="Google Shape;1356;p48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1357" name="Google Shape;1357;p48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8" name="Google Shape;1358;p48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9" name="Google Shape;1359;p48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0" name="Google Shape;1360;p48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61" name="Google Shape;1361;p48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362" name="Google Shape;1362;p48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363" name="Google Shape;1363;p48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364" name="Google Shape;1364;p48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1365" name="Google Shape;1365;p48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6" name="Google Shape;1366;p48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7" name="Google Shape;1367;p48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8" name="Google Shape;1368;p48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369" name="Google Shape;1369;p48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370" name="Google Shape;1370;p48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75" name="Shape 1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6" name="Google Shape;1376;p49"/>
          <p:cNvSpPr txBox="1"/>
          <p:nvPr>
            <p:ph type="ctrTitle"/>
          </p:nvPr>
        </p:nvSpPr>
        <p:spPr>
          <a:xfrm>
            <a:off x="1524000" y="2494300"/>
            <a:ext cx="9144000" cy="1015663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377" name="Google Shape;1377;p49"/>
          <p:cNvSpPr txBox="1"/>
          <p:nvPr>
            <p:ph idx="1" type="subTitle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72B4E0"/>
              </a:buClr>
              <a:buSzPts val="3200"/>
              <a:buNone/>
            </a:pPr>
            <a:r>
              <a:rPr lang="en-US"/>
              <a:t>1 Mes // 1.</a:t>
            </a:r>
            <a:r>
              <a:rPr baseline="30000" lang="en-US"/>
              <a:t>er</a:t>
            </a:r>
            <a:r>
              <a:rPr lang="en-US"/>
              <a:t> día de la semana: Lunes</a:t>
            </a: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5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5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77" name="Google Shape;177;p5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72B4E0"/>
              </a:buClr>
              <a:buSzPts val="2800"/>
              <a:buNone/>
            </a:pPr>
            <a:r>
              <a:rPr b="1" lang="en-US" cap="none"/>
              <a:t>12 MESES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/>
          </a:p>
        </p:txBody>
      </p:sp>
      <p:sp>
        <p:nvSpPr>
          <p:cNvPr id="178" name="Google Shape;178;p5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rgbClr val="222A35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179" name="Google Shape;179;p5"/>
          <p:cNvGraphicFramePr/>
          <p:nvPr/>
        </p:nvGraphicFramePr>
        <p:xfrm>
          <a:off x="619931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ENERO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475455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180" name="Google Shape;180;p5"/>
          <p:cNvGraphicFramePr/>
          <p:nvPr/>
        </p:nvGraphicFramePr>
        <p:xfrm>
          <a:off x="619932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{D62826AE-79C6-4C7A-A5A3-5750801DFB79}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MAYO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A468AD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38213C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38213C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38213C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38213C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38213C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A468AD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A468AD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38213C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38213C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38213C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38213C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38213C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A468AD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181" name="Google Shape;181;p5"/>
          <p:cNvGraphicFramePr/>
          <p:nvPr/>
        </p:nvGraphicFramePr>
        <p:xfrm>
          <a:off x="619932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{A0BFFBF5-B146-4601-BA7E-8094D68C82A7}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SEPTIEMBRE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5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5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182" name="Google Shape;182;p5"/>
          <p:cNvGraphicFramePr/>
          <p:nvPr/>
        </p:nvGraphicFramePr>
        <p:xfrm>
          <a:off x="6210903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{F9FE8111-7478-4853-AA73-5962CD423F28}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MARZO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4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4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183" name="Google Shape;183;p5"/>
          <p:cNvGraphicFramePr/>
          <p:nvPr/>
        </p:nvGraphicFramePr>
        <p:xfrm>
          <a:off x="6210903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{811E56AF-2541-4BA3-AA78-8874153E98E5}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JULIO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2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2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184" name="Google Shape;184;p5"/>
          <p:cNvGraphicFramePr/>
          <p:nvPr/>
        </p:nvGraphicFramePr>
        <p:xfrm>
          <a:off x="6210903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NOVIEMBRE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185" name="Google Shape;185;p5"/>
          <p:cNvGraphicFramePr/>
          <p:nvPr/>
        </p:nvGraphicFramePr>
        <p:xfrm>
          <a:off x="3415416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{811E56AF-2541-4BA3-AA78-8874153E98E5}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FEBRERO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2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107863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2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2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107863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10786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2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107863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107863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107863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107863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107863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2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186" name="Google Shape;186;p5"/>
          <p:cNvGraphicFramePr/>
          <p:nvPr/>
        </p:nvGraphicFramePr>
        <p:xfrm>
          <a:off x="3415416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JUNIO</a:t>
                      </a:r>
                      <a:endParaRPr/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187" name="Google Shape;187;p5"/>
          <p:cNvGraphicFramePr/>
          <p:nvPr/>
        </p:nvGraphicFramePr>
        <p:xfrm>
          <a:off x="3415416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{D62826AE-79C6-4C7A-A5A3-5750801DFB79}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OCTUBRE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A468AD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38213C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38213C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38213C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38213C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38213C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A468AD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38213C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3821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188" name="Google Shape;188;p5"/>
          <p:cNvGraphicFramePr/>
          <p:nvPr/>
        </p:nvGraphicFramePr>
        <p:xfrm>
          <a:off x="9006388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{A0BFFBF5-B146-4601-BA7E-8094D68C82A7}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ABRIL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5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8F2A20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5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5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8F2A20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8F2A2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5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8F2A20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8F2A20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8F2A20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8F2A20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8F2A20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5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189" name="Google Shape;189;p5"/>
          <p:cNvGraphicFramePr/>
          <p:nvPr/>
        </p:nvGraphicFramePr>
        <p:xfrm>
          <a:off x="9006388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{F9FE8111-7478-4853-AA73-5962CD423F28}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AGOSTO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4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BA7509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4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BA7509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4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BA7509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4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190" name="Google Shape;190;p5"/>
          <p:cNvGraphicFramePr/>
          <p:nvPr/>
        </p:nvGraphicFramePr>
        <p:xfrm>
          <a:off x="9006388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{423EAEEE-C10B-4B10-8F08-493D21D0A804}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DICIEMBRE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3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6923C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6923C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6923C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6923C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6923C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3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3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6923C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6923C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3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382" name="Shape 1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3" name="Google Shape;1383;p50"/>
          <p:cNvSpPr/>
          <p:nvPr/>
        </p:nvSpPr>
        <p:spPr>
          <a:xfrm>
            <a:off x="1019436" y="5651717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4" name="Google Shape;1384;p50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385" name="Google Shape;1385;p50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ENERO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/>
          </a:p>
        </p:txBody>
      </p:sp>
      <p:graphicFrame>
        <p:nvGraphicFramePr>
          <p:cNvPr id="1386" name="Google Shape;1386;p50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</a:rPr>
                        <a:t>ENERO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1387" name="Google Shape;1387;p50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1388" name="Google Shape;1388;p50"/>
          <p:cNvSpPr/>
          <p:nvPr/>
        </p:nvSpPr>
        <p:spPr>
          <a:xfrm>
            <a:off x="2927648" y="3140968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389" name="Google Shape;1389;p50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390" name="Google Shape;1390;p50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391" name="Google Shape;1391;p50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1392" name="Google Shape;1392;p50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1393" name="Google Shape;1393;p50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4" name="Google Shape;1394;p50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395" name="Google Shape;1395;p50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1396" name="Google Shape;1396;p50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7" name="Google Shape;1397;p50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398" name="Google Shape;1398;p50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1399" name="Google Shape;1399;p50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0" name="Google Shape;1400;p50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401" name="Google Shape;1401;p50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1402" name="Google Shape;1402;p50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1403" name="Google Shape;1403;p50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4" name="Google Shape;1404;p50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5" name="Google Shape;1405;p50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6" name="Google Shape;1406;p50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407" name="Google Shape;1407;p50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408" name="Google Shape;1408;p50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409" name="Google Shape;1409;p50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410" name="Google Shape;1410;p50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1411" name="Google Shape;1411;p50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2" name="Google Shape;1412;p50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3" name="Google Shape;1413;p50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4" name="Google Shape;1414;p50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415" name="Google Shape;1415;p50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416" name="Google Shape;1416;p50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421" name="Shape 1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2" name="Google Shape;1422;p51"/>
          <p:cNvSpPr/>
          <p:nvPr/>
        </p:nvSpPr>
        <p:spPr>
          <a:xfrm>
            <a:off x="1019436" y="5651717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3" name="Google Shape;1423;p51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424" name="Google Shape;1424;p51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FEBRERO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/>
          </a:p>
        </p:txBody>
      </p:sp>
      <p:graphicFrame>
        <p:nvGraphicFramePr>
          <p:cNvPr id="1425" name="Google Shape;1425;p51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FEBRERO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1426" name="Google Shape;1426;p51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1427" name="Google Shape;1427;p51"/>
          <p:cNvSpPr/>
          <p:nvPr/>
        </p:nvSpPr>
        <p:spPr>
          <a:xfrm>
            <a:off x="5225812" y="3140968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428" name="Google Shape;1428;p51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429" name="Google Shape;1429;p51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430" name="Google Shape;1430;p51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1431" name="Google Shape;1431;p51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1432" name="Google Shape;1432;p51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3" name="Google Shape;1433;p51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434" name="Google Shape;1434;p51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1435" name="Google Shape;1435;p51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6" name="Google Shape;1436;p51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437" name="Google Shape;1437;p51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1438" name="Google Shape;1438;p51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9" name="Google Shape;1439;p51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440" name="Google Shape;1440;p51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1441" name="Google Shape;1441;p51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1442" name="Google Shape;1442;p51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3" name="Google Shape;1443;p51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4" name="Google Shape;1444;p51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5" name="Google Shape;1445;p51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446" name="Google Shape;1446;p51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447" name="Google Shape;1447;p51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448" name="Google Shape;1448;p51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449" name="Google Shape;1449;p51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1450" name="Google Shape;1450;p51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1" name="Google Shape;1451;p51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2" name="Google Shape;1452;p51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3" name="Google Shape;1453;p51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454" name="Google Shape;1454;p51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455" name="Google Shape;1455;p51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460" name="Shape 1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1" name="Google Shape;1461;p52"/>
          <p:cNvSpPr/>
          <p:nvPr/>
        </p:nvSpPr>
        <p:spPr>
          <a:xfrm>
            <a:off x="1019436" y="5651717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2" name="Google Shape;1462;p52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463" name="Google Shape;1463;p52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MARZO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/>
          </a:p>
        </p:txBody>
      </p:sp>
      <p:graphicFrame>
        <p:nvGraphicFramePr>
          <p:cNvPr id="1464" name="Google Shape;1464;p52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MARZO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1465" name="Google Shape;1465;p52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1466" name="Google Shape;1466;p52"/>
          <p:cNvSpPr/>
          <p:nvPr/>
        </p:nvSpPr>
        <p:spPr>
          <a:xfrm>
            <a:off x="5225812" y="3140968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467" name="Google Shape;1467;p52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468" name="Google Shape;1468;p52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469" name="Google Shape;1469;p52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1470" name="Google Shape;1470;p52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1471" name="Google Shape;1471;p52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2" name="Google Shape;1472;p52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473" name="Google Shape;1473;p52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1474" name="Google Shape;1474;p52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5" name="Google Shape;1475;p52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476" name="Google Shape;1476;p52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1477" name="Google Shape;1477;p52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8" name="Google Shape;1478;p52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479" name="Google Shape;1479;p52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1480" name="Google Shape;1480;p52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1481" name="Google Shape;1481;p52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2" name="Google Shape;1482;p52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3" name="Google Shape;1483;p52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4" name="Google Shape;1484;p52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485" name="Google Shape;1485;p52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486" name="Google Shape;1486;p52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487" name="Google Shape;1487;p52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488" name="Google Shape;1488;p52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1489" name="Google Shape;1489;p52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0" name="Google Shape;1490;p52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1" name="Google Shape;1491;p52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2" name="Google Shape;1492;p52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493" name="Google Shape;1493;p52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494" name="Google Shape;1494;p52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499" name="Shape 1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" name="Google Shape;1500;p53"/>
          <p:cNvSpPr/>
          <p:nvPr/>
        </p:nvSpPr>
        <p:spPr>
          <a:xfrm>
            <a:off x="1019436" y="5651717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1" name="Google Shape;1501;p53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502" name="Google Shape;1502;p53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ABRIL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/>
          </a:p>
        </p:txBody>
      </p:sp>
      <p:graphicFrame>
        <p:nvGraphicFramePr>
          <p:cNvPr id="1503" name="Google Shape;1503;p53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ABRIL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1504" name="Google Shape;1504;p53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1505" name="Google Shape;1505;p53"/>
          <p:cNvSpPr/>
          <p:nvPr/>
        </p:nvSpPr>
        <p:spPr>
          <a:xfrm>
            <a:off x="2927648" y="3140968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506" name="Google Shape;1506;p53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507" name="Google Shape;1507;p53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508" name="Google Shape;1508;p53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1509" name="Google Shape;1509;p53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1510" name="Google Shape;1510;p53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1" name="Google Shape;1511;p53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512" name="Google Shape;1512;p53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1513" name="Google Shape;1513;p53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4" name="Google Shape;1514;p53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515" name="Google Shape;1515;p53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1516" name="Google Shape;1516;p53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7" name="Google Shape;1517;p53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518" name="Google Shape;1518;p53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1519" name="Google Shape;1519;p53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1520" name="Google Shape;1520;p53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1" name="Google Shape;1521;p53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2" name="Google Shape;1522;p53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3" name="Google Shape;1523;p53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24" name="Google Shape;1524;p53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525" name="Google Shape;1525;p53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526" name="Google Shape;1526;p53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527" name="Google Shape;1527;p53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1528" name="Google Shape;1528;p53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9" name="Google Shape;1529;p53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0" name="Google Shape;1530;p53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1" name="Google Shape;1531;p53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532" name="Google Shape;1532;p53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533" name="Google Shape;1533;p53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538" name="Shape 1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9" name="Google Shape;1539;p54"/>
          <p:cNvSpPr/>
          <p:nvPr/>
        </p:nvSpPr>
        <p:spPr>
          <a:xfrm>
            <a:off x="1019436" y="5651717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0" name="Google Shape;1540;p54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541" name="Google Shape;1541;p54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MAYO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/>
          </a:p>
        </p:txBody>
      </p:sp>
      <p:graphicFrame>
        <p:nvGraphicFramePr>
          <p:cNvPr id="1542" name="Google Shape;1542;p54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MAYO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1543" name="Google Shape;1543;p54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1544" name="Google Shape;1544;p54"/>
          <p:cNvSpPr/>
          <p:nvPr/>
        </p:nvSpPr>
        <p:spPr>
          <a:xfrm>
            <a:off x="2927648" y="3140968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545" name="Google Shape;1545;p54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546" name="Google Shape;1546;p54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547" name="Google Shape;1547;p54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1548" name="Google Shape;1548;p54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1549" name="Google Shape;1549;p54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0" name="Google Shape;1550;p54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551" name="Google Shape;1551;p54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1552" name="Google Shape;1552;p54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3" name="Google Shape;1553;p54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554" name="Google Shape;1554;p54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1555" name="Google Shape;1555;p54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6" name="Google Shape;1556;p54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557" name="Google Shape;1557;p54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1558" name="Google Shape;1558;p54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1559" name="Google Shape;1559;p54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0" name="Google Shape;1560;p54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1" name="Google Shape;1561;p54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" name="Google Shape;1562;p54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63" name="Google Shape;1563;p54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564" name="Google Shape;1564;p54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565" name="Google Shape;1565;p54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566" name="Google Shape;1566;p54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1567" name="Google Shape;1567;p54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8" name="Google Shape;1568;p54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9" name="Google Shape;1569;p54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0" name="Google Shape;1570;p54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571" name="Google Shape;1571;p54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572" name="Google Shape;1572;p54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577" name="Shape 1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8" name="Google Shape;1578;p55"/>
          <p:cNvSpPr/>
          <p:nvPr/>
        </p:nvSpPr>
        <p:spPr>
          <a:xfrm>
            <a:off x="1019436" y="5651717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9" name="Google Shape;1579;p55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580" name="Google Shape;1580;p55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JUNIO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/>
          </a:p>
        </p:txBody>
      </p:sp>
      <p:graphicFrame>
        <p:nvGraphicFramePr>
          <p:cNvPr id="1581" name="Google Shape;1581;p55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JUNIO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1582" name="Google Shape;1582;p55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1583" name="Google Shape;1583;p55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584" name="Google Shape;1584;p55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585" name="Google Shape;1585;p55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1586" name="Google Shape;1586;p55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1587" name="Google Shape;1587;p55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8" name="Google Shape;1588;p55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589" name="Google Shape;1589;p55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1590" name="Google Shape;1590;p55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1" name="Google Shape;1591;p55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592" name="Google Shape;1592;p55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1593" name="Google Shape;1593;p55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4" name="Google Shape;1594;p55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595" name="Google Shape;1595;p55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1596" name="Google Shape;1596;p55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1597" name="Google Shape;1597;p55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" name="Google Shape;1598;p55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" name="Google Shape;1599;p55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" name="Google Shape;1600;p55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601" name="Google Shape;1601;p55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602" name="Google Shape;1602;p55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603" name="Google Shape;1603;p55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604" name="Google Shape;1604;p55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1605" name="Google Shape;1605;p55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6" name="Google Shape;1606;p55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7" name="Google Shape;1607;p55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8" name="Google Shape;1608;p55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609" name="Google Shape;1609;p55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610" name="Google Shape;1610;p55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611" name="Google Shape;1611;p55"/>
          <p:cNvSpPr/>
          <p:nvPr/>
        </p:nvSpPr>
        <p:spPr>
          <a:xfrm>
            <a:off x="6371848" y="3140968"/>
            <a:ext cx="2238340" cy="216024"/>
          </a:xfrm>
          <a:prstGeom prst="roundRect">
            <a:avLst>
              <a:gd fmla="val 23281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616" name="Shape 1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" name="Google Shape;1617;p56"/>
          <p:cNvSpPr/>
          <p:nvPr/>
        </p:nvSpPr>
        <p:spPr>
          <a:xfrm>
            <a:off x="1019436" y="5651717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8" name="Google Shape;1618;p56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619" name="Google Shape;1619;p56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JULIO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/>
          </a:p>
        </p:txBody>
      </p:sp>
      <p:graphicFrame>
        <p:nvGraphicFramePr>
          <p:cNvPr id="1620" name="Google Shape;1620;p56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JULIO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1621" name="Google Shape;1621;p56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1622" name="Google Shape;1622;p56"/>
          <p:cNvSpPr/>
          <p:nvPr/>
        </p:nvSpPr>
        <p:spPr>
          <a:xfrm>
            <a:off x="2927648" y="3140968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623" name="Google Shape;1623;p56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624" name="Google Shape;1624;p56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625" name="Google Shape;1625;p56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1626" name="Google Shape;1626;p56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1627" name="Google Shape;1627;p56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8" name="Google Shape;1628;p56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629" name="Google Shape;1629;p56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1630" name="Google Shape;1630;p56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1" name="Google Shape;1631;p56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632" name="Google Shape;1632;p56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1633" name="Google Shape;1633;p56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4" name="Google Shape;1634;p56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635" name="Google Shape;1635;p56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1636" name="Google Shape;1636;p56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1637" name="Google Shape;1637;p56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8" name="Google Shape;1638;p56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9" name="Google Shape;1639;p56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0" name="Google Shape;1640;p56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641" name="Google Shape;1641;p56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642" name="Google Shape;1642;p56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643" name="Google Shape;1643;p56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644" name="Google Shape;1644;p56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1645" name="Google Shape;1645;p56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6" name="Google Shape;1646;p56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7" name="Google Shape;1647;p56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8" name="Google Shape;1648;p56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649" name="Google Shape;1649;p56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650" name="Google Shape;1650;p56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655" name="Shape 1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6" name="Google Shape;1656;p57"/>
          <p:cNvSpPr/>
          <p:nvPr/>
        </p:nvSpPr>
        <p:spPr>
          <a:xfrm>
            <a:off x="1019436" y="5651717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7" name="Google Shape;1657;p57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658" name="Google Shape;1658;p57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AGOSTO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/>
          </a:p>
        </p:txBody>
      </p:sp>
      <p:graphicFrame>
        <p:nvGraphicFramePr>
          <p:cNvPr id="1659" name="Google Shape;1659;p57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AGOSTO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1660" name="Google Shape;1660;p57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1661" name="Google Shape;1661;p57"/>
          <p:cNvSpPr/>
          <p:nvPr/>
        </p:nvSpPr>
        <p:spPr>
          <a:xfrm>
            <a:off x="4066828" y="3140968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662" name="Google Shape;1662;p57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663" name="Google Shape;1663;p57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664" name="Google Shape;1664;p57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1665" name="Google Shape;1665;p57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1666" name="Google Shape;1666;p57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7" name="Google Shape;1667;p57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668" name="Google Shape;1668;p57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1669" name="Google Shape;1669;p57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0" name="Google Shape;1670;p57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671" name="Google Shape;1671;p57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1672" name="Google Shape;1672;p57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3" name="Google Shape;1673;p57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674" name="Google Shape;1674;p57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1675" name="Google Shape;1675;p57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1676" name="Google Shape;1676;p57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7" name="Google Shape;1677;p57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8" name="Google Shape;1678;p57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9" name="Google Shape;1679;p57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680" name="Google Shape;1680;p57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681" name="Google Shape;1681;p57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682" name="Google Shape;1682;p57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683" name="Google Shape;1683;p57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1684" name="Google Shape;1684;p57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5" name="Google Shape;1685;p57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6" name="Google Shape;1686;p57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7" name="Google Shape;1687;p57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688" name="Google Shape;1688;p57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689" name="Google Shape;1689;p57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694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58"/>
          <p:cNvSpPr/>
          <p:nvPr/>
        </p:nvSpPr>
        <p:spPr>
          <a:xfrm>
            <a:off x="1019436" y="6271881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96" name="Google Shape;1696;p58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697" name="Google Shape;1697;p58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SEPTIEMBRE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/>
          </a:p>
        </p:txBody>
      </p:sp>
      <p:graphicFrame>
        <p:nvGraphicFramePr>
          <p:cNvPr id="1698" name="Google Shape;1698;p58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SEPTIEMBRE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1699" name="Google Shape;1699;p58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1700" name="Google Shape;1700;p58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701" name="Google Shape;1701;p58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702" name="Google Shape;1702;p58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1703" name="Google Shape;1703;p58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1704" name="Google Shape;1704;p58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5" name="Google Shape;1705;p58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706" name="Google Shape;1706;p58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1707" name="Google Shape;1707;p58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8" name="Google Shape;1708;p58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709" name="Google Shape;1709;p58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1710" name="Google Shape;1710;p58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1" name="Google Shape;1711;p58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712" name="Google Shape;1712;p58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1713" name="Google Shape;1713;p58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1714" name="Google Shape;1714;p58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" name="Google Shape;1715;p58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" name="Google Shape;1716;p58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" name="Google Shape;1717;p58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718" name="Google Shape;1718;p58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719" name="Google Shape;1719;p58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720" name="Google Shape;1720;p58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721" name="Google Shape;1721;p58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1722" name="Google Shape;1722;p58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23" name="Google Shape;1723;p58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24" name="Google Shape;1724;p58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25" name="Google Shape;1725;p58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726" name="Google Shape;1726;p58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727" name="Google Shape;1727;p58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732" name="Shape 1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3" name="Google Shape;1733;p59"/>
          <p:cNvSpPr/>
          <p:nvPr/>
        </p:nvSpPr>
        <p:spPr>
          <a:xfrm>
            <a:off x="1019436" y="5651717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34" name="Google Shape;1734;p59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735" name="Google Shape;1735;p59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OCTUBRE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/>
          </a:p>
        </p:txBody>
      </p:sp>
      <p:graphicFrame>
        <p:nvGraphicFramePr>
          <p:cNvPr id="1736" name="Google Shape;1736;p59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OCTUBRE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1737" name="Google Shape;1737;p59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1738" name="Google Shape;1738;p59"/>
          <p:cNvSpPr/>
          <p:nvPr/>
        </p:nvSpPr>
        <p:spPr>
          <a:xfrm>
            <a:off x="2927648" y="3140968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739" name="Google Shape;1739;p59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740" name="Google Shape;1740;p59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741" name="Google Shape;1741;p59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1742" name="Google Shape;1742;p59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1743" name="Google Shape;1743;p59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4" name="Google Shape;1744;p59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745" name="Google Shape;1745;p59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1746" name="Google Shape;1746;p59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7" name="Google Shape;1747;p59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748" name="Google Shape;1748;p59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1749" name="Google Shape;1749;p59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0" name="Google Shape;1750;p59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751" name="Google Shape;1751;p59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1752" name="Google Shape;1752;p59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1753" name="Google Shape;1753;p59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4" name="Google Shape;1754;p59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5" name="Google Shape;1755;p59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6" name="Google Shape;1756;p59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757" name="Google Shape;1757;p59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758" name="Google Shape;1758;p59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759" name="Google Shape;1759;p59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760" name="Google Shape;1760;p59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1761" name="Google Shape;1761;p59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2" name="Google Shape;1762;p59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3" name="Google Shape;1763;p59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4" name="Google Shape;1764;p59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765" name="Google Shape;1765;p59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766" name="Google Shape;1766;p59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5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p6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97" name="Google Shape;197;p6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72B4E0"/>
              </a:buClr>
              <a:buSzPts val="2800"/>
              <a:buNone/>
            </a:pPr>
            <a:r>
              <a:rPr b="1" lang="en-US" cap="none"/>
              <a:t>12 MESES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/>
          </a:p>
        </p:txBody>
      </p:sp>
      <p:sp>
        <p:nvSpPr>
          <p:cNvPr id="198" name="Google Shape;198;p6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rgbClr val="222A35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199" name="Google Shape;199;p6"/>
          <p:cNvGraphicFramePr/>
          <p:nvPr/>
        </p:nvGraphicFramePr>
        <p:xfrm>
          <a:off x="619931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ENERO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72B4E0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72B4E0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200" name="Google Shape;200;p6"/>
          <p:cNvGraphicFramePr/>
          <p:nvPr/>
        </p:nvGraphicFramePr>
        <p:xfrm>
          <a:off x="619932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{D62826AE-79C6-4C7A-A5A3-5750801DFB79}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MAYO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A468AD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A468AD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201" name="Google Shape;201;p6"/>
          <p:cNvGraphicFramePr/>
          <p:nvPr/>
        </p:nvGraphicFramePr>
        <p:xfrm>
          <a:off x="619932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{A0BFFBF5-B146-4601-BA7E-8094D68C82A7}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SEPTIEMBRE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E18176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E18176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E18176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E18176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E18176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E18176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202" name="Google Shape;202;p6"/>
          <p:cNvGraphicFramePr/>
          <p:nvPr/>
        </p:nvGraphicFramePr>
        <p:xfrm>
          <a:off x="6210903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{F9FE8111-7478-4853-AA73-5962CD423F28}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MARZO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F8C36F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F8C36F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F8C36F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F8C36F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F8C36F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F8C36F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203" name="Google Shape;203;p6"/>
          <p:cNvGraphicFramePr/>
          <p:nvPr/>
        </p:nvGraphicFramePr>
        <p:xfrm>
          <a:off x="6210903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{811E56AF-2541-4BA3-AA78-8874153E98E5}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JULIO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51E7C8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51E7C8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51E7C8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51E7C8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51E7C8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204" name="Google Shape;204;p6"/>
          <p:cNvGraphicFramePr/>
          <p:nvPr/>
        </p:nvGraphicFramePr>
        <p:xfrm>
          <a:off x="6210903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NOVIEMBRE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205" name="Google Shape;205;p6"/>
          <p:cNvGraphicFramePr/>
          <p:nvPr/>
        </p:nvGraphicFramePr>
        <p:xfrm>
          <a:off x="3415416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{811E56AF-2541-4BA3-AA78-8874153E98E5}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FEBRERO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51E7C8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51E7C8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51E7C8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51E7C8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51E7C8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rgbClr val="51E7C8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51E7C8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206" name="Google Shape;206;p6"/>
          <p:cNvGraphicFramePr/>
          <p:nvPr/>
        </p:nvGraphicFramePr>
        <p:xfrm>
          <a:off x="3415416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JUNIO</a:t>
                      </a:r>
                      <a:endParaRPr/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2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72B4E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72B4E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207" name="Google Shape;207;p6"/>
          <p:cNvGraphicFramePr/>
          <p:nvPr/>
        </p:nvGraphicFramePr>
        <p:xfrm>
          <a:off x="3415416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{D62826AE-79C6-4C7A-A5A3-5750801DFB79}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OCTUBRE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A468AD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A468AD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A468AD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208" name="Google Shape;208;p6"/>
          <p:cNvGraphicFramePr/>
          <p:nvPr/>
        </p:nvGraphicFramePr>
        <p:xfrm>
          <a:off x="9006388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{A0BFFBF5-B146-4601-BA7E-8094D68C82A7}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ABRIL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E18176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E18176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E18176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E18176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E18176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rgbClr val="E18176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E18176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lt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209" name="Google Shape;209;p6"/>
          <p:cNvGraphicFramePr/>
          <p:nvPr/>
        </p:nvGraphicFramePr>
        <p:xfrm>
          <a:off x="9006388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{F9FE8111-7478-4853-AA73-5962CD423F28}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AGOSTO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F8C36F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F8C36F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F8C36F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F8C36F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F8C36F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F8C36F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210" name="Google Shape;210;p6"/>
          <p:cNvGraphicFramePr/>
          <p:nvPr/>
        </p:nvGraphicFramePr>
        <p:xfrm>
          <a:off x="9006388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{423EAEEE-C10B-4B10-8F08-493D21D0A804}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DICIEMBRE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rgbClr val="C2D59B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rgbClr val="C2D59B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l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C2D59B"/>
                          </a:solidFill>
                        </a:rPr>
                        <a:t>1</a:t>
                      </a:r>
                      <a:endParaRPr b="0" i="0" sz="1100" u="none" cap="none" strike="noStrike">
                        <a:solidFill>
                          <a:srgbClr val="C2D59B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C2D59B"/>
                          </a:solidFill>
                        </a:rPr>
                        <a:t>8</a:t>
                      </a:r>
                      <a:endParaRPr b="0" i="0" sz="1100" u="none" cap="none" strike="noStrike">
                        <a:solidFill>
                          <a:srgbClr val="C2D59B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C2D59B"/>
                          </a:solidFill>
                        </a:rPr>
                        <a:t>15</a:t>
                      </a:r>
                      <a:endParaRPr b="0" i="0" sz="1100" u="none" cap="none" strike="noStrike">
                        <a:solidFill>
                          <a:srgbClr val="C2D59B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C2D59B"/>
                          </a:solidFill>
                        </a:rPr>
                        <a:t>22</a:t>
                      </a:r>
                      <a:endParaRPr b="0" i="0" sz="1100" u="none" cap="none" strike="noStrike">
                        <a:solidFill>
                          <a:srgbClr val="C2D59B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C2D59B"/>
                          </a:solidFill>
                        </a:rPr>
                        <a:t>29</a:t>
                      </a:r>
                      <a:endParaRPr b="0" i="0" sz="1100" u="none" cap="none" strike="noStrike">
                        <a:solidFill>
                          <a:srgbClr val="C2D59B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lt1"/>
                          </a:solidFill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C2D59B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l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771" name="Shape 1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2" name="Google Shape;1772;p60"/>
          <p:cNvSpPr/>
          <p:nvPr/>
        </p:nvSpPr>
        <p:spPr>
          <a:xfrm>
            <a:off x="1019436" y="5651717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3" name="Google Shape;1773;p60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774" name="Google Shape;1774;p60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NOVIEMBRE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/>
          </a:p>
        </p:txBody>
      </p:sp>
      <p:graphicFrame>
        <p:nvGraphicFramePr>
          <p:cNvPr id="1775" name="Google Shape;1775;p60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NOVIEMBRE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1776" name="Google Shape;1776;p60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1777" name="Google Shape;1777;p60"/>
          <p:cNvSpPr/>
          <p:nvPr/>
        </p:nvSpPr>
        <p:spPr>
          <a:xfrm>
            <a:off x="5219502" y="3140968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778" name="Google Shape;1778;p60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779" name="Google Shape;1779;p60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780" name="Google Shape;1780;p60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1781" name="Google Shape;1781;p60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1782" name="Google Shape;1782;p60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3" name="Google Shape;1783;p60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784" name="Google Shape;1784;p60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1785" name="Google Shape;1785;p60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6" name="Google Shape;1786;p60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787" name="Google Shape;1787;p60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1788" name="Google Shape;1788;p60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9" name="Google Shape;1789;p60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790" name="Google Shape;1790;p60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1791" name="Google Shape;1791;p60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1792" name="Google Shape;1792;p60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3" name="Google Shape;1793;p60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4" name="Google Shape;1794;p60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5" name="Google Shape;1795;p60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796" name="Google Shape;1796;p60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797" name="Google Shape;1797;p60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798" name="Google Shape;1798;p60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799" name="Google Shape;1799;p60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1800" name="Google Shape;1800;p60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1" name="Google Shape;1801;p60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2" name="Google Shape;1802;p60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3" name="Google Shape;1803;p60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804" name="Google Shape;1804;p60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805" name="Google Shape;1805;p60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810" name="Shape 1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1" name="Google Shape;1811;p61"/>
          <p:cNvSpPr/>
          <p:nvPr/>
        </p:nvSpPr>
        <p:spPr>
          <a:xfrm>
            <a:off x="1019436" y="6271881"/>
            <a:ext cx="7200800" cy="285115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blurRad="355600" rotWithShape="0" algn="t" dir="5400000" dist="127000">
              <a:srgbClr val="000000">
                <a:alpha val="40000"/>
              </a:srgbClr>
            </a:outerShdw>
          </a:effectLst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2" name="Google Shape;1812;p61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1813" name="Google Shape;1813;p61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/>
              <a:t>DICIEMBRE</a:t>
            </a:r>
            <a:r>
              <a:rPr lang="en-US"/>
              <a:t>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/>
          </a:p>
        </p:txBody>
      </p:sp>
      <p:graphicFrame>
        <p:nvGraphicFramePr>
          <p:cNvPr id="1814" name="Google Shape;1814;p61"/>
          <p:cNvGraphicFramePr/>
          <p:nvPr/>
        </p:nvGraphicFramePr>
        <p:xfrm>
          <a:off x="623888" y="162877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{4A22C813-60C0-4B0A-AA57-74A08EF6B3C4}</a:tableStyleId>
              </a:tblPr>
              <a:tblGrid>
                <a:gridCol w="1141875"/>
                <a:gridCol w="1141875"/>
                <a:gridCol w="1141875"/>
                <a:gridCol w="1141875"/>
                <a:gridCol w="1141875"/>
                <a:gridCol w="1141875"/>
                <a:gridCol w="1141875"/>
              </a:tblGrid>
              <a:tr h="62110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28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DICIEMBRE</a:t>
                      </a:r>
                      <a:endParaRPr b="1" i="0" sz="28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Lunes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Martes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Miercoles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Jueves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Viernes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Sabado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Domingo</a:t>
                      </a:r>
                      <a:endParaRPr b="1" i="0" sz="14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2110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2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54275">
                    <a:lnL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EC8C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1815" name="Google Shape;1815;p61"/>
          <p:cNvSpPr txBox="1"/>
          <p:nvPr>
            <p:ph idx="2" type="body"/>
          </p:nvPr>
        </p:nvSpPr>
        <p:spPr>
          <a:xfrm>
            <a:off x="8832850" y="1628775"/>
            <a:ext cx="2808288" cy="49688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Lorem ipsum dolor sit amet, consectetur adipiscing elit, sed do eiusmod tempor incididunt ut labore et dolore magna aliqua.</a:t>
            </a:r>
            <a:endParaRPr/>
          </a:p>
          <a:p>
            <a:pPr indent="0" lvl="0" marL="0" rtl="0" algn="l">
              <a:spcBef>
                <a:spcPts val="1800"/>
              </a:spcBef>
              <a:spcAft>
                <a:spcPts val="0"/>
              </a:spcAft>
              <a:buClr>
                <a:srgbClr val="6B7F80"/>
              </a:buClr>
              <a:buSzPts val="2000"/>
              <a:buNone/>
            </a:pPr>
            <a:r>
              <a:rPr lang="en-US"/>
              <a:t>Eros quis ligula pede non ad diam, wisi mi fugiat ultrices, tellus eget placerat.</a:t>
            </a:r>
            <a:endParaRPr/>
          </a:p>
        </p:txBody>
      </p:sp>
      <p:sp>
        <p:nvSpPr>
          <p:cNvPr id="1816" name="Google Shape;1816;p61"/>
          <p:cNvSpPr/>
          <p:nvPr/>
        </p:nvSpPr>
        <p:spPr>
          <a:xfrm>
            <a:off x="1775520" y="3789040"/>
            <a:ext cx="2232248" cy="216024"/>
          </a:xfrm>
          <a:prstGeom prst="roundRect">
            <a:avLst>
              <a:gd fmla="val 2328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817" name="Google Shape;1817;p61"/>
          <p:cNvSpPr/>
          <p:nvPr/>
        </p:nvSpPr>
        <p:spPr>
          <a:xfrm>
            <a:off x="4079776" y="5013176"/>
            <a:ext cx="3384376" cy="216024"/>
          </a:xfrm>
          <a:prstGeom prst="roundRect">
            <a:avLst>
              <a:gd fmla="val 23281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818" name="Google Shape;1818;p61"/>
          <p:cNvSpPr/>
          <p:nvPr/>
        </p:nvSpPr>
        <p:spPr>
          <a:xfrm>
            <a:off x="6371848" y="4365104"/>
            <a:ext cx="1092304" cy="216024"/>
          </a:xfrm>
          <a:prstGeom prst="roundRect">
            <a:avLst>
              <a:gd fmla="val 23281" name="adj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grpSp>
        <p:nvGrpSpPr>
          <p:cNvPr id="1819" name="Google Shape;1819;p61"/>
          <p:cNvGrpSpPr/>
          <p:nvPr/>
        </p:nvGrpSpPr>
        <p:grpSpPr>
          <a:xfrm>
            <a:off x="1847528" y="4334616"/>
            <a:ext cx="681268" cy="276999"/>
            <a:chOff x="1847528" y="4334616"/>
            <a:chExt cx="681268" cy="276999"/>
          </a:xfrm>
        </p:grpSpPr>
        <p:sp>
          <p:nvSpPr>
            <p:cNvPr id="1820" name="Google Shape;1820;p61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6"/>
            </a:solidFill>
            <a:ln cap="flat" cmpd="sng" w="25400">
              <a:solidFill>
                <a:srgbClr val="36203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1" name="Google Shape;1821;p61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468AD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822" name="Google Shape;1822;p61"/>
          <p:cNvGrpSpPr/>
          <p:nvPr/>
        </p:nvGrpSpPr>
        <p:grpSpPr>
          <a:xfrm>
            <a:off x="5290457" y="3755876"/>
            <a:ext cx="681268" cy="276999"/>
            <a:chOff x="1847528" y="4334616"/>
            <a:chExt cx="681268" cy="276999"/>
          </a:xfrm>
        </p:grpSpPr>
        <p:sp>
          <p:nvSpPr>
            <p:cNvPr id="1823" name="Google Shape;1823;p61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1"/>
            </a:solidFill>
            <a:ln cap="flat" cmpd="sng" w="25400">
              <a:solidFill>
                <a:srgbClr val="1D5D8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4" name="Google Shape;1824;p61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825" name="Google Shape;1825;p61"/>
          <p:cNvGrpSpPr/>
          <p:nvPr/>
        </p:nvGrpSpPr>
        <p:grpSpPr>
          <a:xfrm>
            <a:off x="6431524" y="3758552"/>
            <a:ext cx="681268" cy="276999"/>
            <a:chOff x="1847528" y="4334616"/>
            <a:chExt cx="681268" cy="276999"/>
          </a:xfrm>
        </p:grpSpPr>
        <p:sp>
          <p:nvSpPr>
            <p:cNvPr id="1826" name="Google Shape;1826;p61"/>
            <p:cNvSpPr/>
            <p:nvPr/>
          </p:nvSpPr>
          <p:spPr>
            <a:xfrm>
              <a:off x="1847528" y="4423363"/>
              <a:ext cx="99506" cy="99506"/>
            </a:xfrm>
            <a:prstGeom prst="ellipse">
              <a:avLst/>
            </a:prstGeom>
            <a:solidFill>
              <a:schemeClr val="accent3"/>
            </a:solidFill>
            <a:ln cap="flat" cmpd="sng" w="25400">
              <a:solidFill>
                <a:srgbClr val="71884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7" name="Google Shape;1827;p61"/>
            <p:cNvSpPr txBox="1"/>
            <p:nvPr/>
          </p:nvSpPr>
          <p:spPr>
            <a:xfrm>
              <a:off x="1947034" y="4334616"/>
              <a:ext cx="581762" cy="27699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76923C"/>
                  </a:solidFill>
                  <a:latin typeface="Calibri"/>
                  <a:ea typeface="Calibri"/>
                  <a:cs typeface="Calibri"/>
                  <a:sym typeface="Calibri"/>
                </a:rPr>
                <a:t>Lorem</a:t>
              </a:r>
              <a:endParaRPr/>
            </a:p>
          </p:txBody>
        </p:sp>
      </p:grpSp>
      <p:grpSp>
        <p:nvGrpSpPr>
          <p:cNvPr id="1828" name="Google Shape;1828;p61"/>
          <p:cNvGrpSpPr/>
          <p:nvPr/>
        </p:nvGrpSpPr>
        <p:grpSpPr>
          <a:xfrm>
            <a:off x="8834304" y="5490001"/>
            <a:ext cx="1557371" cy="1107649"/>
            <a:chOff x="8933242" y="4909898"/>
            <a:chExt cx="1557371" cy="1107649"/>
          </a:xfrm>
        </p:grpSpPr>
        <p:grpSp>
          <p:nvGrpSpPr>
            <p:cNvPr id="1829" name="Google Shape;1829;p61"/>
            <p:cNvGrpSpPr/>
            <p:nvPr/>
          </p:nvGrpSpPr>
          <p:grpSpPr>
            <a:xfrm>
              <a:off x="8933242" y="4960769"/>
              <a:ext cx="403118" cy="1020332"/>
              <a:chOff x="8933242" y="4960769"/>
              <a:chExt cx="683530" cy="1020332"/>
            </a:xfrm>
          </p:grpSpPr>
          <p:sp>
            <p:nvSpPr>
              <p:cNvPr id="1830" name="Google Shape;1830;p61"/>
              <p:cNvSpPr/>
              <p:nvPr/>
            </p:nvSpPr>
            <p:spPr>
              <a:xfrm>
                <a:off x="8933242" y="5821232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1" name="Google Shape;1831;p61"/>
              <p:cNvSpPr/>
              <p:nvPr/>
            </p:nvSpPr>
            <p:spPr>
              <a:xfrm>
                <a:off x="8933242" y="5534595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2" name="Google Shape;1832;p61"/>
              <p:cNvSpPr/>
              <p:nvPr/>
            </p:nvSpPr>
            <p:spPr>
              <a:xfrm>
                <a:off x="8933242" y="5247957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3" name="Google Shape;1833;p61"/>
              <p:cNvSpPr/>
              <p:nvPr/>
            </p:nvSpPr>
            <p:spPr>
              <a:xfrm>
                <a:off x="8933242" y="4960769"/>
                <a:ext cx="683530" cy="159869"/>
              </a:xfrm>
              <a:prstGeom prst="roundRect">
                <a:avLst>
                  <a:gd fmla="val 23281" name="adj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0" lIns="91425" spcFirstLastPara="1" rIns="91425" wrap="square" tIns="0">
                <a:normAutofit/>
              </a:bodyPr>
              <a:lstStyle/>
              <a:p>
                <a:pPr indent="0" lvl="0" marL="0" marR="0" rtl="0" algn="ctr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017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834" name="Google Shape;1834;p61"/>
            <p:cNvSpPr/>
            <p:nvPr/>
          </p:nvSpPr>
          <p:spPr>
            <a:xfrm>
              <a:off x="9300864" y="4909898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835" name="Google Shape;1835;p61"/>
            <p:cNvSpPr/>
            <p:nvPr/>
          </p:nvSpPr>
          <p:spPr>
            <a:xfrm>
              <a:off x="9300864" y="5197041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836" name="Google Shape;1836;p61"/>
            <p:cNvSpPr/>
            <p:nvPr/>
          </p:nvSpPr>
          <p:spPr>
            <a:xfrm>
              <a:off x="9300864" y="5484184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  <p:sp>
          <p:nvSpPr>
            <p:cNvPr id="1837" name="Google Shape;1837;p61"/>
            <p:cNvSpPr/>
            <p:nvPr/>
          </p:nvSpPr>
          <p:spPr>
            <a:xfrm>
              <a:off x="9300864" y="5771326"/>
              <a:ext cx="1189749" cy="246221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>
                  <a:solidFill>
                    <a:srgbClr val="6B7F80"/>
                  </a:solidFill>
                  <a:latin typeface="Calibri"/>
                  <a:ea typeface="Calibri"/>
                  <a:cs typeface="Calibri"/>
                  <a:sym typeface="Calibri"/>
                </a:rPr>
                <a:t>Event Lorem Ipsum</a:t>
              </a:r>
              <a:endParaRPr/>
            </a:p>
          </p:txBody>
        </p:sp>
      </p:grpSp>
      <p:sp>
        <p:nvSpPr>
          <p:cNvPr id="1838" name="Google Shape;1838;p61"/>
          <p:cNvSpPr/>
          <p:nvPr/>
        </p:nvSpPr>
        <p:spPr>
          <a:xfrm>
            <a:off x="10683936" y="6114698"/>
            <a:ext cx="164592" cy="159869"/>
          </a:xfrm>
          <a:prstGeom prst="ellipse">
            <a:avLst/>
          </a:prstGeom>
          <a:solidFill>
            <a:schemeClr val="accent6"/>
          </a:solidFill>
          <a:ln cap="flat" cmpd="sng" w="25400">
            <a:solidFill>
              <a:srgbClr val="36203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9" name="Google Shape;1839;p61"/>
          <p:cNvSpPr/>
          <p:nvPr/>
        </p:nvSpPr>
        <p:spPr>
          <a:xfrm>
            <a:off x="10683936" y="5828060"/>
            <a:ext cx="164592" cy="159869"/>
          </a:xfrm>
          <a:prstGeom prst="ellipse">
            <a:avLst/>
          </a:prstGeom>
          <a:solidFill>
            <a:schemeClr val="accent3"/>
          </a:solidFill>
          <a:ln cap="flat" cmpd="sng" w="25400">
            <a:solidFill>
              <a:srgbClr val="71884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0" name="Google Shape;1840;p61"/>
          <p:cNvSpPr/>
          <p:nvPr/>
        </p:nvSpPr>
        <p:spPr>
          <a:xfrm>
            <a:off x="10683936" y="5540872"/>
            <a:ext cx="164592" cy="159869"/>
          </a:xfrm>
          <a:prstGeom prst="ellipse">
            <a:avLst/>
          </a:prstGeom>
          <a:solidFill>
            <a:schemeClr val="accent1"/>
          </a:solidFill>
          <a:ln cap="flat" cmpd="sng" w="25400">
            <a:solidFill>
              <a:srgbClr val="1D5D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0" lIns="91425" spcFirstLastPara="1" rIns="91425" wrap="square" tIns="0">
            <a:normAutofit/>
          </a:bodyPr>
          <a:lstStyle/>
          <a:p>
            <a:pPr indent="0" lvl="0" marL="0" marR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3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1" name="Google Shape;1841;p61"/>
          <p:cNvSpPr/>
          <p:nvPr/>
        </p:nvSpPr>
        <p:spPr>
          <a:xfrm>
            <a:off x="10847221" y="5490001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842" name="Google Shape;1842;p61"/>
          <p:cNvSpPr/>
          <p:nvPr/>
        </p:nvSpPr>
        <p:spPr>
          <a:xfrm>
            <a:off x="10847221" y="5777144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  <p:sp>
        <p:nvSpPr>
          <p:cNvPr id="1843" name="Google Shape;1843;p61"/>
          <p:cNvSpPr/>
          <p:nvPr/>
        </p:nvSpPr>
        <p:spPr>
          <a:xfrm>
            <a:off x="10847221" y="6064287"/>
            <a:ext cx="1189749" cy="24622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rgbClr val="6B7F80"/>
                </a:solidFill>
                <a:latin typeface="Calibri"/>
                <a:ea typeface="Calibri"/>
                <a:cs typeface="Calibri"/>
                <a:sym typeface="Calibri"/>
              </a:rPr>
              <a:t>Event Lorem Ipsum</a:t>
            </a:r>
            <a:endParaRPr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848" name="Shape 1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9" name="Google Shape;1849;p62"/>
          <p:cNvSpPr txBox="1"/>
          <p:nvPr>
            <p:ph idx="1" type="subTitle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72B4E0"/>
              </a:buClr>
              <a:buSzPts val="3200"/>
              <a:buNone/>
            </a:pPr>
            <a:r>
              <a:rPr lang="en-US"/>
              <a:t>Esperamos que les gusten esas plantillas :)</a:t>
            </a:r>
            <a:endParaRPr/>
          </a:p>
        </p:txBody>
      </p:sp>
      <p:grpSp>
        <p:nvGrpSpPr>
          <p:cNvPr id="1850" name="Google Shape;1850;p62"/>
          <p:cNvGrpSpPr/>
          <p:nvPr/>
        </p:nvGrpSpPr>
        <p:grpSpPr>
          <a:xfrm>
            <a:off x="4095787" y="2141935"/>
            <a:ext cx="4000427" cy="1291827"/>
            <a:chOff x="2999656" y="2141935"/>
            <a:chExt cx="4000427" cy="1291827"/>
          </a:xfrm>
        </p:grpSpPr>
        <p:grpSp>
          <p:nvGrpSpPr>
            <p:cNvPr id="1851" name="Google Shape;1851;p62"/>
            <p:cNvGrpSpPr/>
            <p:nvPr/>
          </p:nvGrpSpPr>
          <p:grpSpPr>
            <a:xfrm>
              <a:off x="2999656" y="2141935"/>
              <a:ext cx="1291827" cy="1291827"/>
              <a:chOff x="1382807" y="174388"/>
              <a:chExt cx="3025588" cy="3025588"/>
            </a:xfrm>
          </p:grpSpPr>
          <p:sp>
            <p:nvSpPr>
              <p:cNvPr id="1852" name="Google Shape;1852;p62"/>
              <p:cNvSpPr/>
              <p:nvPr/>
            </p:nvSpPr>
            <p:spPr>
              <a:xfrm>
                <a:off x="1382807" y="174388"/>
                <a:ext cx="3025588" cy="3025588"/>
              </a:xfrm>
              <a:prstGeom prst="rect">
                <a:avLst/>
              </a:prstGeom>
              <a:solidFill>
                <a:srgbClr val="6E5572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ctr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3" name="Google Shape;1853;p62"/>
              <p:cNvSpPr/>
              <p:nvPr/>
            </p:nvSpPr>
            <p:spPr>
              <a:xfrm>
                <a:off x="2318703" y="927684"/>
                <a:ext cx="2089692" cy="2272292"/>
              </a:xfrm>
              <a:custGeom>
                <a:rect b="b" l="l" r="r" t="t"/>
                <a:pathLst>
                  <a:path extrusionOk="0" h="2272292" w="2089692">
                    <a:moveTo>
                      <a:pt x="1331364" y="0"/>
                    </a:moveTo>
                    <a:lnTo>
                      <a:pt x="2089692" y="657824"/>
                    </a:lnTo>
                    <a:lnTo>
                      <a:pt x="2089692" y="2272292"/>
                    </a:lnTo>
                    <a:lnTo>
                      <a:pt x="809673" y="2272292"/>
                    </a:lnTo>
                    <a:lnTo>
                      <a:pt x="0" y="1569928"/>
                    </a:lnTo>
                    <a:lnTo>
                      <a:pt x="117305" y="1662528"/>
                    </a:lnTo>
                    <a:cubicBezTo>
                      <a:pt x="168614" y="1694426"/>
                      <a:pt x="224560" y="1721379"/>
                      <a:pt x="285141" y="1743386"/>
                    </a:cubicBezTo>
                    <a:cubicBezTo>
                      <a:pt x="406304" y="1787400"/>
                      <a:pt x="543540" y="1809408"/>
                      <a:pt x="696848" y="1809408"/>
                    </a:cubicBezTo>
                    <a:cubicBezTo>
                      <a:pt x="749270" y="1809408"/>
                      <a:pt x="801444" y="1806935"/>
                      <a:pt x="853371" y="1801989"/>
                    </a:cubicBezTo>
                    <a:cubicBezTo>
                      <a:pt x="905298" y="1797044"/>
                      <a:pt x="956731" y="1789626"/>
                      <a:pt x="1007669" y="1779735"/>
                    </a:cubicBezTo>
                    <a:cubicBezTo>
                      <a:pt x="1058607" y="1769844"/>
                      <a:pt x="1107814" y="1757975"/>
                      <a:pt x="1155290" y="1744128"/>
                    </a:cubicBezTo>
                    <a:cubicBezTo>
                      <a:pt x="1202766" y="1730280"/>
                      <a:pt x="1242577" y="1716928"/>
                      <a:pt x="1274722" y="1704070"/>
                    </a:cubicBezTo>
                    <a:cubicBezTo>
                      <a:pt x="1306868" y="1691212"/>
                      <a:pt x="1328133" y="1673655"/>
                      <a:pt x="1338518" y="1651401"/>
                    </a:cubicBezTo>
                    <a:cubicBezTo>
                      <a:pt x="1348904" y="1629147"/>
                      <a:pt x="1354097" y="1603183"/>
                      <a:pt x="1354097" y="1573510"/>
                    </a:cubicBezTo>
                    <a:lnTo>
                      <a:pt x="1354097" y="809441"/>
                    </a:lnTo>
                    <a:cubicBezTo>
                      <a:pt x="1354097" y="789659"/>
                      <a:pt x="1351624" y="772103"/>
                      <a:pt x="1346678" y="756772"/>
                    </a:cubicBezTo>
                    <a:cubicBezTo>
                      <a:pt x="1341733" y="741441"/>
                      <a:pt x="1334562" y="728335"/>
                      <a:pt x="1325166" y="717455"/>
                    </a:cubicBezTo>
                    <a:cubicBezTo>
                      <a:pt x="1315769" y="706576"/>
                      <a:pt x="1304889" y="698416"/>
                      <a:pt x="1292526" y="692976"/>
                    </a:cubicBezTo>
                    <a:cubicBezTo>
                      <a:pt x="1280162" y="687536"/>
                      <a:pt x="1266068" y="684816"/>
                      <a:pt x="1250242" y="684816"/>
                    </a:cubicBezTo>
                    <a:lnTo>
                      <a:pt x="601896" y="684816"/>
                    </a:lnTo>
                    <a:cubicBezTo>
                      <a:pt x="592994" y="684816"/>
                      <a:pt x="585081" y="687536"/>
                      <a:pt x="578158" y="692976"/>
                    </a:cubicBezTo>
                    <a:cubicBezTo>
                      <a:pt x="571234" y="698416"/>
                      <a:pt x="565300" y="706823"/>
                      <a:pt x="560354" y="718197"/>
                    </a:cubicBezTo>
                    <a:cubicBezTo>
                      <a:pt x="555409" y="729572"/>
                      <a:pt x="551700" y="744655"/>
                      <a:pt x="549227" y="763448"/>
                    </a:cubicBezTo>
                    <a:cubicBezTo>
                      <a:pt x="546754" y="782241"/>
                      <a:pt x="545518" y="805484"/>
                      <a:pt x="545518" y="833179"/>
                    </a:cubicBezTo>
                    <a:cubicBezTo>
                      <a:pt x="545518" y="886589"/>
                      <a:pt x="550463" y="924422"/>
                      <a:pt x="560354" y="946676"/>
                    </a:cubicBezTo>
                    <a:cubicBezTo>
                      <a:pt x="570245" y="968931"/>
                      <a:pt x="584092" y="980058"/>
                      <a:pt x="601896" y="980058"/>
                    </a:cubicBezTo>
                    <a:lnTo>
                      <a:pt x="965385" y="980058"/>
                    </a:lnTo>
                    <a:lnTo>
                      <a:pt x="965385" y="1425147"/>
                    </a:lnTo>
                    <a:cubicBezTo>
                      <a:pt x="928789" y="1444929"/>
                      <a:pt x="889226" y="1459765"/>
                      <a:pt x="846695" y="1469656"/>
                    </a:cubicBezTo>
                    <a:cubicBezTo>
                      <a:pt x="804164" y="1479547"/>
                      <a:pt x="761139" y="1484493"/>
                      <a:pt x="717619" y="1484493"/>
                    </a:cubicBezTo>
                    <a:cubicBezTo>
                      <a:pt x="628601" y="1484493"/>
                      <a:pt x="547249" y="1470151"/>
                      <a:pt x="473562" y="1441467"/>
                    </a:cubicBezTo>
                    <a:cubicBezTo>
                      <a:pt x="399875" y="1412784"/>
                      <a:pt x="336821" y="1370253"/>
                      <a:pt x="284399" y="1313875"/>
                    </a:cubicBezTo>
                    <a:cubicBezTo>
                      <a:pt x="231977" y="1257497"/>
                      <a:pt x="191178" y="1187519"/>
                      <a:pt x="161999" y="1103941"/>
                    </a:cubicBezTo>
                    <a:cubicBezTo>
                      <a:pt x="132821" y="1020363"/>
                      <a:pt x="118232" y="923680"/>
                      <a:pt x="118232" y="813891"/>
                    </a:cubicBezTo>
                    <a:cubicBezTo>
                      <a:pt x="118232" y="713994"/>
                      <a:pt x="132574" y="622750"/>
                      <a:pt x="161258" y="540162"/>
                    </a:cubicBezTo>
                    <a:cubicBezTo>
                      <a:pt x="189941" y="457573"/>
                      <a:pt x="230988" y="386853"/>
                      <a:pt x="284399" y="328002"/>
                    </a:cubicBezTo>
                    <a:cubicBezTo>
                      <a:pt x="337810" y="269152"/>
                      <a:pt x="402100" y="223654"/>
                      <a:pt x="477271" y="191508"/>
                    </a:cubicBezTo>
                    <a:cubicBezTo>
                      <a:pt x="552442" y="159363"/>
                      <a:pt x="636514" y="143290"/>
                      <a:pt x="729488" y="143290"/>
                    </a:cubicBezTo>
                    <a:cubicBezTo>
                      <a:pt x="816528" y="143290"/>
                      <a:pt x="892935" y="152192"/>
                      <a:pt x="958709" y="169996"/>
                    </a:cubicBezTo>
                    <a:cubicBezTo>
                      <a:pt x="1024483" y="187799"/>
                      <a:pt x="1081109" y="207087"/>
                      <a:pt x="1128585" y="227857"/>
                    </a:cubicBezTo>
                    <a:cubicBezTo>
                      <a:pt x="1176061" y="248628"/>
                      <a:pt x="1214141" y="267915"/>
                      <a:pt x="1242824" y="285719"/>
                    </a:cubicBezTo>
                    <a:cubicBezTo>
                      <a:pt x="1271508" y="303523"/>
                      <a:pt x="1292279" y="312424"/>
                      <a:pt x="1305137" y="312424"/>
                    </a:cubicBezTo>
                    <a:cubicBezTo>
                      <a:pt x="1314039" y="312424"/>
                      <a:pt x="1321704" y="309952"/>
                      <a:pt x="1328133" y="305006"/>
                    </a:cubicBezTo>
                    <a:cubicBezTo>
                      <a:pt x="1334562" y="300061"/>
                      <a:pt x="1340002" y="291406"/>
                      <a:pt x="1344453" y="279043"/>
                    </a:cubicBezTo>
                    <a:cubicBezTo>
                      <a:pt x="1348904" y="266679"/>
                      <a:pt x="1352366" y="250112"/>
                      <a:pt x="1354838" y="229341"/>
                    </a:cubicBezTo>
                    <a:cubicBezTo>
                      <a:pt x="1357311" y="208570"/>
                      <a:pt x="1358547" y="183843"/>
                      <a:pt x="1358547" y="155160"/>
                    </a:cubicBezTo>
                    <a:cubicBezTo>
                      <a:pt x="1358547" y="105705"/>
                      <a:pt x="1355580" y="68367"/>
                      <a:pt x="1349646" y="43145"/>
                    </a:cubicBezTo>
                    <a:cubicBezTo>
                      <a:pt x="1346679" y="30535"/>
                      <a:pt x="1342784" y="19346"/>
                      <a:pt x="1337962" y="9578"/>
                    </a:cubicBezTo>
                    <a:lnTo>
                      <a:pt x="1331364" y="0"/>
                    </a:ln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ctr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lt1"/>
                  </a:buClr>
                  <a:buSzPts val="1800"/>
                  <a:buFont typeface="Calibri"/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4" name="Google Shape;1854;p62"/>
              <p:cNvSpPr/>
              <p:nvPr/>
            </p:nvSpPr>
            <p:spPr>
              <a:xfrm>
                <a:off x="2036356" y="751994"/>
                <a:ext cx="1640895" cy="1985098"/>
              </a:xfrm>
              <a:custGeom>
                <a:rect b="b" l="l" r="r" t="t"/>
                <a:pathLst>
                  <a:path extrusionOk="0" h="1985098" w="1640895">
                    <a:moveTo>
                      <a:pt x="999967" y="0"/>
                    </a:moveTo>
                    <a:cubicBezTo>
                      <a:pt x="1083050" y="0"/>
                      <a:pt x="1158716" y="5687"/>
                      <a:pt x="1226963" y="17062"/>
                    </a:cubicBezTo>
                    <a:cubicBezTo>
                      <a:pt x="1295210" y="28436"/>
                      <a:pt x="1354802" y="42283"/>
                      <a:pt x="1405740" y="58603"/>
                    </a:cubicBezTo>
                    <a:cubicBezTo>
                      <a:pt x="1456678" y="74923"/>
                      <a:pt x="1498961" y="92480"/>
                      <a:pt x="1532590" y="111272"/>
                    </a:cubicBezTo>
                    <a:cubicBezTo>
                      <a:pt x="1566219" y="130065"/>
                      <a:pt x="1589710" y="146385"/>
                      <a:pt x="1603063" y="160232"/>
                    </a:cubicBezTo>
                    <a:cubicBezTo>
                      <a:pt x="1616416" y="174079"/>
                      <a:pt x="1626059" y="193614"/>
                      <a:pt x="1631994" y="218835"/>
                    </a:cubicBezTo>
                    <a:cubicBezTo>
                      <a:pt x="1637928" y="244057"/>
                      <a:pt x="1640895" y="281395"/>
                      <a:pt x="1640895" y="330850"/>
                    </a:cubicBezTo>
                    <a:cubicBezTo>
                      <a:pt x="1640895" y="359533"/>
                      <a:pt x="1639659" y="384260"/>
                      <a:pt x="1637186" y="405031"/>
                    </a:cubicBezTo>
                    <a:cubicBezTo>
                      <a:pt x="1634714" y="425802"/>
                      <a:pt x="1631252" y="442369"/>
                      <a:pt x="1626801" y="454733"/>
                    </a:cubicBezTo>
                    <a:cubicBezTo>
                      <a:pt x="1622350" y="467096"/>
                      <a:pt x="1616910" y="475751"/>
                      <a:pt x="1610481" y="480696"/>
                    </a:cubicBezTo>
                    <a:cubicBezTo>
                      <a:pt x="1604052" y="485642"/>
                      <a:pt x="1596387" y="488114"/>
                      <a:pt x="1587485" y="488114"/>
                    </a:cubicBezTo>
                    <a:cubicBezTo>
                      <a:pt x="1574627" y="488114"/>
                      <a:pt x="1553856" y="479213"/>
                      <a:pt x="1525172" y="461409"/>
                    </a:cubicBezTo>
                    <a:cubicBezTo>
                      <a:pt x="1496489" y="443605"/>
                      <a:pt x="1458409" y="424318"/>
                      <a:pt x="1410933" y="403547"/>
                    </a:cubicBezTo>
                    <a:cubicBezTo>
                      <a:pt x="1363457" y="382777"/>
                      <a:pt x="1306831" y="363489"/>
                      <a:pt x="1241057" y="345686"/>
                    </a:cubicBezTo>
                    <a:cubicBezTo>
                      <a:pt x="1175283" y="327882"/>
                      <a:pt x="1098876" y="318980"/>
                      <a:pt x="1011836" y="318980"/>
                    </a:cubicBezTo>
                    <a:cubicBezTo>
                      <a:pt x="918862" y="318980"/>
                      <a:pt x="834790" y="335053"/>
                      <a:pt x="759619" y="367198"/>
                    </a:cubicBezTo>
                    <a:cubicBezTo>
                      <a:pt x="684448" y="399344"/>
                      <a:pt x="620158" y="444842"/>
                      <a:pt x="566747" y="503692"/>
                    </a:cubicBezTo>
                    <a:cubicBezTo>
                      <a:pt x="513336" y="562543"/>
                      <a:pt x="472289" y="633263"/>
                      <a:pt x="443606" y="715852"/>
                    </a:cubicBezTo>
                    <a:cubicBezTo>
                      <a:pt x="414922" y="798440"/>
                      <a:pt x="400580" y="889684"/>
                      <a:pt x="400580" y="989581"/>
                    </a:cubicBezTo>
                    <a:cubicBezTo>
                      <a:pt x="400580" y="1099370"/>
                      <a:pt x="415169" y="1196053"/>
                      <a:pt x="444347" y="1279631"/>
                    </a:cubicBezTo>
                    <a:cubicBezTo>
                      <a:pt x="473526" y="1363209"/>
                      <a:pt x="514325" y="1433187"/>
                      <a:pt x="566747" y="1489565"/>
                    </a:cubicBezTo>
                    <a:cubicBezTo>
                      <a:pt x="619169" y="1545943"/>
                      <a:pt x="682223" y="1588474"/>
                      <a:pt x="755910" y="1617157"/>
                    </a:cubicBezTo>
                    <a:cubicBezTo>
                      <a:pt x="829597" y="1645841"/>
                      <a:pt x="910949" y="1660183"/>
                      <a:pt x="999967" y="1660183"/>
                    </a:cubicBezTo>
                    <a:cubicBezTo>
                      <a:pt x="1043487" y="1660183"/>
                      <a:pt x="1086512" y="1655237"/>
                      <a:pt x="1129043" y="1645346"/>
                    </a:cubicBezTo>
                    <a:cubicBezTo>
                      <a:pt x="1171574" y="1635455"/>
                      <a:pt x="1211137" y="1620619"/>
                      <a:pt x="1247733" y="1600837"/>
                    </a:cubicBezTo>
                    <a:lnTo>
                      <a:pt x="1247733" y="1155748"/>
                    </a:lnTo>
                    <a:lnTo>
                      <a:pt x="884244" y="1155748"/>
                    </a:lnTo>
                    <a:cubicBezTo>
                      <a:pt x="866440" y="1155748"/>
                      <a:pt x="852593" y="1144621"/>
                      <a:pt x="842702" y="1122366"/>
                    </a:cubicBezTo>
                    <a:cubicBezTo>
                      <a:pt x="832811" y="1100112"/>
                      <a:pt x="827866" y="1062279"/>
                      <a:pt x="827866" y="1008869"/>
                    </a:cubicBezTo>
                    <a:cubicBezTo>
                      <a:pt x="827866" y="981174"/>
                      <a:pt x="829102" y="957931"/>
                      <a:pt x="831575" y="939138"/>
                    </a:cubicBezTo>
                    <a:cubicBezTo>
                      <a:pt x="834048" y="920345"/>
                      <a:pt x="837757" y="905262"/>
                      <a:pt x="842702" y="893887"/>
                    </a:cubicBezTo>
                    <a:cubicBezTo>
                      <a:pt x="847648" y="882513"/>
                      <a:pt x="853582" y="874106"/>
                      <a:pt x="860506" y="868666"/>
                    </a:cubicBezTo>
                    <a:cubicBezTo>
                      <a:pt x="867429" y="863226"/>
                      <a:pt x="875342" y="860506"/>
                      <a:pt x="884244" y="860506"/>
                    </a:cubicBezTo>
                    <a:lnTo>
                      <a:pt x="1532590" y="860506"/>
                    </a:lnTo>
                    <a:cubicBezTo>
                      <a:pt x="1548416" y="860506"/>
                      <a:pt x="1562510" y="863226"/>
                      <a:pt x="1574874" y="868666"/>
                    </a:cubicBezTo>
                    <a:cubicBezTo>
                      <a:pt x="1587237" y="874106"/>
                      <a:pt x="1598117" y="882266"/>
                      <a:pt x="1607514" y="893145"/>
                    </a:cubicBezTo>
                    <a:cubicBezTo>
                      <a:pt x="1616910" y="904025"/>
                      <a:pt x="1624081" y="917131"/>
                      <a:pt x="1629026" y="932462"/>
                    </a:cubicBezTo>
                    <a:cubicBezTo>
                      <a:pt x="1633972" y="947793"/>
                      <a:pt x="1636445" y="965349"/>
                      <a:pt x="1636445" y="985131"/>
                    </a:cubicBezTo>
                    <a:lnTo>
                      <a:pt x="1636445" y="1749200"/>
                    </a:lnTo>
                    <a:cubicBezTo>
                      <a:pt x="1636445" y="1778873"/>
                      <a:pt x="1631252" y="1804837"/>
                      <a:pt x="1620866" y="1827091"/>
                    </a:cubicBezTo>
                    <a:cubicBezTo>
                      <a:pt x="1610481" y="1849345"/>
                      <a:pt x="1589216" y="1866902"/>
                      <a:pt x="1557070" y="1879760"/>
                    </a:cubicBezTo>
                    <a:cubicBezTo>
                      <a:pt x="1524925" y="1892618"/>
                      <a:pt x="1485114" y="1905970"/>
                      <a:pt x="1437638" y="1919818"/>
                    </a:cubicBezTo>
                    <a:cubicBezTo>
                      <a:pt x="1390162" y="1933665"/>
                      <a:pt x="1340955" y="1945534"/>
                      <a:pt x="1290017" y="1955425"/>
                    </a:cubicBezTo>
                    <a:cubicBezTo>
                      <a:pt x="1239079" y="1965316"/>
                      <a:pt x="1187646" y="1972734"/>
                      <a:pt x="1135719" y="1977679"/>
                    </a:cubicBezTo>
                    <a:cubicBezTo>
                      <a:pt x="1083792" y="1982625"/>
                      <a:pt x="1031618" y="1985098"/>
                      <a:pt x="979196" y="1985098"/>
                    </a:cubicBezTo>
                    <a:cubicBezTo>
                      <a:pt x="825888" y="1985098"/>
                      <a:pt x="688652" y="1963090"/>
                      <a:pt x="567489" y="1919076"/>
                    </a:cubicBezTo>
                    <a:cubicBezTo>
                      <a:pt x="446326" y="1875062"/>
                      <a:pt x="343708" y="1811265"/>
                      <a:pt x="259635" y="1727688"/>
                    </a:cubicBezTo>
                    <a:cubicBezTo>
                      <a:pt x="175563" y="1644110"/>
                      <a:pt x="111272" y="1542234"/>
                      <a:pt x="66764" y="1422060"/>
                    </a:cubicBezTo>
                    <a:cubicBezTo>
                      <a:pt x="22255" y="1301886"/>
                      <a:pt x="0" y="1165639"/>
                      <a:pt x="0" y="1013320"/>
                    </a:cubicBezTo>
                    <a:cubicBezTo>
                      <a:pt x="0" y="856055"/>
                      <a:pt x="23738" y="714862"/>
                      <a:pt x="71214" y="589743"/>
                    </a:cubicBezTo>
                    <a:cubicBezTo>
                      <a:pt x="118691" y="464624"/>
                      <a:pt x="185949" y="358297"/>
                      <a:pt x="272988" y="270763"/>
                    </a:cubicBezTo>
                    <a:cubicBezTo>
                      <a:pt x="360028" y="183228"/>
                      <a:pt x="465118" y="116218"/>
                      <a:pt x="588260" y="69731"/>
                    </a:cubicBezTo>
                    <a:cubicBezTo>
                      <a:pt x="711401" y="23243"/>
                      <a:pt x="848637" y="0"/>
                      <a:pt x="9999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ctr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855" name="Google Shape;1855;p62"/>
            <p:cNvSpPr/>
            <p:nvPr/>
          </p:nvSpPr>
          <p:spPr>
            <a:xfrm>
              <a:off x="4412036" y="2669054"/>
              <a:ext cx="2588047" cy="559222"/>
            </a:xfrm>
            <a:custGeom>
              <a:rect b="b" l="l" r="r" t="t"/>
              <a:pathLst>
                <a:path extrusionOk="0" h="559222" w="2588047">
                  <a:moveTo>
                    <a:pt x="115342" y="102320"/>
                  </a:moveTo>
                  <a:lnTo>
                    <a:pt x="115342" y="249288"/>
                  </a:lnTo>
                  <a:lnTo>
                    <a:pt x="152549" y="249288"/>
                  </a:lnTo>
                  <a:cubicBezTo>
                    <a:pt x="189012" y="249288"/>
                    <a:pt x="215925" y="243211"/>
                    <a:pt x="233288" y="231056"/>
                  </a:cubicBezTo>
                  <a:cubicBezTo>
                    <a:pt x="250652" y="218902"/>
                    <a:pt x="259333" y="199803"/>
                    <a:pt x="259333" y="173758"/>
                  </a:cubicBezTo>
                  <a:cubicBezTo>
                    <a:pt x="259333" y="147961"/>
                    <a:pt x="250466" y="129605"/>
                    <a:pt x="232730" y="118691"/>
                  </a:cubicBezTo>
                  <a:cubicBezTo>
                    <a:pt x="214995" y="107777"/>
                    <a:pt x="187524" y="102320"/>
                    <a:pt x="150317" y="102320"/>
                  </a:cubicBezTo>
                  <a:close/>
                  <a:moveTo>
                    <a:pt x="1937668" y="90042"/>
                  </a:moveTo>
                  <a:cubicBezTo>
                    <a:pt x="1929482" y="121792"/>
                    <a:pt x="1906042" y="200299"/>
                    <a:pt x="1867347" y="325562"/>
                  </a:cubicBezTo>
                  <a:lnTo>
                    <a:pt x="2009105" y="325562"/>
                  </a:lnTo>
                  <a:cubicBezTo>
                    <a:pt x="1972643" y="208236"/>
                    <a:pt x="1952116" y="141884"/>
                    <a:pt x="1947528" y="126505"/>
                  </a:cubicBezTo>
                  <a:cubicBezTo>
                    <a:pt x="1942939" y="111126"/>
                    <a:pt x="1939652" y="98971"/>
                    <a:pt x="1937668" y="90042"/>
                  </a:cubicBezTo>
                  <a:close/>
                  <a:moveTo>
                    <a:pt x="699418" y="90042"/>
                  </a:moveTo>
                  <a:cubicBezTo>
                    <a:pt x="691232" y="121792"/>
                    <a:pt x="667792" y="200299"/>
                    <a:pt x="629097" y="325562"/>
                  </a:cubicBezTo>
                  <a:lnTo>
                    <a:pt x="770855" y="325562"/>
                  </a:lnTo>
                  <a:cubicBezTo>
                    <a:pt x="734393" y="208236"/>
                    <a:pt x="713867" y="141884"/>
                    <a:pt x="709278" y="126505"/>
                  </a:cubicBezTo>
                  <a:cubicBezTo>
                    <a:pt x="704689" y="111126"/>
                    <a:pt x="701402" y="98971"/>
                    <a:pt x="699418" y="90042"/>
                  </a:cubicBezTo>
                  <a:close/>
                  <a:moveTo>
                    <a:pt x="1495425" y="7814"/>
                  </a:moveTo>
                  <a:lnTo>
                    <a:pt x="1610767" y="7814"/>
                  </a:lnTo>
                  <a:lnTo>
                    <a:pt x="1610767" y="551781"/>
                  </a:lnTo>
                  <a:lnTo>
                    <a:pt x="1495425" y="551781"/>
                  </a:lnTo>
                  <a:close/>
                  <a:moveTo>
                    <a:pt x="0" y="7814"/>
                  </a:moveTo>
                  <a:lnTo>
                    <a:pt x="158502" y="7814"/>
                  </a:lnTo>
                  <a:cubicBezTo>
                    <a:pt x="232420" y="7814"/>
                    <a:pt x="287115" y="21271"/>
                    <a:pt x="322585" y="48184"/>
                  </a:cubicBezTo>
                  <a:cubicBezTo>
                    <a:pt x="358056" y="75097"/>
                    <a:pt x="375791" y="115963"/>
                    <a:pt x="375791" y="170781"/>
                  </a:cubicBezTo>
                  <a:cubicBezTo>
                    <a:pt x="375791" y="202779"/>
                    <a:pt x="366985" y="231242"/>
                    <a:pt x="349374" y="256171"/>
                  </a:cubicBezTo>
                  <a:cubicBezTo>
                    <a:pt x="331763" y="281100"/>
                    <a:pt x="306834" y="300634"/>
                    <a:pt x="274588" y="314772"/>
                  </a:cubicBezTo>
                  <a:cubicBezTo>
                    <a:pt x="356444" y="437059"/>
                    <a:pt x="409774" y="516062"/>
                    <a:pt x="434578" y="551781"/>
                  </a:cubicBezTo>
                  <a:lnTo>
                    <a:pt x="306586" y="551781"/>
                  </a:lnTo>
                  <a:lnTo>
                    <a:pt x="176734" y="343050"/>
                  </a:lnTo>
                  <a:lnTo>
                    <a:pt x="115342" y="343050"/>
                  </a:lnTo>
                  <a:lnTo>
                    <a:pt x="115342" y="551781"/>
                  </a:lnTo>
                  <a:lnTo>
                    <a:pt x="0" y="551781"/>
                  </a:lnTo>
                  <a:close/>
                  <a:moveTo>
                    <a:pt x="1866602" y="5582"/>
                  </a:moveTo>
                  <a:lnTo>
                    <a:pt x="2007617" y="5582"/>
                  </a:lnTo>
                  <a:lnTo>
                    <a:pt x="2200350" y="551781"/>
                  </a:lnTo>
                  <a:lnTo>
                    <a:pt x="2076078" y="551781"/>
                  </a:lnTo>
                  <a:lnTo>
                    <a:pt x="2036639" y="422301"/>
                  </a:lnTo>
                  <a:lnTo>
                    <a:pt x="1838325" y="422301"/>
                  </a:lnTo>
                  <a:lnTo>
                    <a:pt x="1798886" y="551781"/>
                  </a:lnTo>
                  <a:lnTo>
                    <a:pt x="1674614" y="551781"/>
                  </a:lnTo>
                  <a:close/>
                  <a:moveTo>
                    <a:pt x="628353" y="5582"/>
                  </a:moveTo>
                  <a:lnTo>
                    <a:pt x="769367" y="5582"/>
                  </a:lnTo>
                  <a:lnTo>
                    <a:pt x="962100" y="551781"/>
                  </a:lnTo>
                  <a:lnTo>
                    <a:pt x="837828" y="551781"/>
                  </a:lnTo>
                  <a:lnTo>
                    <a:pt x="798389" y="422301"/>
                  </a:lnTo>
                  <a:lnTo>
                    <a:pt x="600075" y="422301"/>
                  </a:lnTo>
                  <a:lnTo>
                    <a:pt x="560636" y="551781"/>
                  </a:lnTo>
                  <a:lnTo>
                    <a:pt x="436364" y="551781"/>
                  </a:lnTo>
                  <a:close/>
                  <a:moveTo>
                    <a:pt x="2423964" y="0"/>
                  </a:moveTo>
                  <a:cubicBezTo>
                    <a:pt x="2452241" y="0"/>
                    <a:pt x="2479216" y="3348"/>
                    <a:pt x="2504889" y="10046"/>
                  </a:cubicBezTo>
                  <a:cubicBezTo>
                    <a:pt x="2530562" y="16743"/>
                    <a:pt x="2557413" y="26169"/>
                    <a:pt x="2585442" y="38323"/>
                  </a:cubicBezTo>
                  <a:lnTo>
                    <a:pt x="2548235" y="127992"/>
                  </a:lnTo>
                  <a:cubicBezTo>
                    <a:pt x="2519214" y="116086"/>
                    <a:pt x="2495215" y="107776"/>
                    <a:pt x="2476240" y="103063"/>
                  </a:cubicBezTo>
                  <a:cubicBezTo>
                    <a:pt x="2457264" y="98350"/>
                    <a:pt x="2438599" y="95994"/>
                    <a:pt x="2420243" y="95994"/>
                  </a:cubicBezTo>
                  <a:cubicBezTo>
                    <a:pt x="2398415" y="95994"/>
                    <a:pt x="2381672" y="101079"/>
                    <a:pt x="2370014" y="111249"/>
                  </a:cubicBezTo>
                  <a:cubicBezTo>
                    <a:pt x="2358355" y="121419"/>
                    <a:pt x="2352526" y="134689"/>
                    <a:pt x="2352526" y="151060"/>
                  </a:cubicBezTo>
                  <a:cubicBezTo>
                    <a:pt x="2352526" y="161230"/>
                    <a:pt x="2354883" y="170098"/>
                    <a:pt x="2359596" y="177663"/>
                  </a:cubicBezTo>
                  <a:cubicBezTo>
                    <a:pt x="2364308" y="185229"/>
                    <a:pt x="2371812" y="192546"/>
                    <a:pt x="2382106" y="199615"/>
                  </a:cubicBezTo>
                  <a:cubicBezTo>
                    <a:pt x="2392400" y="206685"/>
                    <a:pt x="2416770" y="219397"/>
                    <a:pt x="2455218" y="237753"/>
                  </a:cubicBezTo>
                  <a:cubicBezTo>
                    <a:pt x="2506067" y="262061"/>
                    <a:pt x="2540918" y="286432"/>
                    <a:pt x="2559769" y="310865"/>
                  </a:cubicBezTo>
                  <a:cubicBezTo>
                    <a:pt x="2578621" y="335297"/>
                    <a:pt x="2588047" y="365249"/>
                    <a:pt x="2588047" y="400719"/>
                  </a:cubicBezTo>
                  <a:cubicBezTo>
                    <a:pt x="2588047" y="449833"/>
                    <a:pt x="2570373" y="488528"/>
                    <a:pt x="2535027" y="516805"/>
                  </a:cubicBezTo>
                  <a:cubicBezTo>
                    <a:pt x="2499680" y="545083"/>
                    <a:pt x="2450505" y="559222"/>
                    <a:pt x="2387501" y="559222"/>
                  </a:cubicBezTo>
                  <a:cubicBezTo>
                    <a:pt x="2329458" y="559222"/>
                    <a:pt x="2278112" y="548307"/>
                    <a:pt x="2233464" y="526479"/>
                  </a:cubicBezTo>
                  <a:lnTo>
                    <a:pt x="2233464" y="419323"/>
                  </a:lnTo>
                  <a:cubicBezTo>
                    <a:pt x="2270175" y="435694"/>
                    <a:pt x="2301243" y="447228"/>
                    <a:pt x="2326667" y="453926"/>
                  </a:cubicBezTo>
                  <a:cubicBezTo>
                    <a:pt x="2352092" y="460623"/>
                    <a:pt x="2375346" y="463971"/>
                    <a:pt x="2396431" y="463971"/>
                  </a:cubicBezTo>
                  <a:cubicBezTo>
                    <a:pt x="2421731" y="463971"/>
                    <a:pt x="2441141" y="459135"/>
                    <a:pt x="2454660" y="449461"/>
                  </a:cubicBezTo>
                  <a:cubicBezTo>
                    <a:pt x="2468178" y="439787"/>
                    <a:pt x="2474937" y="425400"/>
                    <a:pt x="2474937" y="406301"/>
                  </a:cubicBezTo>
                  <a:cubicBezTo>
                    <a:pt x="2474937" y="395635"/>
                    <a:pt x="2471961" y="386147"/>
                    <a:pt x="2466008" y="377837"/>
                  </a:cubicBezTo>
                  <a:cubicBezTo>
                    <a:pt x="2460055" y="369528"/>
                    <a:pt x="2451311" y="361528"/>
                    <a:pt x="2439777" y="353839"/>
                  </a:cubicBezTo>
                  <a:cubicBezTo>
                    <a:pt x="2428243" y="346149"/>
                    <a:pt x="2404740" y="333871"/>
                    <a:pt x="2369269" y="317004"/>
                  </a:cubicBezTo>
                  <a:cubicBezTo>
                    <a:pt x="2336031" y="301377"/>
                    <a:pt x="2311102" y="286370"/>
                    <a:pt x="2294483" y="271983"/>
                  </a:cubicBezTo>
                  <a:cubicBezTo>
                    <a:pt x="2277864" y="257596"/>
                    <a:pt x="2264594" y="240853"/>
                    <a:pt x="2254672" y="221754"/>
                  </a:cubicBezTo>
                  <a:cubicBezTo>
                    <a:pt x="2244750" y="202654"/>
                    <a:pt x="2239789" y="180330"/>
                    <a:pt x="2239789" y="154781"/>
                  </a:cubicBezTo>
                  <a:cubicBezTo>
                    <a:pt x="2239789" y="106660"/>
                    <a:pt x="2256098" y="68833"/>
                    <a:pt x="2288716" y="41300"/>
                  </a:cubicBezTo>
                  <a:cubicBezTo>
                    <a:pt x="2321334" y="13766"/>
                    <a:pt x="2366417" y="0"/>
                    <a:pt x="2423964" y="0"/>
                  </a:cubicBezTo>
                  <a:close/>
                  <a:moveTo>
                    <a:pt x="1240706" y="0"/>
                  </a:moveTo>
                  <a:cubicBezTo>
                    <a:pt x="1293540" y="0"/>
                    <a:pt x="1346622" y="12774"/>
                    <a:pt x="1399952" y="38323"/>
                  </a:cubicBezTo>
                  <a:lnTo>
                    <a:pt x="1362745" y="132085"/>
                  </a:lnTo>
                  <a:cubicBezTo>
                    <a:pt x="1342405" y="122411"/>
                    <a:pt x="1321941" y="113977"/>
                    <a:pt x="1301353" y="106784"/>
                  </a:cubicBezTo>
                  <a:cubicBezTo>
                    <a:pt x="1280765" y="99591"/>
                    <a:pt x="1260550" y="95994"/>
                    <a:pt x="1240706" y="95994"/>
                  </a:cubicBezTo>
                  <a:cubicBezTo>
                    <a:pt x="1197298" y="95994"/>
                    <a:pt x="1163687" y="112303"/>
                    <a:pt x="1139875" y="144921"/>
                  </a:cubicBezTo>
                  <a:cubicBezTo>
                    <a:pt x="1116062" y="177539"/>
                    <a:pt x="1104156" y="222994"/>
                    <a:pt x="1104156" y="281285"/>
                  </a:cubicBezTo>
                  <a:cubicBezTo>
                    <a:pt x="1104156" y="402580"/>
                    <a:pt x="1149673" y="463227"/>
                    <a:pt x="1240706" y="463227"/>
                  </a:cubicBezTo>
                  <a:cubicBezTo>
                    <a:pt x="1278905" y="463227"/>
                    <a:pt x="1325166" y="453677"/>
                    <a:pt x="1379488" y="434578"/>
                  </a:cubicBezTo>
                  <a:lnTo>
                    <a:pt x="1379488" y="531316"/>
                  </a:lnTo>
                  <a:cubicBezTo>
                    <a:pt x="1334840" y="549920"/>
                    <a:pt x="1284982" y="559222"/>
                    <a:pt x="1229916" y="559222"/>
                  </a:cubicBezTo>
                  <a:cubicBezTo>
                    <a:pt x="1150789" y="559222"/>
                    <a:pt x="1090265" y="535223"/>
                    <a:pt x="1048345" y="487226"/>
                  </a:cubicBezTo>
                  <a:cubicBezTo>
                    <a:pt x="1006426" y="439229"/>
                    <a:pt x="985466" y="370334"/>
                    <a:pt x="985466" y="280541"/>
                  </a:cubicBezTo>
                  <a:cubicBezTo>
                    <a:pt x="985466" y="223986"/>
                    <a:pt x="995760" y="174439"/>
                    <a:pt x="1016347" y="131899"/>
                  </a:cubicBezTo>
                  <a:cubicBezTo>
                    <a:pt x="1036935" y="89359"/>
                    <a:pt x="1066515" y="56740"/>
                    <a:pt x="1105086" y="34044"/>
                  </a:cubicBezTo>
                  <a:cubicBezTo>
                    <a:pt x="1143658" y="11348"/>
                    <a:pt x="1188864" y="0"/>
                    <a:pt x="1240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56" name="Google Shape;1856;p62"/>
          <p:cNvSpPr/>
          <p:nvPr/>
        </p:nvSpPr>
        <p:spPr>
          <a:xfrm>
            <a:off x="8400256" y="2509978"/>
            <a:ext cx="216024" cy="919022"/>
          </a:xfrm>
          <a:custGeom>
            <a:rect b="b" l="l" r="r" t="t"/>
            <a:pathLst>
              <a:path extrusionOk="0" h="415509" w="97669">
                <a:moveTo>
                  <a:pt x="49114" y="320631"/>
                </a:moveTo>
                <a:cubicBezTo>
                  <a:pt x="64555" y="320631"/>
                  <a:pt x="76507" y="324724"/>
                  <a:pt x="84972" y="332909"/>
                </a:cubicBezTo>
                <a:cubicBezTo>
                  <a:pt x="93437" y="341095"/>
                  <a:pt x="97669" y="352815"/>
                  <a:pt x="97669" y="368070"/>
                </a:cubicBezTo>
                <a:cubicBezTo>
                  <a:pt x="97669" y="382767"/>
                  <a:pt x="93390" y="394348"/>
                  <a:pt x="84833" y="402812"/>
                </a:cubicBezTo>
                <a:cubicBezTo>
                  <a:pt x="76275" y="411277"/>
                  <a:pt x="64368" y="415509"/>
                  <a:pt x="49114" y="415509"/>
                </a:cubicBezTo>
                <a:cubicBezTo>
                  <a:pt x="33487" y="415509"/>
                  <a:pt x="21395" y="411370"/>
                  <a:pt x="12837" y="403091"/>
                </a:cubicBezTo>
                <a:cubicBezTo>
                  <a:pt x="4279" y="394813"/>
                  <a:pt x="0" y="383139"/>
                  <a:pt x="0" y="368070"/>
                </a:cubicBezTo>
                <a:cubicBezTo>
                  <a:pt x="0" y="352443"/>
                  <a:pt x="4186" y="340630"/>
                  <a:pt x="12558" y="332630"/>
                </a:cubicBezTo>
                <a:cubicBezTo>
                  <a:pt x="20929" y="324631"/>
                  <a:pt x="33115" y="320631"/>
                  <a:pt x="49114" y="320631"/>
                </a:cubicBezTo>
                <a:close/>
                <a:moveTo>
                  <a:pt x="1116" y="0"/>
                </a:moveTo>
                <a:lnTo>
                  <a:pt x="97668" y="0"/>
                </a:lnTo>
                <a:lnTo>
                  <a:pt x="83436" y="272635"/>
                </a:lnTo>
                <a:lnTo>
                  <a:pt x="15348" y="272635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50"/>
              <a:buFont typeface="Calibri"/>
              <a:buNone/>
            </a:pPr>
            <a:r>
              <a:t/>
            </a:r>
            <a:endParaRPr b="0" i="0" sz="135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7" name="Google Shape;1857;p62"/>
          <p:cNvSpPr/>
          <p:nvPr/>
        </p:nvSpPr>
        <p:spPr>
          <a:xfrm rot="10800000">
            <a:off x="3522705" y="2509978"/>
            <a:ext cx="216024" cy="919022"/>
          </a:xfrm>
          <a:custGeom>
            <a:rect b="b" l="l" r="r" t="t"/>
            <a:pathLst>
              <a:path extrusionOk="0" h="415509" w="97669">
                <a:moveTo>
                  <a:pt x="49114" y="320631"/>
                </a:moveTo>
                <a:cubicBezTo>
                  <a:pt x="64555" y="320631"/>
                  <a:pt x="76507" y="324724"/>
                  <a:pt x="84972" y="332909"/>
                </a:cubicBezTo>
                <a:cubicBezTo>
                  <a:pt x="93437" y="341095"/>
                  <a:pt x="97669" y="352815"/>
                  <a:pt x="97669" y="368070"/>
                </a:cubicBezTo>
                <a:cubicBezTo>
                  <a:pt x="97669" y="382767"/>
                  <a:pt x="93390" y="394348"/>
                  <a:pt x="84833" y="402812"/>
                </a:cubicBezTo>
                <a:cubicBezTo>
                  <a:pt x="76275" y="411277"/>
                  <a:pt x="64368" y="415509"/>
                  <a:pt x="49114" y="415509"/>
                </a:cubicBezTo>
                <a:cubicBezTo>
                  <a:pt x="33487" y="415509"/>
                  <a:pt x="21395" y="411370"/>
                  <a:pt x="12837" y="403091"/>
                </a:cubicBezTo>
                <a:cubicBezTo>
                  <a:pt x="4279" y="394813"/>
                  <a:pt x="0" y="383139"/>
                  <a:pt x="0" y="368070"/>
                </a:cubicBezTo>
                <a:cubicBezTo>
                  <a:pt x="0" y="352443"/>
                  <a:pt x="4186" y="340630"/>
                  <a:pt x="12558" y="332630"/>
                </a:cubicBezTo>
                <a:cubicBezTo>
                  <a:pt x="20929" y="324631"/>
                  <a:pt x="33115" y="320631"/>
                  <a:pt x="49114" y="320631"/>
                </a:cubicBezTo>
                <a:close/>
                <a:moveTo>
                  <a:pt x="1116" y="0"/>
                </a:moveTo>
                <a:lnTo>
                  <a:pt x="97668" y="0"/>
                </a:lnTo>
                <a:lnTo>
                  <a:pt x="83436" y="272635"/>
                </a:lnTo>
                <a:lnTo>
                  <a:pt x="15348" y="272635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50"/>
              <a:buFont typeface="Calibri"/>
              <a:buNone/>
            </a:pPr>
            <a:r>
              <a:t/>
            </a:r>
            <a:endParaRPr b="0" i="0" sz="135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862" name="Shape 1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" name="Google Shape;1863;p63"/>
          <p:cNvSpPr/>
          <p:nvPr/>
        </p:nvSpPr>
        <p:spPr>
          <a:xfrm>
            <a:off x="5071254" y="6461797"/>
            <a:ext cx="2049493" cy="27699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200"/>
              <a:buFont typeface="Calibri"/>
              <a:buNone/>
            </a:pPr>
            <a:r>
              <a:rPr b="0" i="0" lang="en-US" sz="1200" u="sng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www.showeet.com</a:t>
            </a:r>
            <a:endParaRPr b="0" i="0" sz="900" u="none" cap="none" strike="noStrike">
              <a:solidFill>
                <a:srgbClr val="7F7F7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4" name="Google Shape;1864;p63">
            <a:hlinkClick r:id="rId4"/>
          </p:cNvPr>
          <p:cNvSpPr/>
          <p:nvPr/>
        </p:nvSpPr>
        <p:spPr>
          <a:xfrm>
            <a:off x="340830" y="4512735"/>
            <a:ext cx="445097" cy="468552"/>
          </a:xfrm>
          <a:custGeom>
            <a:rect b="b" l="l" r="r" t="t"/>
            <a:pathLst>
              <a:path extrusionOk="0" h="468766" w="445666">
                <a:moveTo>
                  <a:pt x="166491" y="295796"/>
                </a:moveTo>
                <a:cubicBezTo>
                  <a:pt x="156537" y="295796"/>
                  <a:pt x="146677" y="296453"/>
                  <a:pt x="136911" y="297768"/>
                </a:cubicBezTo>
                <a:cubicBezTo>
                  <a:pt x="127145" y="299083"/>
                  <a:pt x="117051" y="301430"/>
                  <a:pt x="106627" y="304811"/>
                </a:cubicBezTo>
                <a:cubicBezTo>
                  <a:pt x="96204" y="308191"/>
                  <a:pt x="87095" y="312511"/>
                  <a:pt x="79302" y="317769"/>
                </a:cubicBezTo>
                <a:cubicBezTo>
                  <a:pt x="71507" y="323028"/>
                  <a:pt x="65075" y="330024"/>
                  <a:pt x="60004" y="338757"/>
                </a:cubicBezTo>
                <a:cubicBezTo>
                  <a:pt x="54933" y="347490"/>
                  <a:pt x="52398" y="357396"/>
                  <a:pt x="52398" y="368477"/>
                </a:cubicBezTo>
                <a:cubicBezTo>
                  <a:pt x="52398" y="381623"/>
                  <a:pt x="55685" y="393221"/>
                  <a:pt x="62258" y="403268"/>
                </a:cubicBezTo>
                <a:cubicBezTo>
                  <a:pt x="68831" y="413316"/>
                  <a:pt x="77423" y="421110"/>
                  <a:pt x="88034" y="426650"/>
                </a:cubicBezTo>
                <a:cubicBezTo>
                  <a:pt x="98645" y="432191"/>
                  <a:pt x="109820" y="436322"/>
                  <a:pt x="121558" y="439046"/>
                </a:cubicBezTo>
                <a:cubicBezTo>
                  <a:pt x="133296" y="441769"/>
                  <a:pt x="145269" y="443131"/>
                  <a:pt x="157476" y="443131"/>
                </a:cubicBezTo>
                <a:cubicBezTo>
                  <a:pt x="168369" y="443131"/>
                  <a:pt x="178839" y="441910"/>
                  <a:pt x="188887" y="439468"/>
                </a:cubicBezTo>
                <a:cubicBezTo>
                  <a:pt x="198935" y="437027"/>
                  <a:pt x="208230" y="433365"/>
                  <a:pt x="216776" y="428481"/>
                </a:cubicBezTo>
                <a:cubicBezTo>
                  <a:pt x="225321" y="423599"/>
                  <a:pt x="232176" y="416743"/>
                  <a:pt x="237341" y="407917"/>
                </a:cubicBezTo>
                <a:cubicBezTo>
                  <a:pt x="242505" y="399090"/>
                  <a:pt x="245088" y="388854"/>
                  <a:pt x="245088" y="377210"/>
                </a:cubicBezTo>
                <a:cubicBezTo>
                  <a:pt x="245088" y="372515"/>
                  <a:pt x="244431" y="367914"/>
                  <a:pt x="243116" y="363406"/>
                </a:cubicBezTo>
                <a:cubicBezTo>
                  <a:pt x="241801" y="358899"/>
                  <a:pt x="240440" y="354955"/>
                  <a:pt x="239032" y="351574"/>
                </a:cubicBezTo>
                <a:cubicBezTo>
                  <a:pt x="237623" y="348194"/>
                  <a:pt x="235088" y="344297"/>
                  <a:pt x="231425" y="339884"/>
                </a:cubicBezTo>
                <a:cubicBezTo>
                  <a:pt x="227763" y="335470"/>
                  <a:pt x="224992" y="332183"/>
                  <a:pt x="223114" y="330024"/>
                </a:cubicBezTo>
                <a:cubicBezTo>
                  <a:pt x="221236" y="327864"/>
                  <a:pt x="217621" y="324624"/>
                  <a:pt x="212269" y="320305"/>
                </a:cubicBezTo>
                <a:cubicBezTo>
                  <a:pt x="206916" y="315985"/>
                  <a:pt x="203488" y="313262"/>
                  <a:pt x="201986" y="312135"/>
                </a:cubicBezTo>
                <a:cubicBezTo>
                  <a:pt x="200484" y="311008"/>
                  <a:pt x="196586" y="308191"/>
                  <a:pt x="190296" y="303684"/>
                </a:cubicBezTo>
                <a:cubicBezTo>
                  <a:pt x="184003" y="299176"/>
                  <a:pt x="180576" y="296735"/>
                  <a:pt x="180013" y="296359"/>
                </a:cubicBezTo>
                <a:cubicBezTo>
                  <a:pt x="177007" y="295984"/>
                  <a:pt x="172500" y="295796"/>
                  <a:pt x="166491" y="295796"/>
                </a:cubicBezTo>
                <a:close/>
                <a:moveTo>
                  <a:pt x="356082" y="135221"/>
                </a:moveTo>
                <a:lnTo>
                  <a:pt x="385662" y="135221"/>
                </a:lnTo>
                <a:lnTo>
                  <a:pt x="385662" y="196352"/>
                </a:lnTo>
                <a:lnTo>
                  <a:pt x="445666" y="196352"/>
                </a:lnTo>
                <a:lnTo>
                  <a:pt x="445666" y="226777"/>
                </a:lnTo>
                <a:lnTo>
                  <a:pt x="385662" y="226777"/>
                </a:lnTo>
                <a:lnTo>
                  <a:pt x="385662" y="288471"/>
                </a:lnTo>
                <a:lnTo>
                  <a:pt x="356082" y="288471"/>
                </a:lnTo>
                <a:lnTo>
                  <a:pt x="356082" y="226777"/>
                </a:lnTo>
                <a:lnTo>
                  <a:pt x="296359" y="226777"/>
                </a:lnTo>
                <a:lnTo>
                  <a:pt x="296359" y="196352"/>
                </a:lnTo>
                <a:lnTo>
                  <a:pt x="356082" y="196352"/>
                </a:lnTo>
                <a:close/>
                <a:moveTo>
                  <a:pt x="137193" y="23100"/>
                </a:moveTo>
                <a:cubicBezTo>
                  <a:pt x="129305" y="23100"/>
                  <a:pt x="121558" y="24931"/>
                  <a:pt x="113952" y="28594"/>
                </a:cubicBezTo>
                <a:cubicBezTo>
                  <a:pt x="106345" y="32256"/>
                  <a:pt x="100195" y="37186"/>
                  <a:pt x="95500" y="43383"/>
                </a:cubicBezTo>
                <a:cubicBezTo>
                  <a:pt x="86673" y="54464"/>
                  <a:pt x="82260" y="69488"/>
                  <a:pt x="82260" y="88457"/>
                </a:cubicBezTo>
                <a:cubicBezTo>
                  <a:pt x="82260" y="97096"/>
                  <a:pt x="83198" y="106252"/>
                  <a:pt x="85076" y="115924"/>
                </a:cubicBezTo>
                <a:cubicBezTo>
                  <a:pt x="86954" y="125596"/>
                  <a:pt x="89912" y="135268"/>
                  <a:pt x="93950" y="144940"/>
                </a:cubicBezTo>
                <a:cubicBezTo>
                  <a:pt x="97988" y="154612"/>
                  <a:pt x="102871" y="163298"/>
                  <a:pt x="108599" y="170998"/>
                </a:cubicBezTo>
                <a:cubicBezTo>
                  <a:pt x="114327" y="178698"/>
                  <a:pt x="121370" y="184990"/>
                  <a:pt x="129728" y="189873"/>
                </a:cubicBezTo>
                <a:cubicBezTo>
                  <a:pt x="138085" y="194756"/>
                  <a:pt x="147146" y="197197"/>
                  <a:pt x="156913" y="197197"/>
                </a:cubicBezTo>
                <a:cubicBezTo>
                  <a:pt x="164049" y="197197"/>
                  <a:pt x="171373" y="195648"/>
                  <a:pt x="178886" y="192549"/>
                </a:cubicBezTo>
                <a:cubicBezTo>
                  <a:pt x="186398" y="189450"/>
                  <a:pt x="192596" y="185365"/>
                  <a:pt x="197479" y="180295"/>
                </a:cubicBezTo>
                <a:cubicBezTo>
                  <a:pt x="207432" y="169590"/>
                  <a:pt x="212410" y="154659"/>
                  <a:pt x="212410" y="135503"/>
                </a:cubicBezTo>
                <a:cubicBezTo>
                  <a:pt x="212410" y="124610"/>
                  <a:pt x="210813" y="112872"/>
                  <a:pt x="207621" y="100289"/>
                </a:cubicBezTo>
                <a:cubicBezTo>
                  <a:pt x="204428" y="87706"/>
                  <a:pt x="199873" y="75545"/>
                  <a:pt x="193958" y="63807"/>
                </a:cubicBezTo>
                <a:cubicBezTo>
                  <a:pt x="188042" y="52069"/>
                  <a:pt x="180107" y="42351"/>
                  <a:pt x="170153" y="34650"/>
                </a:cubicBezTo>
                <a:cubicBezTo>
                  <a:pt x="160199" y="26950"/>
                  <a:pt x="149213" y="23100"/>
                  <a:pt x="137193" y="23100"/>
                </a:cubicBezTo>
                <a:close/>
                <a:moveTo>
                  <a:pt x="180576" y="0"/>
                </a:moveTo>
                <a:lnTo>
                  <a:pt x="298331" y="0"/>
                </a:lnTo>
                <a:lnTo>
                  <a:pt x="259455" y="24791"/>
                </a:lnTo>
                <a:lnTo>
                  <a:pt x="222551" y="24791"/>
                </a:lnTo>
                <a:cubicBezTo>
                  <a:pt x="236449" y="36622"/>
                  <a:pt x="246966" y="49112"/>
                  <a:pt x="254103" y="62258"/>
                </a:cubicBezTo>
                <a:cubicBezTo>
                  <a:pt x="261239" y="75404"/>
                  <a:pt x="264808" y="90429"/>
                  <a:pt x="264808" y="107332"/>
                </a:cubicBezTo>
                <a:cubicBezTo>
                  <a:pt x="264808" y="120854"/>
                  <a:pt x="262507" y="133014"/>
                  <a:pt x="257906" y="143813"/>
                </a:cubicBezTo>
                <a:cubicBezTo>
                  <a:pt x="253304" y="154612"/>
                  <a:pt x="247764" y="163345"/>
                  <a:pt x="241285" y="170012"/>
                </a:cubicBezTo>
                <a:cubicBezTo>
                  <a:pt x="234806" y="176679"/>
                  <a:pt x="228279" y="182783"/>
                  <a:pt x="221706" y="188323"/>
                </a:cubicBezTo>
                <a:cubicBezTo>
                  <a:pt x="215132" y="193864"/>
                  <a:pt x="209545" y="199639"/>
                  <a:pt x="204944" y="205648"/>
                </a:cubicBezTo>
                <a:cubicBezTo>
                  <a:pt x="200343" y="211658"/>
                  <a:pt x="198042" y="217856"/>
                  <a:pt x="198042" y="224242"/>
                </a:cubicBezTo>
                <a:cubicBezTo>
                  <a:pt x="198042" y="231002"/>
                  <a:pt x="201047" y="237623"/>
                  <a:pt x="207057" y="244102"/>
                </a:cubicBezTo>
                <a:cubicBezTo>
                  <a:pt x="213067" y="250581"/>
                  <a:pt x="220344" y="256967"/>
                  <a:pt x="228890" y="263258"/>
                </a:cubicBezTo>
                <a:cubicBezTo>
                  <a:pt x="237435" y="269550"/>
                  <a:pt x="245933" y="276452"/>
                  <a:pt x="254385" y="283964"/>
                </a:cubicBezTo>
                <a:cubicBezTo>
                  <a:pt x="262836" y="291476"/>
                  <a:pt x="270066" y="301242"/>
                  <a:pt x="276076" y="313262"/>
                </a:cubicBezTo>
                <a:cubicBezTo>
                  <a:pt x="282086" y="325282"/>
                  <a:pt x="285091" y="338616"/>
                  <a:pt x="285091" y="353265"/>
                </a:cubicBezTo>
                <a:cubicBezTo>
                  <a:pt x="285091" y="370168"/>
                  <a:pt x="280584" y="386413"/>
                  <a:pt x="271569" y="402001"/>
                </a:cubicBezTo>
                <a:cubicBezTo>
                  <a:pt x="258047" y="424913"/>
                  <a:pt x="238233" y="441769"/>
                  <a:pt x="212128" y="452568"/>
                </a:cubicBezTo>
                <a:cubicBezTo>
                  <a:pt x="186023" y="463366"/>
                  <a:pt x="158039" y="468766"/>
                  <a:pt x="128178" y="468766"/>
                </a:cubicBezTo>
                <a:cubicBezTo>
                  <a:pt x="103387" y="468766"/>
                  <a:pt x="80240" y="464869"/>
                  <a:pt x="58737" y="457075"/>
                </a:cubicBezTo>
                <a:cubicBezTo>
                  <a:pt x="37233" y="449281"/>
                  <a:pt x="21129" y="436369"/>
                  <a:pt x="10423" y="418340"/>
                </a:cubicBezTo>
                <a:cubicBezTo>
                  <a:pt x="3474" y="407071"/>
                  <a:pt x="0" y="394770"/>
                  <a:pt x="0" y="381436"/>
                </a:cubicBezTo>
                <a:cubicBezTo>
                  <a:pt x="0" y="366224"/>
                  <a:pt x="4178" y="352138"/>
                  <a:pt x="12536" y="339179"/>
                </a:cubicBezTo>
                <a:cubicBezTo>
                  <a:pt x="20893" y="326220"/>
                  <a:pt x="32021" y="315422"/>
                  <a:pt x="45919" y="306783"/>
                </a:cubicBezTo>
                <a:cubicBezTo>
                  <a:pt x="70521" y="291382"/>
                  <a:pt x="108459" y="281992"/>
                  <a:pt x="159730" y="278611"/>
                </a:cubicBezTo>
                <a:cubicBezTo>
                  <a:pt x="153720" y="270724"/>
                  <a:pt x="149259" y="263775"/>
                  <a:pt x="146349" y="257765"/>
                </a:cubicBezTo>
                <a:cubicBezTo>
                  <a:pt x="143437" y="251755"/>
                  <a:pt x="141982" y="244900"/>
                  <a:pt x="141982" y="237200"/>
                </a:cubicBezTo>
                <a:cubicBezTo>
                  <a:pt x="141982" y="230439"/>
                  <a:pt x="143954" y="222457"/>
                  <a:pt x="147898" y="213255"/>
                </a:cubicBezTo>
                <a:cubicBezTo>
                  <a:pt x="139259" y="214006"/>
                  <a:pt x="132873" y="214382"/>
                  <a:pt x="128742" y="214382"/>
                </a:cubicBezTo>
                <a:cubicBezTo>
                  <a:pt x="100946" y="214382"/>
                  <a:pt x="77517" y="205320"/>
                  <a:pt x="58455" y="187196"/>
                </a:cubicBezTo>
                <a:cubicBezTo>
                  <a:pt x="39392" y="169073"/>
                  <a:pt x="29861" y="146114"/>
                  <a:pt x="29861" y="118318"/>
                </a:cubicBezTo>
                <a:cubicBezTo>
                  <a:pt x="29861" y="102918"/>
                  <a:pt x="33242" y="87988"/>
                  <a:pt x="40003" y="73526"/>
                </a:cubicBezTo>
                <a:cubicBezTo>
                  <a:pt x="46764" y="59065"/>
                  <a:pt x="56060" y="46764"/>
                  <a:pt x="67892" y="36622"/>
                </a:cubicBezTo>
                <a:cubicBezTo>
                  <a:pt x="82353" y="24227"/>
                  <a:pt x="99491" y="15025"/>
                  <a:pt x="119305" y="9015"/>
                </a:cubicBezTo>
                <a:cubicBezTo>
                  <a:pt x="139118" y="3005"/>
                  <a:pt x="159542" y="0"/>
                  <a:pt x="180576" y="0"/>
                </a:cubicBezTo>
                <a:close/>
              </a:path>
            </a:pathLst>
          </a:custGeom>
          <a:solidFill>
            <a:schemeClr val="lt1">
              <a:alpha val="40000"/>
            </a:schemeClr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50"/>
              <a:buFont typeface="Calibri"/>
              <a:buNone/>
            </a:pPr>
            <a:r>
              <a:t/>
            </a:r>
            <a:endParaRPr b="0" i="0" sz="135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5" name="Google Shape;1865;p63">
            <a:hlinkClick r:id="rId5"/>
          </p:cNvPr>
          <p:cNvSpPr/>
          <p:nvPr/>
        </p:nvSpPr>
        <p:spPr>
          <a:xfrm>
            <a:off x="441835" y="5252883"/>
            <a:ext cx="243087" cy="468552"/>
          </a:xfrm>
          <a:custGeom>
            <a:rect b="b" l="l" r="r" t="t"/>
            <a:pathLst>
              <a:path extrusionOk="0" h="468766" w="243398">
                <a:moveTo>
                  <a:pt x="179168" y="0"/>
                </a:moveTo>
                <a:cubicBezTo>
                  <a:pt x="206776" y="0"/>
                  <a:pt x="228186" y="1127"/>
                  <a:pt x="243398" y="3381"/>
                </a:cubicBezTo>
                <a:lnTo>
                  <a:pt x="243398" y="77752"/>
                </a:lnTo>
                <a:lnTo>
                  <a:pt x="199169" y="77752"/>
                </a:lnTo>
                <a:cubicBezTo>
                  <a:pt x="183018" y="77752"/>
                  <a:pt x="172125" y="81133"/>
                  <a:pt x="166491" y="87894"/>
                </a:cubicBezTo>
                <a:cubicBezTo>
                  <a:pt x="160857" y="94655"/>
                  <a:pt x="158040" y="104796"/>
                  <a:pt x="158040" y="118318"/>
                </a:cubicBezTo>
                <a:lnTo>
                  <a:pt x="158040" y="171562"/>
                </a:lnTo>
                <a:lnTo>
                  <a:pt x="240581" y="171562"/>
                </a:lnTo>
                <a:lnTo>
                  <a:pt x="229594" y="254948"/>
                </a:lnTo>
                <a:lnTo>
                  <a:pt x="158040" y="254948"/>
                </a:lnTo>
                <a:lnTo>
                  <a:pt x="158040" y="468766"/>
                </a:lnTo>
                <a:lnTo>
                  <a:pt x="71836" y="468766"/>
                </a:lnTo>
                <a:lnTo>
                  <a:pt x="71836" y="254948"/>
                </a:lnTo>
                <a:lnTo>
                  <a:pt x="0" y="254948"/>
                </a:lnTo>
                <a:lnTo>
                  <a:pt x="0" y="171562"/>
                </a:lnTo>
                <a:lnTo>
                  <a:pt x="71836" y="171562"/>
                </a:lnTo>
                <a:lnTo>
                  <a:pt x="71836" y="110149"/>
                </a:lnTo>
                <a:cubicBezTo>
                  <a:pt x="71836" y="75217"/>
                  <a:pt x="81602" y="48126"/>
                  <a:pt x="101134" y="28875"/>
                </a:cubicBezTo>
                <a:cubicBezTo>
                  <a:pt x="120667" y="9625"/>
                  <a:pt x="146677" y="0"/>
                  <a:pt x="179168" y="0"/>
                </a:cubicBezTo>
                <a:close/>
              </a:path>
            </a:pathLst>
          </a:custGeom>
          <a:solidFill>
            <a:schemeClr val="lt1">
              <a:alpha val="40000"/>
            </a:schemeClr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50"/>
              <a:buFont typeface="Calibri"/>
              <a:buNone/>
            </a:pPr>
            <a:r>
              <a:t/>
            </a:r>
            <a:endParaRPr b="0" i="0" sz="135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6" name="Google Shape;1866;p63">
            <a:hlinkClick r:id="rId6"/>
          </p:cNvPr>
          <p:cNvSpPr/>
          <p:nvPr/>
        </p:nvSpPr>
        <p:spPr>
          <a:xfrm>
            <a:off x="383083" y="5993031"/>
            <a:ext cx="360590" cy="468766"/>
          </a:xfrm>
          <a:custGeom>
            <a:rect b="b" l="l" r="r" t="t"/>
            <a:pathLst>
              <a:path extrusionOk="0" h="468766" w="360590">
                <a:moveTo>
                  <a:pt x="191564" y="0"/>
                </a:moveTo>
                <a:cubicBezTo>
                  <a:pt x="221237" y="0"/>
                  <a:pt x="248845" y="6245"/>
                  <a:pt x="274386" y="18734"/>
                </a:cubicBezTo>
                <a:cubicBezTo>
                  <a:pt x="299928" y="31223"/>
                  <a:pt x="320681" y="49393"/>
                  <a:pt x="336644" y="73245"/>
                </a:cubicBezTo>
                <a:cubicBezTo>
                  <a:pt x="352608" y="97096"/>
                  <a:pt x="360590" y="124047"/>
                  <a:pt x="360590" y="154096"/>
                </a:cubicBezTo>
                <a:cubicBezTo>
                  <a:pt x="360590" y="172125"/>
                  <a:pt x="358806" y="189779"/>
                  <a:pt x="355237" y="207057"/>
                </a:cubicBezTo>
                <a:cubicBezTo>
                  <a:pt x="351669" y="224335"/>
                  <a:pt x="346035" y="240956"/>
                  <a:pt x="338335" y="256920"/>
                </a:cubicBezTo>
                <a:cubicBezTo>
                  <a:pt x="330635" y="272883"/>
                  <a:pt x="321244" y="286922"/>
                  <a:pt x="310164" y="299036"/>
                </a:cubicBezTo>
                <a:cubicBezTo>
                  <a:pt x="299083" y="311149"/>
                  <a:pt x="285467" y="320821"/>
                  <a:pt x="269316" y="328052"/>
                </a:cubicBezTo>
                <a:cubicBezTo>
                  <a:pt x="253164" y="335282"/>
                  <a:pt x="235416" y="338898"/>
                  <a:pt x="216072" y="338898"/>
                </a:cubicBezTo>
                <a:cubicBezTo>
                  <a:pt x="203302" y="338898"/>
                  <a:pt x="190625" y="335893"/>
                  <a:pt x="178041" y="329883"/>
                </a:cubicBezTo>
                <a:cubicBezTo>
                  <a:pt x="165459" y="323873"/>
                  <a:pt x="156444" y="315610"/>
                  <a:pt x="150997" y="305092"/>
                </a:cubicBezTo>
                <a:cubicBezTo>
                  <a:pt x="149119" y="312417"/>
                  <a:pt x="146490" y="322981"/>
                  <a:pt x="143109" y="336785"/>
                </a:cubicBezTo>
                <a:cubicBezTo>
                  <a:pt x="139729" y="350588"/>
                  <a:pt x="137522" y="359509"/>
                  <a:pt x="136489" y="363547"/>
                </a:cubicBezTo>
                <a:cubicBezTo>
                  <a:pt x="135456" y="367585"/>
                  <a:pt x="133531" y="374252"/>
                  <a:pt x="130714" y="383549"/>
                </a:cubicBezTo>
                <a:cubicBezTo>
                  <a:pt x="127897" y="392845"/>
                  <a:pt x="125455" y="399512"/>
                  <a:pt x="123390" y="403550"/>
                </a:cubicBezTo>
                <a:cubicBezTo>
                  <a:pt x="121324" y="407588"/>
                  <a:pt x="118319" y="413457"/>
                  <a:pt x="114375" y="421157"/>
                </a:cubicBezTo>
                <a:cubicBezTo>
                  <a:pt x="110431" y="428857"/>
                  <a:pt x="106112" y="436135"/>
                  <a:pt x="101416" y="442990"/>
                </a:cubicBezTo>
                <a:cubicBezTo>
                  <a:pt x="96721" y="449844"/>
                  <a:pt x="90899" y="457967"/>
                  <a:pt x="83950" y="467358"/>
                </a:cubicBezTo>
                <a:lnTo>
                  <a:pt x="80006" y="468766"/>
                </a:lnTo>
                <a:lnTo>
                  <a:pt x="77471" y="465949"/>
                </a:lnTo>
                <a:cubicBezTo>
                  <a:pt x="74654" y="436463"/>
                  <a:pt x="73245" y="418809"/>
                  <a:pt x="73245" y="412987"/>
                </a:cubicBezTo>
                <a:cubicBezTo>
                  <a:pt x="73245" y="395709"/>
                  <a:pt x="75264" y="376318"/>
                  <a:pt x="79302" y="354814"/>
                </a:cubicBezTo>
                <a:cubicBezTo>
                  <a:pt x="83340" y="333310"/>
                  <a:pt x="89584" y="306313"/>
                  <a:pt x="98036" y="273823"/>
                </a:cubicBezTo>
                <a:cubicBezTo>
                  <a:pt x="106487" y="241332"/>
                  <a:pt x="111370" y="222270"/>
                  <a:pt x="112685" y="216635"/>
                </a:cubicBezTo>
                <a:cubicBezTo>
                  <a:pt x="106675" y="204428"/>
                  <a:pt x="103670" y="188558"/>
                  <a:pt x="103670" y="169026"/>
                </a:cubicBezTo>
                <a:cubicBezTo>
                  <a:pt x="103670" y="153438"/>
                  <a:pt x="108553" y="138789"/>
                  <a:pt x="118319" y="125079"/>
                </a:cubicBezTo>
                <a:cubicBezTo>
                  <a:pt x="128085" y="111370"/>
                  <a:pt x="140480" y="104515"/>
                  <a:pt x="155504" y="104515"/>
                </a:cubicBezTo>
                <a:cubicBezTo>
                  <a:pt x="166961" y="104515"/>
                  <a:pt x="175882" y="108318"/>
                  <a:pt x="182267" y="115924"/>
                </a:cubicBezTo>
                <a:cubicBezTo>
                  <a:pt x="188653" y="123530"/>
                  <a:pt x="191845" y="133155"/>
                  <a:pt x="191845" y="144799"/>
                </a:cubicBezTo>
                <a:cubicBezTo>
                  <a:pt x="191845" y="157194"/>
                  <a:pt x="187713" y="175130"/>
                  <a:pt x="179450" y="198606"/>
                </a:cubicBezTo>
                <a:cubicBezTo>
                  <a:pt x="171187" y="222082"/>
                  <a:pt x="167055" y="239642"/>
                  <a:pt x="167055" y="251286"/>
                </a:cubicBezTo>
                <a:cubicBezTo>
                  <a:pt x="167055" y="263118"/>
                  <a:pt x="171280" y="272930"/>
                  <a:pt x="179732" y="280724"/>
                </a:cubicBezTo>
                <a:cubicBezTo>
                  <a:pt x="188183" y="288518"/>
                  <a:pt x="198418" y="292415"/>
                  <a:pt x="210438" y="292415"/>
                </a:cubicBezTo>
                <a:cubicBezTo>
                  <a:pt x="220767" y="292415"/>
                  <a:pt x="230346" y="290068"/>
                  <a:pt x="239173" y="285373"/>
                </a:cubicBezTo>
                <a:cubicBezTo>
                  <a:pt x="248000" y="280677"/>
                  <a:pt x="255371" y="274292"/>
                  <a:pt x="261287" y="266216"/>
                </a:cubicBezTo>
                <a:cubicBezTo>
                  <a:pt x="267203" y="258141"/>
                  <a:pt x="272462" y="249220"/>
                  <a:pt x="277062" y="239454"/>
                </a:cubicBezTo>
                <a:cubicBezTo>
                  <a:pt x="281664" y="229688"/>
                  <a:pt x="285232" y="219312"/>
                  <a:pt x="287768" y="208325"/>
                </a:cubicBezTo>
                <a:cubicBezTo>
                  <a:pt x="290303" y="197338"/>
                  <a:pt x="292181" y="186915"/>
                  <a:pt x="293402" y="177055"/>
                </a:cubicBezTo>
                <a:cubicBezTo>
                  <a:pt x="294622" y="167195"/>
                  <a:pt x="295233" y="157852"/>
                  <a:pt x="295233" y="149025"/>
                </a:cubicBezTo>
                <a:cubicBezTo>
                  <a:pt x="295233" y="116534"/>
                  <a:pt x="284951" y="91227"/>
                  <a:pt x="264386" y="73104"/>
                </a:cubicBezTo>
                <a:cubicBezTo>
                  <a:pt x="243821" y="54981"/>
                  <a:pt x="217011" y="45919"/>
                  <a:pt x="183957" y="45919"/>
                </a:cubicBezTo>
                <a:cubicBezTo>
                  <a:pt x="146396" y="45919"/>
                  <a:pt x="115032" y="58079"/>
                  <a:pt x="89866" y="82400"/>
                </a:cubicBezTo>
                <a:cubicBezTo>
                  <a:pt x="64700" y="106721"/>
                  <a:pt x="52117" y="137569"/>
                  <a:pt x="52117" y="174942"/>
                </a:cubicBezTo>
                <a:cubicBezTo>
                  <a:pt x="52117" y="183206"/>
                  <a:pt x="53291" y="191187"/>
                  <a:pt x="55638" y="198888"/>
                </a:cubicBezTo>
                <a:cubicBezTo>
                  <a:pt x="57986" y="206588"/>
                  <a:pt x="60521" y="212691"/>
                  <a:pt x="63244" y="217199"/>
                </a:cubicBezTo>
                <a:cubicBezTo>
                  <a:pt x="65968" y="221706"/>
                  <a:pt x="68503" y="225979"/>
                  <a:pt x="70851" y="230016"/>
                </a:cubicBezTo>
                <a:cubicBezTo>
                  <a:pt x="73198" y="234054"/>
                  <a:pt x="74372" y="236918"/>
                  <a:pt x="74372" y="238609"/>
                </a:cubicBezTo>
                <a:cubicBezTo>
                  <a:pt x="74372" y="243867"/>
                  <a:pt x="72963" y="250722"/>
                  <a:pt x="70146" y="259174"/>
                </a:cubicBezTo>
                <a:cubicBezTo>
                  <a:pt x="67329" y="267625"/>
                  <a:pt x="63855" y="271851"/>
                  <a:pt x="59723" y="271851"/>
                </a:cubicBezTo>
                <a:cubicBezTo>
                  <a:pt x="59348" y="271851"/>
                  <a:pt x="57751" y="271569"/>
                  <a:pt x="54934" y="271005"/>
                </a:cubicBezTo>
                <a:cubicBezTo>
                  <a:pt x="45356" y="268188"/>
                  <a:pt x="36857" y="262930"/>
                  <a:pt x="29439" y="255230"/>
                </a:cubicBezTo>
                <a:cubicBezTo>
                  <a:pt x="22021" y="247530"/>
                  <a:pt x="16293" y="238656"/>
                  <a:pt x="12255" y="228608"/>
                </a:cubicBezTo>
                <a:cubicBezTo>
                  <a:pt x="8217" y="218560"/>
                  <a:pt x="5165" y="208419"/>
                  <a:pt x="3099" y="198183"/>
                </a:cubicBezTo>
                <a:cubicBezTo>
                  <a:pt x="1033" y="187948"/>
                  <a:pt x="0" y="177947"/>
                  <a:pt x="0" y="168181"/>
                </a:cubicBezTo>
                <a:cubicBezTo>
                  <a:pt x="0" y="147898"/>
                  <a:pt x="3522" y="128789"/>
                  <a:pt x="10565" y="110853"/>
                </a:cubicBezTo>
                <a:cubicBezTo>
                  <a:pt x="17607" y="92917"/>
                  <a:pt x="27326" y="77283"/>
                  <a:pt x="39722" y="63948"/>
                </a:cubicBezTo>
                <a:cubicBezTo>
                  <a:pt x="52117" y="50614"/>
                  <a:pt x="66390" y="39064"/>
                  <a:pt x="82541" y="29298"/>
                </a:cubicBezTo>
                <a:cubicBezTo>
                  <a:pt x="98693" y="19532"/>
                  <a:pt x="116065" y="12207"/>
                  <a:pt x="134658" y="7324"/>
                </a:cubicBezTo>
                <a:cubicBezTo>
                  <a:pt x="153251" y="2441"/>
                  <a:pt x="172220" y="0"/>
                  <a:pt x="191564" y="0"/>
                </a:cubicBezTo>
                <a:close/>
              </a:path>
            </a:pathLst>
          </a:custGeom>
          <a:solidFill>
            <a:schemeClr val="lt1">
              <a:alpha val="40000"/>
            </a:schemeClr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7" name="Google Shape;1867;p63">
            <a:hlinkClick r:id="rId7"/>
          </p:cNvPr>
          <p:cNvSpPr/>
          <p:nvPr/>
        </p:nvSpPr>
        <p:spPr>
          <a:xfrm>
            <a:off x="341674" y="3880715"/>
            <a:ext cx="443408" cy="360424"/>
          </a:xfrm>
          <a:custGeom>
            <a:rect b="b" l="l" r="r" t="t"/>
            <a:pathLst>
              <a:path extrusionOk="0" h="360589" w="443976">
                <a:moveTo>
                  <a:pt x="307346" y="0"/>
                </a:moveTo>
                <a:cubicBezTo>
                  <a:pt x="333639" y="0"/>
                  <a:pt x="355800" y="9578"/>
                  <a:pt x="373830" y="28734"/>
                </a:cubicBezTo>
                <a:cubicBezTo>
                  <a:pt x="394301" y="24790"/>
                  <a:pt x="413551" y="17466"/>
                  <a:pt x="431581" y="6761"/>
                </a:cubicBezTo>
                <a:cubicBezTo>
                  <a:pt x="424632" y="28359"/>
                  <a:pt x="411298" y="45074"/>
                  <a:pt x="391578" y="56905"/>
                </a:cubicBezTo>
                <a:cubicBezTo>
                  <a:pt x="409044" y="55027"/>
                  <a:pt x="426510" y="50332"/>
                  <a:pt x="443976" y="42820"/>
                </a:cubicBezTo>
                <a:cubicBezTo>
                  <a:pt x="431392" y="61225"/>
                  <a:pt x="416180" y="76907"/>
                  <a:pt x="398339" y="89866"/>
                </a:cubicBezTo>
                <a:cubicBezTo>
                  <a:pt x="398526" y="92495"/>
                  <a:pt x="398620" y="96439"/>
                  <a:pt x="398620" y="101697"/>
                </a:cubicBezTo>
                <a:cubicBezTo>
                  <a:pt x="398620" y="126112"/>
                  <a:pt x="395052" y="150480"/>
                  <a:pt x="387915" y="174801"/>
                </a:cubicBezTo>
                <a:cubicBezTo>
                  <a:pt x="380778" y="199122"/>
                  <a:pt x="369933" y="222457"/>
                  <a:pt x="355378" y="244806"/>
                </a:cubicBezTo>
                <a:cubicBezTo>
                  <a:pt x="340823" y="267155"/>
                  <a:pt x="323497" y="286922"/>
                  <a:pt x="303402" y="304106"/>
                </a:cubicBezTo>
                <a:cubicBezTo>
                  <a:pt x="283307" y="321291"/>
                  <a:pt x="259080" y="335001"/>
                  <a:pt x="230722" y="345236"/>
                </a:cubicBezTo>
                <a:cubicBezTo>
                  <a:pt x="202362" y="355471"/>
                  <a:pt x="172032" y="360589"/>
                  <a:pt x="139728" y="360589"/>
                </a:cubicBezTo>
                <a:cubicBezTo>
                  <a:pt x="88832" y="360589"/>
                  <a:pt x="42256" y="346973"/>
                  <a:pt x="0" y="319741"/>
                </a:cubicBezTo>
                <a:cubicBezTo>
                  <a:pt x="6574" y="320492"/>
                  <a:pt x="13898" y="320868"/>
                  <a:pt x="21974" y="320868"/>
                </a:cubicBezTo>
                <a:cubicBezTo>
                  <a:pt x="64230" y="320868"/>
                  <a:pt x="101886" y="307909"/>
                  <a:pt x="134940" y="281992"/>
                </a:cubicBezTo>
                <a:cubicBezTo>
                  <a:pt x="115220" y="281616"/>
                  <a:pt x="97566" y="275560"/>
                  <a:pt x="81978" y="263822"/>
                </a:cubicBezTo>
                <a:cubicBezTo>
                  <a:pt x="66390" y="252084"/>
                  <a:pt x="55685" y="237106"/>
                  <a:pt x="49863" y="218889"/>
                </a:cubicBezTo>
                <a:cubicBezTo>
                  <a:pt x="56060" y="219828"/>
                  <a:pt x="61788" y="220297"/>
                  <a:pt x="67048" y="220297"/>
                </a:cubicBezTo>
                <a:cubicBezTo>
                  <a:pt x="75122" y="220297"/>
                  <a:pt x="83105" y="219264"/>
                  <a:pt x="90992" y="217199"/>
                </a:cubicBezTo>
                <a:cubicBezTo>
                  <a:pt x="69958" y="212879"/>
                  <a:pt x="52539" y="202409"/>
                  <a:pt x="38736" y="185788"/>
                </a:cubicBezTo>
                <a:cubicBezTo>
                  <a:pt x="24932" y="169167"/>
                  <a:pt x="18030" y="149870"/>
                  <a:pt x="18030" y="127896"/>
                </a:cubicBezTo>
                <a:lnTo>
                  <a:pt x="18030" y="126770"/>
                </a:lnTo>
                <a:cubicBezTo>
                  <a:pt x="30800" y="133906"/>
                  <a:pt x="44510" y="137756"/>
                  <a:pt x="59160" y="138320"/>
                </a:cubicBezTo>
                <a:cubicBezTo>
                  <a:pt x="46764" y="130056"/>
                  <a:pt x="36904" y="119257"/>
                  <a:pt x="29580" y="105923"/>
                </a:cubicBezTo>
                <a:cubicBezTo>
                  <a:pt x="22256" y="92589"/>
                  <a:pt x="18593" y="78128"/>
                  <a:pt x="18593" y="62540"/>
                </a:cubicBezTo>
                <a:cubicBezTo>
                  <a:pt x="18593" y="46013"/>
                  <a:pt x="22724" y="30706"/>
                  <a:pt x="30988" y="16621"/>
                </a:cubicBezTo>
                <a:cubicBezTo>
                  <a:pt x="53713" y="44604"/>
                  <a:pt x="81367" y="67000"/>
                  <a:pt x="113952" y="83809"/>
                </a:cubicBezTo>
                <a:cubicBezTo>
                  <a:pt x="146536" y="100617"/>
                  <a:pt x="181422" y="109961"/>
                  <a:pt x="218608" y="111839"/>
                </a:cubicBezTo>
                <a:cubicBezTo>
                  <a:pt x="217104" y="104702"/>
                  <a:pt x="216354" y="97753"/>
                  <a:pt x="216354" y="90992"/>
                </a:cubicBezTo>
                <a:cubicBezTo>
                  <a:pt x="216354" y="65826"/>
                  <a:pt x="225228" y="44369"/>
                  <a:pt x="242975" y="26621"/>
                </a:cubicBezTo>
                <a:cubicBezTo>
                  <a:pt x="260723" y="8874"/>
                  <a:pt x="282180" y="0"/>
                  <a:pt x="307346" y="0"/>
                </a:cubicBezTo>
                <a:close/>
              </a:path>
            </a:pathLst>
          </a:custGeom>
          <a:solidFill>
            <a:schemeClr val="lt1">
              <a:alpha val="40000"/>
            </a:schemeClr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50"/>
              <a:buFont typeface="Calibri"/>
              <a:buNone/>
            </a:pPr>
            <a:r>
              <a:t/>
            </a:r>
            <a:endParaRPr b="0" i="0" sz="135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15" name="Shape 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oogle Shape;216;p7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217" name="Google Shape;217;p7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12 MESES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/>
          </a:p>
        </p:txBody>
      </p:sp>
      <p:sp>
        <p:nvSpPr>
          <p:cNvPr id="218" name="Google Shape;218;p7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219" name="Google Shape;219;p7"/>
          <p:cNvGraphicFramePr/>
          <p:nvPr/>
        </p:nvGraphicFramePr>
        <p:xfrm>
          <a:off x="619931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ENERO</a:t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515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220" name="Google Shape;220;p7"/>
          <p:cNvGraphicFramePr/>
          <p:nvPr/>
        </p:nvGraphicFramePr>
        <p:xfrm>
          <a:off x="619932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MAYO</a:t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221" name="Google Shape;221;p7"/>
          <p:cNvGraphicFramePr/>
          <p:nvPr/>
        </p:nvGraphicFramePr>
        <p:xfrm>
          <a:off x="619932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400" u="none" cap="none" strike="noStrike">
                          <a:solidFill>
                            <a:srgbClr val="475455"/>
                          </a:solidFill>
                        </a:rPr>
                        <a:t>SEPTIEMBRE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222" name="Google Shape;222;p7"/>
          <p:cNvGraphicFramePr/>
          <p:nvPr/>
        </p:nvGraphicFramePr>
        <p:xfrm>
          <a:off x="6210903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MARZO</a:t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223" name="Google Shape;223;p7"/>
          <p:cNvGraphicFramePr/>
          <p:nvPr/>
        </p:nvGraphicFramePr>
        <p:xfrm>
          <a:off x="6210903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JULIO</a:t>
                      </a:r>
                      <a:endParaRPr/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224" name="Google Shape;224;p7"/>
          <p:cNvGraphicFramePr/>
          <p:nvPr/>
        </p:nvGraphicFramePr>
        <p:xfrm>
          <a:off x="6210903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NOVIEMBRE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225" name="Google Shape;225;p7"/>
          <p:cNvGraphicFramePr/>
          <p:nvPr/>
        </p:nvGraphicFramePr>
        <p:xfrm>
          <a:off x="3415416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FEBRERO</a:t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226" name="Google Shape;226;p7"/>
          <p:cNvGraphicFramePr/>
          <p:nvPr/>
        </p:nvGraphicFramePr>
        <p:xfrm>
          <a:off x="3415416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JUNIO</a:t>
                      </a:r>
                      <a:endParaRPr/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227" name="Google Shape;227;p7"/>
          <p:cNvGraphicFramePr/>
          <p:nvPr/>
        </p:nvGraphicFramePr>
        <p:xfrm>
          <a:off x="3415416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OCTUBRE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228" name="Google Shape;228;p7"/>
          <p:cNvGraphicFramePr/>
          <p:nvPr/>
        </p:nvGraphicFramePr>
        <p:xfrm>
          <a:off x="9006388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ABRIL</a:t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229" name="Google Shape;229;p7"/>
          <p:cNvGraphicFramePr/>
          <p:nvPr/>
        </p:nvGraphicFramePr>
        <p:xfrm>
          <a:off x="9006388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AGOSTO</a:t>
                      </a:r>
                      <a:endParaRPr/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230" name="Google Shape;230;p7"/>
          <p:cNvGraphicFramePr/>
          <p:nvPr/>
        </p:nvGraphicFramePr>
        <p:xfrm>
          <a:off x="9006388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DICIEMBRE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9B9B9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8D8D8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35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" name="Google Shape;236;p8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37" name="Google Shape;237;p8"/>
          <p:cNvGrpSpPr/>
          <p:nvPr/>
        </p:nvGrpSpPr>
        <p:grpSpPr>
          <a:xfrm>
            <a:off x="743750" y="2780928"/>
            <a:ext cx="10690711" cy="285115"/>
            <a:chOff x="743750" y="2859544"/>
            <a:chExt cx="10690711" cy="285115"/>
          </a:xfrm>
        </p:grpSpPr>
        <p:sp>
          <p:nvSpPr>
            <p:cNvPr id="238" name="Google Shape;238;p8"/>
            <p:cNvSpPr/>
            <p:nvPr/>
          </p:nvSpPr>
          <p:spPr>
            <a:xfrm>
              <a:off x="743750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8"/>
            <p:cNvSpPr/>
            <p:nvPr/>
          </p:nvSpPr>
          <p:spPr>
            <a:xfrm>
              <a:off x="3539236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40;p8"/>
            <p:cNvSpPr/>
            <p:nvPr/>
          </p:nvSpPr>
          <p:spPr>
            <a:xfrm>
              <a:off x="6334722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41;p8"/>
            <p:cNvSpPr/>
            <p:nvPr/>
          </p:nvSpPr>
          <p:spPr>
            <a:xfrm>
              <a:off x="9130207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2" name="Google Shape;242;p8"/>
          <p:cNvGrpSpPr/>
          <p:nvPr/>
        </p:nvGrpSpPr>
        <p:grpSpPr>
          <a:xfrm>
            <a:off x="743750" y="4464172"/>
            <a:ext cx="10690711" cy="285115"/>
            <a:chOff x="743750" y="2859544"/>
            <a:chExt cx="10690711" cy="285115"/>
          </a:xfrm>
        </p:grpSpPr>
        <p:sp>
          <p:nvSpPr>
            <p:cNvPr id="243" name="Google Shape;243;p8"/>
            <p:cNvSpPr/>
            <p:nvPr/>
          </p:nvSpPr>
          <p:spPr>
            <a:xfrm>
              <a:off x="743750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44;p8"/>
            <p:cNvSpPr/>
            <p:nvPr/>
          </p:nvSpPr>
          <p:spPr>
            <a:xfrm>
              <a:off x="3539236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45;p8"/>
            <p:cNvSpPr/>
            <p:nvPr/>
          </p:nvSpPr>
          <p:spPr>
            <a:xfrm>
              <a:off x="6334722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46;p8"/>
            <p:cNvSpPr/>
            <p:nvPr/>
          </p:nvSpPr>
          <p:spPr>
            <a:xfrm>
              <a:off x="9130207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7" name="Google Shape;247;p8"/>
          <p:cNvGrpSpPr/>
          <p:nvPr/>
        </p:nvGrpSpPr>
        <p:grpSpPr>
          <a:xfrm>
            <a:off x="743750" y="6147415"/>
            <a:ext cx="10690711" cy="285115"/>
            <a:chOff x="743750" y="2859544"/>
            <a:chExt cx="10690711" cy="285115"/>
          </a:xfrm>
        </p:grpSpPr>
        <p:sp>
          <p:nvSpPr>
            <p:cNvPr id="248" name="Google Shape;248;p8"/>
            <p:cNvSpPr/>
            <p:nvPr/>
          </p:nvSpPr>
          <p:spPr>
            <a:xfrm>
              <a:off x="743750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" name="Google Shape;249;p8"/>
            <p:cNvSpPr/>
            <p:nvPr/>
          </p:nvSpPr>
          <p:spPr>
            <a:xfrm>
              <a:off x="3539236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50;p8"/>
            <p:cNvSpPr/>
            <p:nvPr/>
          </p:nvSpPr>
          <p:spPr>
            <a:xfrm>
              <a:off x="6334722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51;p8"/>
            <p:cNvSpPr/>
            <p:nvPr/>
          </p:nvSpPr>
          <p:spPr>
            <a:xfrm>
              <a:off x="9130207" y="2859544"/>
              <a:ext cx="2304254" cy="285115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  <a:effectLst>
              <a:outerShdw blurRad="355600" rotWithShape="0" algn="t" dir="5400000" dist="127000">
                <a:srgbClr val="000000">
                  <a:alpha val="40000"/>
                </a:srgbClr>
              </a:outerShdw>
            </a:effectLst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2" name="Google Shape;252;p8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253" name="Google Shape;253;p8"/>
          <p:cNvSpPr txBox="1"/>
          <p:nvPr>
            <p:ph idx="1" type="subTitle"/>
          </p:nvPr>
        </p:nvSpPr>
        <p:spPr>
          <a:xfrm>
            <a:off x="623887" y="845046"/>
            <a:ext cx="9797831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12 MESES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Domingo</a:t>
            </a:r>
            <a:endParaRPr/>
          </a:p>
        </p:txBody>
      </p:sp>
      <p:graphicFrame>
        <p:nvGraphicFramePr>
          <p:cNvPr id="254" name="Google Shape;254;p8"/>
          <p:cNvGraphicFramePr/>
          <p:nvPr/>
        </p:nvGraphicFramePr>
        <p:xfrm>
          <a:off x="619931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ENERO</a:t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515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55" name="Google Shape;255;p8"/>
          <p:cNvGraphicFramePr/>
          <p:nvPr/>
        </p:nvGraphicFramePr>
        <p:xfrm>
          <a:off x="619932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MAYO</a:t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56" name="Google Shape;256;p8"/>
          <p:cNvGraphicFramePr/>
          <p:nvPr/>
        </p:nvGraphicFramePr>
        <p:xfrm>
          <a:off x="619932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400" u="none" cap="none" strike="noStrike">
                          <a:solidFill>
                            <a:srgbClr val="475455"/>
                          </a:solidFill>
                        </a:rPr>
                        <a:t>SEPTIEMBRE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57" name="Google Shape;257;p8"/>
          <p:cNvGraphicFramePr/>
          <p:nvPr/>
        </p:nvGraphicFramePr>
        <p:xfrm>
          <a:off x="6210903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MARZO</a:t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58" name="Google Shape;258;p8"/>
          <p:cNvGraphicFramePr/>
          <p:nvPr/>
        </p:nvGraphicFramePr>
        <p:xfrm>
          <a:off x="6210903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JULIO</a:t>
                      </a:r>
                      <a:endParaRPr/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59" name="Google Shape;259;p8"/>
          <p:cNvGraphicFramePr/>
          <p:nvPr/>
        </p:nvGraphicFramePr>
        <p:xfrm>
          <a:off x="6210903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NOVIEMBRE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60" name="Google Shape;260;p8"/>
          <p:cNvGraphicFramePr/>
          <p:nvPr/>
        </p:nvGraphicFramePr>
        <p:xfrm>
          <a:off x="3415416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FEBRERO</a:t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61" name="Google Shape;261;p8"/>
          <p:cNvGraphicFramePr/>
          <p:nvPr/>
        </p:nvGraphicFramePr>
        <p:xfrm>
          <a:off x="3415416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JUNIO</a:t>
                      </a:r>
                      <a:endParaRPr/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62" name="Google Shape;262;p8"/>
          <p:cNvGraphicFramePr/>
          <p:nvPr/>
        </p:nvGraphicFramePr>
        <p:xfrm>
          <a:off x="3415416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OCTUBRE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63" name="Google Shape;263;p8"/>
          <p:cNvGraphicFramePr/>
          <p:nvPr/>
        </p:nvGraphicFramePr>
        <p:xfrm>
          <a:off x="9006388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>
                          <a:solidFill>
                            <a:srgbClr val="475455"/>
                          </a:solidFill>
                        </a:rPr>
                        <a:t>ABRIL</a:t>
                      </a:r>
                      <a:endParaRPr b="0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Do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Lu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Ma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Mi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Ju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Vi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lang="en-US" sz="1200" u="none" cap="none" strike="noStrike">
                          <a:solidFill>
                            <a:srgbClr val="6B7F80"/>
                          </a:solidFill>
                        </a:rPr>
                        <a:t>Sá</a:t>
                      </a:r>
                      <a:endParaRPr b="0" i="0" sz="1200" u="none" cap="none" strike="noStrike">
                        <a:solidFill>
                          <a:srgbClr val="6B7F8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dk1"/>
                        </a:solidFill>
                      </a:endParaRPr>
                    </a:p>
                  </a:txBody>
                  <a:tcPr marT="45725" marB="45725" marR="91450" marL="91450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64" name="Google Shape;264;p8"/>
          <p:cNvGraphicFramePr/>
          <p:nvPr/>
        </p:nvGraphicFramePr>
        <p:xfrm>
          <a:off x="9006388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AGOSTO</a:t>
                      </a:r>
                      <a:endParaRPr/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65" name="Google Shape;265;p8"/>
          <p:cNvGraphicFramePr/>
          <p:nvPr/>
        </p:nvGraphicFramePr>
        <p:xfrm>
          <a:off x="9006388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DICIEMBRE</a:t>
                      </a:r>
                      <a:endParaRPr b="1" i="0" sz="14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Lu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Vi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0" i="0" lang="en-US" sz="1200" u="none" cap="none" strike="noStrike">
                          <a:solidFill>
                            <a:srgbClr val="6B7F8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Sá</a:t>
                      </a:r>
                      <a:endParaRPr/>
                    </a:p>
                  </a:txBody>
                  <a:tcPr marT="0" marB="0" marR="0" marL="85725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>
                    <a:lnL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0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9"/>
          <p:cNvSpPr txBox="1"/>
          <p:nvPr>
            <p:ph type="title"/>
          </p:nvPr>
        </p:nvSpPr>
        <p:spPr>
          <a:xfrm>
            <a:off x="623887" y="137160"/>
            <a:ext cx="9797831" cy="707886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2F3A46"/>
              </a:buClr>
              <a:buSzPts val="4000"/>
              <a:buFont typeface="Open Sans"/>
              <a:buNone/>
            </a:pPr>
            <a:r>
              <a:rPr lang="en-US"/>
              <a:t>CALENDARIO 2019</a:t>
            </a:r>
            <a:endParaRPr/>
          </a:p>
        </p:txBody>
      </p:sp>
      <p:sp>
        <p:nvSpPr>
          <p:cNvPr id="272" name="Google Shape;272;p9"/>
          <p:cNvSpPr txBox="1"/>
          <p:nvPr>
            <p:ph idx="1" type="subTitle"/>
          </p:nvPr>
        </p:nvSpPr>
        <p:spPr>
          <a:xfrm>
            <a:off x="623887" y="845046"/>
            <a:ext cx="11568113" cy="52322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</a:pPr>
            <a:r>
              <a:rPr b="1" lang="en-US" cap="none"/>
              <a:t>12 MESES </a:t>
            </a:r>
            <a:r>
              <a:rPr lang="en-US">
                <a:solidFill>
                  <a:srgbClr val="A1CDEA"/>
                </a:solidFill>
              </a:rPr>
              <a:t>// 1.</a:t>
            </a:r>
            <a:r>
              <a:rPr baseline="30000" lang="en-US">
                <a:solidFill>
                  <a:srgbClr val="A1CDEA"/>
                </a:solidFill>
              </a:rPr>
              <a:t>er</a:t>
            </a:r>
            <a:r>
              <a:rPr lang="en-US">
                <a:solidFill>
                  <a:srgbClr val="A1CDEA"/>
                </a:solidFill>
              </a:rPr>
              <a:t> día de la semana: </a:t>
            </a:r>
            <a:r>
              <a:rPr b="1" lang="en-US">
                <a:solidFill>
                  <a:srgbClr val="A1CDEA"/>
                </a:solidFill>
              </a:rPr>
              <a:t>Lunes</a:t>
            </a:r>
            <a:endParaRPr/>
          </a:p>
        </p:txBody>
      </p:sp>
      <p:sp>
        <p:nvSpPr>
          <p:cNvPr id="273" name="Google Shape;273;p9"/>
          <p:cNvSpPr txBox="1"/>
          <p:nvPr>
            <p:ph idx="12" type="sldNum"/>
          </p:nvPr>
        </p:nvSpPr>
        <p:spPr>
          <a:xfrm>
            <a:off x="328169" y="6237312"/>
            <a:ext cx="439241" cy="390437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74" name="Google Shape;274;p9"/>
          <p:cNvSpPr/>
          <p:nvPr/>
        </p:nvSpPr>
        <p:spPr>
          <a:xfrm>
            <a:off x="223753" y="6108494"/>
            <a:ext cx="648072" cy="64807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275" name="Google Shape;275;p9"/>
          <p:cNvGraphicFramePr/>
          <p:nvPr/>
        </p:nvGraphicFramePr>
        <p:xfrm>
          <a:off x="619931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ENERO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515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1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1"/>
                        </a:solidFill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276" name="Google Shape;276;p9"/>
          <p:cNvGraphicFramePr/>
          <p:nvPr/>
        </p:nvGraphicFramePr>
        <p:xfrm>
          <a:off x="619932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MAYO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1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277" name="Google Shape;277;p9"/>
          <p:cNvGraphicFramePr/>
          <p:nvPr/>
        </p:nvGraphicFramePr>
        <p:xfrm>
          <a:off x="619932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400" u="none" cap="none" strike="noStrike"/>
                        <a:t>SEPTIEMBRE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</a:tbl>
          </a:graphicData>
        </a:graphic>
      </p:graphicFrame>
      <p:graphicFrame>
        <p:nvGraphicFramePr>
          <p:cNvPr id="278" name="Google Shape;278;p9"/>
          <p:cNvGraphicFramePr/>
          <p:nvPr/>
        </p:nvGraphicFramePr>
        <p:xfrm>
          <a:off x="6210903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MARZO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</a:tbl>
          </a:graphicData>
        </a:graphic>
      </p:graphicFrame>
      <p:graphicFrame>
        <p:nvGraphicFramePr>
          <p:cNvPr id="279" name="Google Shape;279;p9"/>
          <p:cNvGraphicFramePr/>
          <p:nvPr/>
        </p:nvGraphicFramePr>
        <p:xfrm>
          <a:off x="6210903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JULIO</a:t>
                      </a:r>
                      <a:endParaRPr/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280" name="Google Shape;280;p9"/>
          <p:cNvGraphicFramePr/>
          <p:nvPr/>
        </p:nvGraphicFramePr>
        <p:xfrm>
          <a:off x="6210903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NOVIEMBRE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281" name="Google Shape;281;p9"/>
          <p:cNvGraphicFramePr/>
          <p:nvPr/>
        </p:nvGraphicFramePr>
        <p:xfrm>
          <a:off x="3415416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FEBRERO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1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1"/>
                        </a:solidFill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282" name="Google Shape;282;p9"/>
          <p:cNvGraphicFramePr/>
          <p:nvPr/>
        </p:nvGraphicFramePr>
        <p:xfrm>
          <a:off x="3415416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JUNIO</a:t>
                      </a:r>
                      <a:endParaRPr/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550" anchor="ctr"/>
                </a:tc>
              </a:tr>
            </a:tbl>
          </a:graphicData>
        </a:graphic>
      </p:graphicFrame>
      <p:graphicFrame>
        <p:nvGraphicFramePr>
          <p:cNvPr id="283" name="Google Shape;283;p9"/>
          <p:cNvGraphicFramePr/>
          <p:nvPr/>
        </p:nvGraphicFramePr>
        <p:xfrm>
          <a:off x="3415416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OCTUBRE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284" name="Google Shape;284;p9"/>
          <p:cNvGraphicFramePr/>
          <p:nvPr/>
        </p:nvGraphicFramePr>
        <p:xfrm>
          <a:off x="9006388" y="1642046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u="none" cap="none" strike="noStrike"/>
                        <a:t>ABRIL</a:t>
                      </a:r>
                      <a:endParaRPr b="0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1524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397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1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rgbClr val="475455"/>
                        </a:solidFill>
                      </a:endParaRPr>
                    </a:p>
                  </a:txBody>
                  <a:tcPr marT="45725" marB="45725" marR="91450" marL="9145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solidFill>
                          <a:schemeClr val="accent1"/>
                        </a:solidFill>
                      </a:endParaRPr>
                    </a:p>
                  </a:txBody>
                  <a:tcPr marT="45725" marB="45725" marR="91450" marL="91450"/>
                </a:tc>
              </a:tr>
            </a:tbl>
          </a:graphicData>
        </a:graphic>
      </p:graphicFrame>
      <p:graphicFrame>
        <p:nvGraphicFramePr>
          <p:cNvPr id="285" name="Google Shape;285;p9"/>
          <p:cNvGraphicFramePr/>
          <p:nvPr/>
        </p:nvGraphicFramePr>
        <p:xfrm>
          <a:off x="9006388" y="332653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AGOSTO</a:t>
                      </a:r>
                      <a:endParaRPr/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</a:tbl>
          </a:graphicData>
        </a:graphic>
      </p:graphicFrame>
      <p:graphicFrame>
        <p:nvGraphicFramePr>
          <p:cNvPr id="286" name="Google Shape;286;p9"/>
          <p:cNvGraphicFramePr/>
          <p:nvPr/>
        </p:nvGraphicFramePr>
        <p:xfrm>
          <a:off x="9006388" y="501102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{59D8397E-75C1-4BEA-BB82-377926CD6385}</a:tableStyleId>
              </a:tblPr>
              <a:tblGrid>
                <a:gridCol w="364550"/>
                <a:gridCol w="364550"/>
                <a:gridCol w="364550"/>
                <a:gridCol w="364550"/>
                <a:gridCol w="364550"/>
                <a:gridCol w="364550"/>
                <a:gridCol w="364550"/>
              </a:tblGrid>
              <a:tr h="301750">
                <a:tc gridSpan="7"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0" lang="en-US" sz="1400" u="none" cap="none" strike="noStrike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DICIEMBRE</a:t>
                      </a:r>
                      <a:endParaRPr b="1" i="0" sz="1400" u="none" cap="none" strike="noStrik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45725" marB="45725" marR="0" marL="85725" anchor="ctr"/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9145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Lu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Ma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Mi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Ju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dk2"/>
                          </a:solidFill>
                        </a:rPr>
                        <a:t>Vi</a:t>
                      </a:r>
                      <a:endParaRPr b="1" i="0" sz="1200" u="none" cap="none" strike="noStrike">
                        <a:solidFill>
                          <a:schemeClr val="dk2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Sá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200" u="none" cap="none" strike="noStrike">
                          <a:solidFill>
                            <a:schemeClr val="accent1"/>
                          </a:solidFill>
                        </a:rPr>
                        <a:t>Do</a:t>
                      </a:r>
                      <a:endParaRPr b="1" i="0" sz="12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85725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8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14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15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18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19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21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22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1646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23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24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25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26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27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28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29</a:t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  <a:tr h="210300"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30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cap="none" strike="noStrike">
                          <a:solidFill>
                            <a:srgbClr val="4754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31</a:t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rgbClr val="4754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0" i="0" sz="1100" u="none" cap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0" marB="0" marR="0" marL="74000" anchor="ctr"/>
                </a:tc>
              </a:tr>
            </a:tbl>
          </a:graphicData>
        </a:graphic>
      </p:graphicFrame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showeet">
  <a:themeElements>
    <a:clrScheme name="Showeet">
      <a:dk1>
        <a:srgbClr val="95A5A6"/>
      </a:dk1>
      <a:lt1>
        <a:srgbClr val="FFFFFF"/>
      </a:lt1>
      <a:dk2>
        <a:srgbClr val="2C3E50"/>
      </a:dk2>
      <a:lt2>
        <a:srgbClr val="F2F2F2"/>
      </a:lt2>
      <a:accent1>
        <a:srgbClr val="2980B9"/>
      </a:accent1>
      <a:accent2>
        <a:srgbClr val="16A085"/>
      </a:accent2>
      <a:accent3>
        <a:srgbClr val="9BBB59"/>
      </a:accent3>
      <a:accent4>
        <a:srgbClr val="F39C12"/>
      </a:accent4>
      <a:accent5>
        <a:srgbClr val="C0392B"/>
      </a:accent5>
      <a:accent6>
        <a:srgbClr val="4B2C50"/>
      </a:accent6>
      <a:hlink>
        <a:srgbClr val="16A085"/>
      </a:hlink>
      <a:folHlink>
        <a:srgbClr val="107863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Showeet theme">
  <a:themeElements>
    <a:clrScheme name="Showeet">
      <a:dk1>
        <a:srgbClr val="95A5A6"/>
      </a:dk1>
      <a:lt1>
        <a:srgbClr val="FFFFFF"/>
      </a:lt1>
      <a:dk2>
        <a:srgbClr val="2C3E50"/>
      </a:dk2>
      <a:lt2>
        <a:srgbClr val="F2F2F2"/>
      </a:lt2>
      <a:accent1>
        <a:srgbClr val="2980B9"/>
      </a:accent1>
      <a:accent2>
        <a:srgbClr val="16A085"/>
      </a:accent2>
      <a:accent3>
        <a:srgbClr val="9BBB59"/>
      </a:accent3>
      <a:accent4>
        <a:srgbClr val="F39C12"/>
      </a:accent4>
      <a:accent5>
        <a:srgbClr val="C0392B"/>
      </a:accent5>
      <a:accent6>
        <a:srgbClr val="4B2C50"/>
      </a:accent6>
      <a:hlink>
        <a:srgbClr val="16A085"/>
      </a:hlink>
      <a:folHlink>
        <a:srgbClr val="107863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Thème Offic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2011-05-09T14:18:21Z</dcterms:created>
  <dc:creator>showeet.com</dc:creator>
</cp:coreProperties>
</file>