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3630543_5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3630543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c3a95588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c3a95588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c3a95588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c3a95588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c3a95588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c3a95588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c3a95588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c3a95588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c3a95588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c3a95588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3a95588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c3a95588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c3a95588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c3a95588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c3a95588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c3a95588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66325" y="1623450"/>
            <a:ext cx="2019000" cy="15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исуем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8 марта!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729450" y="3487800"/>
            <a:ext cx="1855800" cy="8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Мастер-класс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/>
              <a:t>для детей</a:t>
            </a:r>
            <a:endParaRPr b="1" sz="24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19318" l="0" r="0" t="289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Карандашный набросок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/>
              <a:t>Нарисуйте солнце, облако и корзинку.</a:t>
            </a:r>
            <a:endParaRPr b="1" sz="1800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390" l="0" r="0" t="1390"/>
          <a:stretch/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Карандашный набросок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/>
              <a:t>7 бутонов тюльпанов старайтесь расположить вдоль воображаемой дуги (пунктирная линия на фото)</a:t>
            </a:r>
            <a:r>
              <a:rPr lang="ru" sz="2400"/>
              <a:t>.</a:t>
            </a:r>
            <a:endParaRPr b="1" sz="240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1390" l="0" r="0" t="1390"/>
          <a:stretch/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  <p:sp>
        <p:nvSpPr>
          <p:cNvPr id="103" name="Google Shape;103;p15"/>
          <p:cNvSpPr/>
          <p:nvPr/>
        </p:nvSpPr>
        <p:spPr>
          <a:xfrm rot="-2879037">
            <a:off x="3868363" y="1277106"/>
            <a:ext cx="4429595" cy="4675128"/>
          </a:xfrm>
          <a:prstGeom prst="arc">
            <a:avLst>
              <a:gd fmla="val 16021323" name="adj1"/>
              <a:gd fmla="val 85047" name="adj2"/>
            </a:avLst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Карандашный набросок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820"/>
              <a:t>Нарисуйте волнистый край у бутонов, стебли и листья тюльпанов</a:t>
            </a:r>
            <a:r>
              <a:rPr lang="ru" sz="1820"/>
              <a:t>.</a:t>
            </a:r>
            <a:endParaRPr b="1" sz="182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1390" l="0" r="0" t="1390"/>
          <a:stretch/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Карандашный набросок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760"/>
              <a:t>На головках цветов нарисуйте лепестки, проведя одну или две плавные линии.</a:t>
            </a:r>
            <a:endParaRPr b="1" sz="1760"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1323" l="0" r="0" t="1323"/>
          <a:stretch/>
        </p:blipFill>
        <p:spPr>
          <a:xfrm>
            <a:off x="2966675" y="790750"/>
            <a:ext cx="5801702" cy="4059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Раскрашиваем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Сделайте надпись на облаке, </a:t>
            </a:r>
            <a:r>
              <a:rPr lang="ru" sz="2400"/>
              <a:t>раскрасьте</a:t>
            </a:r>
            <a:r>
              <a:rPr lang="ru" sz="2400"/>
              <a:t> солнце и тюльпаны</a:t>
            </a:r>
            <a:r>
              <a:rPr lang="ru" sz="2400"/>
              <a:t>.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/>
              <a:t>На нашем рисунке тюльпаны огненно-красные, поэтому мы сначала оранжевой краской наметили края лепестков, а потом раскрасили бутоны красной краской.</a:t>
            </a:r>
            <a:endParaRPr b="1" sz="2400"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455" l="0" r="0" t="445"/>
          <a:stretch/>
        </p:blipFill>
        <p:spPr>
          <a:xfrm>
            <a:off x="2966675" y="790750"/>
            <a:ext cx="5801702" cy="4059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Раскрашиваем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Зелёным цветом закрашиваем стебли и листья</a:t>
            </a:r>
            <a:r>
              <a:rPr lang="ru" sz="2400"/>
              <a:t>. Пусть оттенки листьев различаются: одни будут темнее, а другие - светлее.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/>
              <a:t>Свободные промежутки между листьями можно закрасить светло-зелёным цветом.</a:t>
            </a:r>
            <a:endParaRPr sz="2400"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524" l="0" r="0" t="514"/>
          <a:stretch/>
        </p:blipFill>
        <p:spPr>
          <a:xfrm>
            <a:off x="2966675" y="790750"/>
            <a:ext cx="5801702" cy="4059501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Раскрашиваем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/>
              <a:t>Светлым коричневым цветом раскрасьте корзинку</a:t>
            </a:r>
            <a:r>
              <a:rPr lang="ru" sz="1800"/>
              <a:t>.</a:t>
            </a:r>
            <a:endParaRPr sz="1800"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179" l="0" r="0" t="169"/>
          <a:stretch/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566325" y="1318650"/>
            <a:ext cx="2019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Раскрашиваем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9450" y="1892850"/>
            <a:ext cx="18558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Тёмн</a:t>
            </a:r>
            <a:r>
              <a:rPr lang="ru" sz="2400"/>
              <a:t>о-коричневым цветом покажите плетение корзинки.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/>
              <a:t>Под корзинкой голубым цветом схематично изобразите тающий снег.</a:t>
            </a:r>
            <a:endParaRPr sz="2400"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675" y="790750"/>
            <a:ext cx="5801702" cy="40594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>
              <a:schemeClr val="accent2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ACD3F2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