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2f4a0e553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2f4a0e553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b2f4a0e553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b2f4a0e553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b2f4a0e553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b2f4a0e553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b2f4a0e553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b2f4a0e553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b2f4a0e553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b2f4a0e553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b2f4a0e553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b2f4a0e553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b2f4a0e553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b2f4a0e553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b2f4a0e553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b2f4a0e553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b2f4a0e553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b2f4a0e553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b2f4a0e553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b2f4a0e553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b2f4a0e553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b2f4a0e553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b2f4a0e553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b2f4a0e553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b2f4a0e553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b2f4a0e553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b2f4a0e553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b2f4a0e553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b2f4a0e553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b2f4a0e553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b2f4a0e553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b2f4a0e553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b2f4a0e553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b2f4a0e553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b2f4a0e553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b2f4a0e553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b2f4a0e553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b2f4a0e553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2f4a0e553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b2f4a0e553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" name="Google Shape;59;p3"/>
          <p:cNvPicPr preferRelativeResize="0"/>
          <p:nvPr/>
        </p:nvPicPr>
        <p:blipFill rotWithShape="1">
          <a:blip r:embed="rId2">
            <a:alphaModFix/>
          </a:blip>
          <a:srcRect b="11008" l="23368" r="23159" t="0"/>
          <a:stretch/>
        </p:blipFill>
        <p:spPr>
          <a:xfrm>
            <a:off x="4785650" y="255075"/>
            <a:ext cx="3467501" cy="4452230"/>
          </a:xfrm>
          <a:prstGeom prst="rect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2040000" dist="152400">
              <a:srgbClr val="000000">
                <a:alpha val="50000"/>
              </a:srgbClr>
            </a:outerShdw>
          </a:effectLst>
        </p:spPr>
      </p:pic>
      <p:sp>
        <p:nvSpPr>
          <p:cNvPr id="60" name="Google Shape;60;p3"/>
          <p:cNvSpPr/>
          <p:nvPr/>
        </p:nvSpPr>
        <p:spPr>
          <a:xfrm>
            <a:off x="5103850" y="366675"/>
            <a:ext cx="2831100" cy="335400"/>
          </a:xfrm>
          <a:prstGeom prst="rect">
            <a:avLst/>
          </a:prstGeom>
          <a:solidFill>
            <a:srgbClr val="000000"/>
          </a:solidFill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          </a:t>
            </a:r>
            <a:r>
              <a:rPr lang="en" sz="17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Activity </a:t>
            </a:r>
            <a:endParaRPr sz="17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5036050" y="3588100"/>
            <a:ext cx="2966700" cy="233400"/>
          </a:xfrm>
          <a:prstGeom prst="trapezoid">
            <a:avLst>
              <a:gd fmla="val 471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4800000" dist="1143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2" name="Google Shape;62;p3"/>
          <p:cNvCxnSpPr>
            <a:stCxn id="61" idx="1"/>
            <a:endCxn id="61" idx="1"/>
          </p:cNvCxnSpPr>
          <p:nvPr/>
        </p:nvCxnSpPr>
        <p:spPr>
          <a:xfrm>
            <a:off x="5091125" y="3704800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" name="Google Shape;63;p3"/>
          <p:cNvSpPr/>
          <p:nvPr/>
        </p:nvSpPr>
        <p:spPr>
          <a:xfrm rot="174016">
            <a:off x="5045694" y="3418490"/>
            <a:ext cx="385394" cy="393498"/>
          </a:xfrm>
          <a:prstGeom prst="triangle">
            <a:avLst>
              <a:gd fmla="val 48252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 flipH="1" rot="-2860">
            <a:off x="7684350" y="3404175"/>
            <a:ext cx="360600" cy="412200"/>
          </a:xfrm>
          <a:prstGeom prst="triangle">
            <a:avLst>
              <a:gd fmla="val 66423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5255050" y="3564300"/>
            <a:ext cx="185700" cy="2334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7649300" y="3540600"/>
            <a:ext cx="185700" cy="2808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80" name="Google Shape;8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  <p:sp>
        <p:nvSpPr>
          <p:cNvPr id="84" name="Google Shape;8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88" name="Google Shape;8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9" name="Google Shape;8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  <p:sp>
        <p:nvSpPr>
          <p:cNvPr id="93" name="Google Shape;9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9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">
            <a:alphaModFix/>
          </a:blip>
          <a:srcRect b="0" l="0" r="7132" t="0"/>
          <a:stretch/>
        </p:blipFill>
        <p:spPr>
          <a:xfrm>
            <a:off x="482550" y="-33325"/>
            <a:ext cx="8750976" cy="521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1">
            <a:alphaModFix/>
          </a:blip>
          <a:srcRect b="14303" l="0" r="90083" t="0"/>
          <a:stretch/>
        </p:blipFill>
        <p:spPr>
          <a:xfrm>
            <a:off x="-76700" y="-33325"/>
            <a:ext cx="1023077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/>
          <p:nvPr/>
        </p:nvSpPr>
        <p:spPr>
          <a:xfrm>
            <a:off x="0" y="86850"/>
            <a:ext cx="3089400" cy="6204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 txBox="1"/>
          <p:nvPr/>
        </p:nvSpPr>
        <p:spPr>
          <a:xfrm>
            <a:off x="84600" y="161250"/>
            <a:ext cx="1156200" cy="4716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Bowlby One SC"/>
                <a:ea typeface="Bowlby One SC"/>
                <a:cs typeface="Bowlby One SC"/>
                <a:sym typeface="Bowlby One SC"/>
              </a:rPr>
              <a:t>Deal</a:t>
            </a:r>
            <a:endParaRPr sz="27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1" name="Google Shape;11;p1"/>
          <p:cNvSpPr txBox="1"/>
          <p:nvPr/>
        </p:nvSpPr>
        <p:spPr>
          <a:xfrm rot="-5401662">
            <a:off x="1051059" y="200400"/>
            <a:ext cx="620400" cy="3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or</a:t>
            </a:r>
            <a:endParaRPr sz="15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1499500" y="161300"/>
            <a:ext cx="1515300" cy="4716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1C232"/>
                </a:solidFill>
                <a:highlight>
                  <a:srgbClr val="000000"/>
                </a:highlight>
                <a:latin typeface="Bowlby One SC"/>
                <a:ea typeface="Bowlby One SC"/>
                <a:cs typeface="Bowlby One SC"/>
                <a:sym typeface="Bowlby One SC"/>
              </a:rPr>
              <a:t>  </a:t>
            </a:r>
            <a:endParaRPr b="1" sz="2000">
              <a:solidFill>
                <a:srgbClr val="F1C232"/>
              </a:solidFill>
              <a:highlight>
                <a:srgbClr val="000000"/>
              </a:highlight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1586350" y="235725"/>
            <a:ext cx="1329300" cy="335100"/>
          </a:xfrm>
          <a:prstGeom prst="rect">
            <a:avLst/>
          </a:prstGeom>
          <a:solidFill>
            <a:srgbClr val="F1C23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Bowlby One SC"/>
                <a:ea typeface="Bowlby One SC"/>
                <a:cs typeface="Bowlby One SC"/>
                <a:sym typeface="Bowlby One SC"/>
              </a:rPr>
              <a:t>No Deal</a:t>
            </a:r>
            <a:endParaRPr sz="2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71512" y="4199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5" name="Google Shape;15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19274" y="4199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6" name="Google Shape;16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67024" y="4199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7" name="Google Shape;17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9824" y="1506488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8" name="Google Shape;18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94299" y="1529613"/>
            <a:ext cx="803137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9" name="Google Shape;19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45362" y="15296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0" name="Google Shape;2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34749" y="15296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1" name="Google Shape;21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55149" y="2531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2" name="Google Shape;22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35649" y="25535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3" name="Google Shape;23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13174" y="2531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4" name="Google Shape;2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90699" y="25535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5" name="Google Shape;25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71199" y="25535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6" name="Google Shape;26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0559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7" name="Google Shape;27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3474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8" name="Google Shape;28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6389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9" name="Google Shape;29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09824" y="3600538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30" name="Google Shape;3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55749" y="3620313"/>
            <a:ext cx="803137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31" name="Google Shape;31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8634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sp>
        <p:nvSpPr>
          <p:cNvPr id="32" name="Google Shape;32;p1"/>
          <p:cNvSpPr txBox="1"/>
          <p:nvPr/>
        </p:nvSpPr>
        <p:spPr>
          <a:xfrm>
            <a:off x="1713563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4237025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3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2975288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2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8032800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6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6" name="Google Shape;36;p1"/>
          <p:cNvSpPr txBox="1"/>
          <p:nvPr/>
        </p:nvSpPr>
        <p:spPr>
          <a:xfrm>
            <a:off x="5499488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4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7" name="Google Shape;37;p1"/>
          <p:cNvSpPr txBox="1"/>
          <p:nvPr/>
        </p:nvSpPr>
        <p:spPr>
          <a:xfrm>
            <a:off x="6761950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5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8" name="Google Shape;38;p1"/>
          <p:cNvSpPr txBox="1"/>
          <p:nvPr/>
        </p:nvSpPr>
        <p:spPr>
          <a:xfrm>
            <a:off x="2298400" y="279437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7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9" name="Google Shape;39;p1"/>
          <p:cNvSpPr txBox="1"/>
          <p:nvPr/>
        </p:nvSpPr>
        <p:spPr>
          <a:xfrm>
            <a:off x="3505775" y="279437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8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0" name="Google Shape;40;p1"/>
          <p:cNvSpPr txBox="1"/>
          <p:nvPr/>
        </p:nvSpPr>
        <p:spPr>
          <a:xfrm>
            <a:off x="4840375" y="279437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9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6131214" y="27943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10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2" name="Google Shape;42;p1"/>
          <p:cNvSpPr txBox="1"/>
          <p:nvPr/>
        </p:nvSpPr>
        <p:spPr>
          <a:xfrm>
            <a:off x="7358114" y="27943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11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2847089" y="175952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12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4215377" y="175952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13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5540914" y="1774550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14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6730289" y="1774550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15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3562464" y="6758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16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4914839" y="6758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17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9" name="Google Shape;49;p1"/>
          <p:cNvSpPr txBox="1"/>
          <p:nvPr/>
        </p:nvSpPr>
        <p:spPr>
          <a:xfrm>
            <a:off x="6267189" y="6758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18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80375" y="3855225"/>
            <a:ext cx="920100" cy="1116000"/>
          </a:xfrm>
          <a:prstGeom prst="roundRect">
            <a:avLst>
              <a:gd fmla="val 16667" name="adj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1"/>
          <p:cNvPicPr preferRelativeResize="0"/>
          <p:nvPr/>
        </p:nvPicPr>
        <p:blipFill rotWithShape="1">
          <a:blip r:embed="rId3">
            <a:alphaModFix/>
          </a:blip>
          <a:srcRect b="23396" l="56064" r="10405" t="23214"/>
          <a:stretch/>
        </p:blipFill>
        <p:spPr>
          <a:xfrm>
            <a:off x="101426" y="4086825"/>
            <a:ext cx="803125" cy="88931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"/>
          <p:cNvSpPr txBox="1"/>
          <p:nvPr/>
        </p:nvSpPr>
        <p:spPr>
          <a:xfrm>
            <a:off x="172175" y="3855225"/>
            <a:ext cx="803100" cy="2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"/>
          <p:cNvSpPr txBox="1"/>
          <p:nvPr/>
        </p:nvSpPr>
        <p:spPr>
          <a:xfrm>
            <a:off x="172225" y="4025675"/>
            <a:ext cx="732300" cy="1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chivo Black"/>
                <a:ea typeface="Archivo Black"/>
                <a:cs typeface="Archivo Black"/>
                <a:sym typeface="Archivo Black"/>
              </a:rPr>
              <a:t>Back</a:t>
            </a:r>
            <a:endParaRPr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54" name="Google Shape;54;p1"/>
          <p:cNvSpPr/>
          <p:nvPr/>
        </p:nvSpPr>
        <p:spPr>
          <a:xfrm flipH="1" rot="4319">
            <a:off x="707565" y="3932720"/>
            <a:ext cx="238800" cy="2316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21.xml"/><Relationship Id="rId11" Type="http://schemas.openxmlformats.org/officeDocument/2006/relationships/slide" Target="/ppt/slides/slide11.xml"/><Relationship Id="rId10" Type="http://schemas.openxmlformats.org/officeDocument/2006/relationships/slide" Target="/ppt/slides/slide10.xml"/><Relationship Id="rId21" Type="http://schemas.openxmlformats.org/officeDocument/2006/relationships/slide" Target="/ppt/slides/slide12.xml"/><Relationship Id="rId13" Type="http://schemas.openxmlformats.org/officeDocument/2006/relationships/slide" Target="/ppt/slides/slide14.xml"/><Relationship Id="rId12" Type="http://schemas.openxmlformats.org/officeDocument/2006/relationships/slide" Target="/ppt/slides/slide1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slide" Target="/ppt/slides/slide4.xml"/><Relationship Id="rId9" Type="http://schemas.openxmlformats.org/officeDocument/2006/relationships/slide" Target="/ppt/slides/slide9.xml"/><Relationship Id="rId15" Type="http://schemas.openxmlformats.org/officeDocument/2006/relationships/slide" Target="/ppt/slides/slide16.xml"/><Relationship Id="rId14" Type="http://schemas.openxmlformats.org/officeDocument/2006/relationships/slide" Target="/ppt/slides/slide15.xml"/><Relationship Id="rId17" Type="http://schemas.openxmlformats.org/officeDocument/2006/relationships/slide" Target="/ppt/slides/slide18.xml"/><Relationship Id="rId16" Type="http://schemas.openxmlformats.org/officeDocument/2006/relationships/slide" Target="/ppt/slides/slide17.xml"/><Relationship Id="rId5" Type="http://schemas.openxmlformats.org/officeDocument/2006/relationships/slide" Target="/ppt/slides/slide5.xml"/><Relationship Id="rId19" Type="http://schemas.openxmlformats.org/officeDocument/2006/relationships/slide" Target="/ppt/slides/slide20.xml"/><Relationship Id="rId6" Type="http://schemas.openxmlformats.org/officeDocument/2006/relationships/slide" Target="/ppt/slides/slide6.xml"/><Relationship Id="rId18" Type="http://schemas.openxmlformats.org/officeDocument/2006/relationships/slide" Target="/ppt/slides/slide19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hyperlink" Target="http://www.youtube.com/watch?v=UgFdtIkDvSU" TargetMode="External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hyperlink" Target="http://www.youtube.com/watch?v=FNa8dtJCLfA" TargetMode="External"/><Relationship Id="rId7" Type="http://schemas.openxmlformats.org/officeDocument/2006/relationships/image" Target="../media/image6.jpg"/><Relationship Id="rId8" Type="http://schemas.openxmlformats.org/officeDocument/2006/relationships/hyperlink" Target="http://www.youtube.com/watch?v=9uf1gMqbpT4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67550" y="897825"/>
            <a:ext cx="2474400" cy="11745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Black"/>
                <a:ea typeface="Archivo Black"/>
                <a:cs typeface="Archivo Black"/>
                <a:sym typeface="Archivo Black"/>
              </a:rPr>
              <a:t>C</a:t>
            </a:r>
            <a:r>
              <a:rPr lang="en" sz="1600">
                <a:latin typeface="Archivo Black"/>
                <a:ea typeface="Archivo Black"/>
                <a:cs typeface="Archivo Black"/>
                <a:sym typeface="Archivo Black"/>
              </a:rPr>
              <a:t>hoose 5 cases to open! See if you are lucky enough to find the Million Dollars!</a:t>
            </a:r>
            <a:endParaRPr sz="160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05" name="Google Shape;105;p13"/>
          <p:cNvPicPr preferRelativeResize="0"/>
          <p:nvPr/>
        </p:nvPicPr>
        <p:blipFill rotWithShape="1">
          <a:blip r:embed="rId3">
            <a:alphaModFix/>
          </a:blip>
          <a:srcRect b="0" l="0" r="36379" t="0"/>
          <a:stretch/>
        </p:blipFill>
        <p:spPr>
          <a:xfrm>
            <a:off x="-71425" y="3458750"/>
            <a:ext cx="1224100" cy="168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3">
            <a:hlinkClick action="ppaction://hlinksldjump" r:id="rId4"/>
          </p:cNvPr>
          <p:cNvSpPr/>
          <p:nvPr/>
        </p:nvSpPr>
        <p:spPr>
          <a:xfrm>
            <a:off x="150642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3">
            <a:hlinkClick action="ppaction://hlinksldjump" r:id="rId5"/>
          </p:cNvPr>
          <p:cNvSpPr/>
          <p:nvPr/>
        </p:nvSpPr>
        <p:spPr>
          <a:xfrm>
            <a:off x="283587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">
            <a:hlinkClick action="ppaction://hlinksldjump" r:id="rId6"/>
          </p:cNvPr>
          <p:cNvSpPr/>
          <p:nvPr/>
        </p:nvSpPr>
        <p:spPr>
          <a:xfrm>
            <a:off x="4059450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3">
            <a:hlinkClick action="ppaction://hlinksldjump" r:id="rId7"/>
          </p:cNvPr>
          <p:cNvSpPr/>
          <p:nvPr/>
        </p:nvSpPr>
        <p:spPr>
          <a:xfrm>
            <a:off x="528302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3">
            <a:hlinkClick action="ppaction://hlinksldjump" r:id="rId8"/>
          </p:cNvPr>
          <p:cNvSpPr/>
          <p:nvPr/>
        </p:nvSpPr>
        <p:spPr>
          <a:xfrm>
            <a:off x="661247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3">
            <a:hlinkClick action="ppaction://hlinksldjump" r:id="rId9"/>
          </p:cNvPr>
          <p:cNvSpPr/>
          <p:nvPr/>
        </p:nvSpPr>
        <p:spPr>
          <a:xfrm>
            <a:off x="786262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3">
            <a:hlinkClick action="ppaction://hlinksldjump" r:id="rId10"/>
          </p:cNvPr>
          <p:cNvSpPr/>
          <p:nvPr/>
        </p:nvSpPr>
        <p:spPr>
          <a:xfrm>
            <a:off x="2102100" y="27402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3">
            <a:hlinkClick action="ppaction://hlinksldjump" r:id="rId11"/>
          </p:cNvPr>
          <p:cNvSpPr/>
          <p:nvPr/>
        </p:nvSpPr>
        <p:spPr>
          <a:xfrm>
            <a:off x="3316000" y="26996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3">
            <a:hlinkClick action="ppaction://hlinksldjump" r:id="rId12"/>
          </p:cNvPr>
          <p:cNvSpPr/>
          <p:nvPr/>
        </p:nvSpPr>
        <p:spPr>
          <a:xfrm>
            <a:off x="5967800" y="27402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3">
            <a:hlinkClick action="ppaction://hlinksldjump" r:id="rId13"/>
          </p:cNvPr>
          <p:cNvSpPr/>
          <p:nvPr/>
        </p:nvSpPr>
        <p:spPr>
          <a:xfrm>
            <a:off x="7181700" y="26996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3">
            <a:hlinkClick action="ppaction://hlinksldjump" r:id="rId14"/>
          </p:cNvPr>
          <p:cNvSpPr/>
          <p:nvPr/>
        </p:nvSpPr>
        <p:spPr>
          <a:xfrm>
            <a:off x="2695175" y="1662438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3">
            <a:hlinkClick action="ppaction://hlinksldjump" r:id="rId15"/>
          </p:cNvPr>
          <p:cNvSpPr/>
          <p:nvPr/>
        </p:nvSpPr>
        <p:spPr>
          <a:xfrm>
            <a:off x="4065538" y="169767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3">
            <a:hlinkClick action="ppaction://hlinksldjump" r:id="rId16"/>
          </p:cNvPr>
          <p:cNvSpPr/>
          <p:nvPr/>
        </p:nvSpPr>
        <p:spPr>
          <a:xfrm>
            <a:off x="5371125" y="169767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3">
            <a:hlinkClick action="ppaction://hlinksldjump" r:id="rId17"/>
          </p:cNvPr>
          <p:cNvSpPr/>
          <p:nvPr/>
        </p:nvSpPr>
        <p:spPr>
          <a:xfrm>
            <a:off x="6556100" y="169767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3">
            <a:hlinkClick action="ppaction://hlinksldjump" r:id="rId18"/>
          </p:cNvPr>
          <p:cNvSpPr/>
          <p:nvPr/>
        </p:nvSpPr>
        <p:spPr>
          <a:xfrm>
            <a:off x="3408175" y="5846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3">
            <a:hlinkClick action="ppaction://hlinksldjump" r:id="rId19"/>
          </p:cNvPr>
          <p:cNvSpPr/>
          <p:nvPr/>
        </p:nvSpPr>
        <p:spPr>
          <a:xfrm>
            <a:off x="4757175" y="5846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3">
            <a:hlinkClick action="ppaction://hlinksldjump" r:id="rId20"/>
          </p:cNvPr>
          <p:cNvSpPr/>
          <p:nvPr/>
        </p:nvSpPr>
        <p:spPr>
          <a:xfrm>
            <a:off x="6106175" y="5846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3">
            <a:hlinkClick action="ppaction://hlinksldjump" r:id="rId21"/>
          </p:cNvPr>
          <p:cNvSpPr/>
          <p:nvPr/>
        </p:nvSpPr>
        <p:spPr>
          <a:xfrm>
            <a:off x="4641900" y="27402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7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7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94" name="Google Shape;194;p22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3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8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0" name="Google Shape;200;p23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8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1" name="Google Shape;201;p23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9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7" name="Google Shape;207;p24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9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8" name="Google Shape;208;p24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10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14" name="Google Shape;214;p25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10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15" name="Google Shape;215;p25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11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11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2" name="Google Shape;222;p26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12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12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9" name="Google Shape;229;p27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8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13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13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36" name="Google Shape;236;p28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14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14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43" name="Google Shape;243;p29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15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49" name="Google Shape;249;p30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15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0" name="Google Shape;250;p30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16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6" name="Google Shape;256;p31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16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7" name="Google Shape;257;p31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/>
          <p:nvPr/>
        </p:nvSpPr>
        <p:spPr>
          <a:xfrm>
            <a:off x="3174875" y="48425"/>
            <a:ext cx="5910900" cy="5056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4"/>
          <p:cNvSpPr/>
          <p:nvPr/>
        </p:nvSpPr>
        <p:spPr>
          <a:xfrm>
            <a:off x="1172050" y="784600"/>
            <a:ext cx="2673600" cy="43590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4"/>
          <p:cNvSpPr txBox="1"/>
          <p:nvPr/>
        </p:nvSpPr>
        <p:spPr>
          <a:xfrm>
            <a:off x="3223125" y="154400"/>
            <a:ext cx="5674200" cy="6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Bowlby One SC"/>
                <a:ea typeface="Bowlby One SC"/>
                <a:cs typeface="Bowlby One SC"/>
                <a:sym typeface="Bowlby One SC"/>
              </a:rPr>
              <a:t>Goal-Pick the Case with the “Free Ride” inside!</a:t>
            </a:r>
            <a:endParaRPr sz="16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1418575" y="952000"/>
            <a:ext cx="7411200" cy="40242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Move the </a:t>
            </a:r>
            <a:r>
              <a:rPr lang="en" sz="2300">
                <a:solidFill>
                  <a:srgbClr val="F1C232"/>
                </a:solidFill>
                <a:latin typeface="Archivo Black"/>
                <a:ea typeface="Archivo Black"/>
                <a:cs typeface="Archivo Black"/>
                <a:sym typeface="Archivo Black"/>
              </a:rPr>
              <a:t>X</a:t>
            </a: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over one case. Open the cases one at a time, by clicking on them and complete the activity inside. 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If you open the “Free Ride” case, then you must go back and do the activity in your chosen case.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To go back to the main stage to spin again, click on the banker in the bottom left corner. You can play as a group or with a partner. 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Play until you have opened all the cases to see if you chose wisely!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Most importantly have fun and work hard!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32" name="Google Shape;132;p14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17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63" name="Google Shape;263;p32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17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64" name="Google Shape;264;p32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3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18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70" name="Google Shape;270;p33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18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71" name="Google Shape;271;p33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/>
          <p:nvPr>
            <p:ph type="title"/>
          </p:nvPr>
        </p:nvSpPr>
        <p:spPr>
          <a:xfrm>
            <a:off x="4835400" y="49050"/>
            <a:ext cx="4045200" cy="67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Million Dollar Case</a:t>
            </a:r>
            <a:endParaRPr sz="3400"/>
          </a:p>
        </p:txBody>
      </p:sp>
      <p:sp>
        <p:nvSpPr>
          <p:cNvPr id="138" name="Google Shape;138;p15"/>
          <p:cNvSpPr txBox="1"/>
          <p:nvPr>
            <p:ph idx="2" type="body"/>
          </p:nvPr>
        </p:nvSpPr>
        <p:spPr>
          <a:xfrm>
            <a:off x="4939500" y="668575"/>
            <a:ext cx="3837000" cy="10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Copy and Paste this image into the case on an activity slide that you want to be the $Million Dollar Case! Kids get a free ride on this one and don’t have an activity to do! </a:t>
            </a:r>
            <a:endParaRPr/>
          </a:p>
        </p:txBody>
      </p:sp>
      <p:pic>
        <p:nvPicPr>
          <p:cNvPr id="139" name="Google Shape;139;p15"/>
          <p:cNvPicPr preferRelativeResize="0"/>
          <p:nvPr/>
        </p:nvPicPr>
        <p:blipFill rotWithShape="1">
          <a:blip r:embed="rId3">
            <a:alphaModFix/>
          </a:blip>
          <a:srcRect b="14007" l="2117" r="3792" t="1966"/>
          <a:stretch/>
        </p:blipFill>
        <p:spPr>
          <a:xfrm>
            <a:off x="5541300" y="1979700"/>
            <a:ext cx="2941776" cy="197042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/>
          <p:nvPr/>
        </p:nvSpPr>
        <p:spPr>
          <a:xfrm>
            <a:off x="0" y="0"/>
            <a:ext cx="4764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30 seconds timer HUD countdown" id="141" name="Google Shape;141;p15" title="COUNTDOWN TIMER ( v 679 ) 30 sec with sound music effects 4K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123" y="218723"/>
            <a:ext cx="2107800" cy="1580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5 Seconds Timer Countdown with Music. This 45 Second Timer with Music, countdown with music for 45 second and, when the time is up, the music stops.&#10;✅ FOR MORE ⏲️ 👉 https://bit.ly/31P75tT 😀&#10;Video you might like: &#10;✅ https://www.youtube.com/watch?v=90tu2Y9CBtc ➡️ 30 Second Timer&#10;✅ https://www.youtube.com/watch?v=j9__UCv_VuY ➡️ 20 Seconds Timer with Music&#10;✅ https://www.youtube.com/watch?v=Zk__HiwMIjA ➡️ 30 Second Timer with Music&#10;✅ https://www.youtube.com/watch?v=pFuh3K3wQg8 ➡️ 60 seconds timer&#10;✅ https://www.youtube.com/watch?v=FNa8dtJCLfA ➡️ 45 Seconds Timer&#10;✅ https://www.youtube.com/watch?v=0gnG0pzzktg ➡️ 15 Seconds Timer With Music&#10;✅ https://www.youtube.com/watch?v=mUIMzTEANz4 ➡️ 45 Second Timer Countdown with Music HH&#10;✅ https://www.youtube.com/watch?v=O5T8O5qE8lc ➡️ 5 Minute Timer No Music with Alarm&#10;✅ https://www.youtube.com/watch?v=QLpArkPb-YU ➡️ 10 Seconds Timer with Music&#10;✅ https://www.youtube.com/watch?v=AOyWXjqDG4c ➡️ 60 seconds timer&#10;✅ https://www.youtube.com/watch?v=Nxw81hEYnig ➡️ 1 Minute and 30 Seconds Timer&#10;✅ https://www.youtube.com/watch?v=WazxY81UEv0 ➡️ 20 Minute Timer No Music with Alarm&#10;✅ https://www.youtube.com/watch?v=-LOvW0DbUZk ➡️ 30 Seconds Timer&#10;✅ https://www.youtube.com/watch?v=1iD-zvOc5Tw ➡️ 90 Second Timer with Music ⏰🔔🎵&#10;✅ https://www.youtube.com/watch?v=BHT_aO-vyPo ➡️ 30 Second Timer with Music #Shorts&#10;✅ https://www.youtube.com/watch?v=SJ0fhxOM53Q ➡️ Robot Dance - 20 Second Timer #Shorts&#10;✅ https://www.youtube.com/watch?v=vkWJRueO054 ➡️ 30 Second Timer with Music (3D version)&#10;✅ https://www.youtube.com/watch?v=F4CIwNWD0l4 ➡️ 3 Minute Timer with Music&#10;✅ https://www.youtube.com/watch?v=Yil53I8VzuY ➡️ 60 Seconds Timer ⏲️⏰🎵 60 Second Timer with Music&#10;✅ https://www.youtube.com/watch?v=Mi5gpU9ORcc ➡️ 30 Second Timer No Music with Alarm&#10;✅ https://www.youtube.com/watch?v=BWFKSyW2pXE ➡️ 25 Second Timer&#10;✅ https://www.youtube.com/watch?v=h-weyNwnFKA ➡️ 7 Minute Timer with Dance Music&#10;✅ https://www.youtube.com/watch?v=vh5Z2XSgBE4 ➡️ 40 Seconds Timer with Music&#10;✅ https://www.youtube.com/watch?v=yDS-utI72_I ➡️ Tabata Timer - 30 Minutes interval 20/10 - with Music and Alarm&#10;✅ https://www.youtube.com/watch?v=uV7fwnUFH7k ➡️ 2 Minute Timer - Countdown with Trap music and dancer&#10;✅ https://www.youtube.com/watch?v=dgzJ_DMo4rg ➡️ 10 Second Timer Countdown&#10;✅ https://www.youtube.com/watch?v=7SxNgrpCyI8 ➡️ 15 Second Timer with Music #Shorts&#10;✅ https://www.youtube.com/watch?v=NcElYfPzsfI ➡️ 2 Minute Timer with Music&#10;✅ https://www.youtube.com/watch?v=DuoUT3yl63g ➡️ 2 minutes and 30 seconds timer countdown" id="142" name="Google Shape;142;p15" title="45 Seconds Timer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9100" y="240725"/>
            <a:ext cx="2049125" cy="15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 title="Dice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4125" y="2571750"/>
            <a:ext cx="2192176" cy="1644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249775" y="1942700"/>
            <a:ext cx="43686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Second Timer      		45 Second Timer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277525" y="4329425"/>
            <a:ext cx="2192100" cy="2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Dice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2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2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3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3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66" name="Google Shape;166;p18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4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4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3" name="Google Shape;173;p19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5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5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80" name="Google Shape;180;p20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6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6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87" name="Google Shape;187;p21">
            <a:hlinkClick action="ppaction://hlinkshowjump?jump=firstslide"/>
          </p:cNvPr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