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b2f4a0e553_0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b2f4a0e553_0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b2f4a0e553_0_1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b2f4a0e553_0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b2f4a0e553_0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b2f4a0e553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b2f4a0e553_0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b2f4a0e553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b2f4a0e553_0_1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b2f4a0e553_0_1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b2f4a0e553_0_1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b2f4a0e553_0_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b2f4a0e553_0_1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b2f4a0e553_0_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b2f4a0e553_0_1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b2f4a0e553_0_1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b2f4a0e553_0_1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b2f4a0e553_0_1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b2f4a0e553_0_1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b2f4a0e553_0_1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b2f4a0e553_0_1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b2f4a0e553_0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b2f4a0e553_0_1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b2f4a0e553_0_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b2f4a0e553_0_1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b2f4a0e553_0_1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b2f4a0e553_0_2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b2f4a0e553_0_2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b2f4a0e553_0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b2f4a0e553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b2f4a0e553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b2f4a0e553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b2f4a0e553_0_1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b2f4a0e553_0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b2f4a0e553_0_1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b2f4a0e553_0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b2f4a0e553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b2f4a0e553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b2f4a0e553_0_1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b2f4a0e553_0_1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Char char="●"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Char char="○"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Char char="■"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Char char="●"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Char char="○"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Char char="■"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Char char="●"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Char char="○"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Char char="■"/>
              <a:defRPr sz="12000"/>
            </a:lvl9pPr>
          </a:lstStyle>
          <a:p>
            <a:r>
              <a:t>xx%</a:t>
            </a:r>
          </a:p>
        </p:txBody>
      </p:sp>
      <p:sp>
        <p:nvSpPr>
          <p:cNvPr id="96" name="Google Shape;9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7" name="Google Shape;9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9" name="Google Shape;59;p3"/>
          <p:cNvPicPr preferRelativeResize="0"/>
          <p:nvPr/>
        </p:nvPicPr>
        <p:blipFill rotWithShape="1">
          <a:blip r:embed="rId2">
            <a:alphaModFix/>
          </a:blip>
          <a:srcRect b="11008" l="23368" r="23159" t="0"/>
          <a:stretch/>
        </p:blipFill>
        <p:spPr>
          <a:xfrm>
            <a:off x="4785650" y="255075"/>
            <a:ext cx="3467501" cy="4452230"/>
          </a:xfrm>
          <a:prstGeom prst="rect">
            <a:avLst/>
          </a:prstGeom>
          <a:noFill/>
          <a:ln cap="flat" cmpd="sng" w="76200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2040000" dist="152400">
              <a:srgbClr val="000000">
                <a:alpha val="50000"/>
              </a:srgbClr>
            </a:outerShdw>
          </a:effectLst>
        </p:spPr>
      </p:pic>
      <p:sp>
        <p:nvSpPr>
          <p:cNvPr id="60" name="Google Shape;60;p3"/>
          <p:cNvSpPr/>
          <p:nvPr/>
        </p:nvSpPr>
        <p:spPr>
          <a:xfrm>
            <a:off x="5103850" y="366675"/>
            <a:ext cx="2831100" cy="335400"/>
          </a:xfrm>
          <a:prstGeom prst="rect">
            <a:avLst/>
          </a:prstGeom>
          <a:solidFill>
            <a:srgbClr val="000000"/>
          </a:solidFill>
          <a:ln cap="flat" cmpd="sng" w="38100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1C232"/>
                </a:solidFill>
                <a:latin typeface="Bowlby One SC"/>
                <a:ea typeface="Bowlby One SC"/>
                <a:cs typeface="Bowlby One SC"/>
                <a:sym typeface="Bowlby One SC"/>
              </a:rPr>
              <a:t>          </a:t>
            </a:r>
            <a:r>
              <a:rPr lang="en" sz="1700">
                <a:solidFill>
                  <a:srgbClr val="F1C232"/>
                </a:solidFill>
                <a:latin typeface="Bowlby One SC"/>
                <a:ea typeface="Bowlby One SC"/>
                <a:cs typeface="Bowlby One SC"/>
                <a:sym typeface="Bowlby One SC"/>
              </a:rPr>
              <a:t>Activity </a:t>
            </a:r>
            <a:endParaRPr sz="1700">
              <a:solidFill>
                <a:srgbClr val="F1C232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61" name="Google Shape;61;p3"/>
          <p:cNvSpPr/>
          <p:nvPr/>
        </p:nvSpPr>
        <p:spPr>
          <a:xfrm>
            <a:off x="5036050" y="3588100"/>
            <a:ext cx="2966700" cy="233400"/>
          </a:xfrm>
          <a:prstGeom prst="trapezoid">
            <a:avLst>
              <a:gd fmla="val 47194" name="adj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4800000" dist="11430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2" name="Google Shape;62;p3"/>
          <p:cNvCxnSpPr>
            <a:stCxn id="61" idx="1"/>
            <a:endCxn id="61" idx="1"/>
          </p:cNvCxnSpPr>
          <p:nvPr/>
        </p:nvCxnSpPr>
        <p:spPr>
          <a:xfrm>
            <a:off x="5091125" y="3704800"/>
            <a:ext cx="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3" name="Google Shape;63;p3"/>
          <p:cNvSpPr/>
          <p:nvPr/>
        </p:nvSpPr>
        <p:spPr>
          <a:xfrm rot="174016">
            <a:off x="5045694" y="3418490"/>
            <a:ext cx="385394" cy="393498"/>
          </a:xfrm>
          <a:prstGeom prst="triangle">
            <a:avLst>
              <a:gd fmla="val 48252" name="adj"/>
            </a:avLst>
          </a:prstGeom>
          <a:solidFill>
            <a:srgbClr val="CC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3"/>
          <p:cNvSpPr/>
          <p:nvPr/>
        </p:nvSpPr>
        <p:spPr>
          <a:xfrm flipH="1" rot="-2860">
            <a:off x="7684350" y="3404175"/>
            <a:ext cx="360600" cy="412200"/>
          </a:xfrm>
          <a:prstGeom prst="triangle">
            <a:avLst>
              <a:gd fmla="val 66423" name="adj"/>
            </a:avLst>
          </a:prstGeom>
          <a:solidFill>
            <a:srgbClr val="CC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3"/>
          <p:cNvSpPr/>
          <p:nvPr/>
        </p:nvSpPr>
        <p:spPr>
          <a:xfrm>
            <a:off x="5255050" y="3564300"/>
            <a:ext cx="185700" cy="2334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3"/>
          <p:cNvSpPr/>
          <p:nvPr/>
        </p:nvSpPr>
        <p:spPr>
          <a:xfrm>
            <a:off x="7649300" y="3540600"/>
            <a:ext cx="185700" cy="2808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9" name="Google Shape;6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2" name="Google Shape;7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3" name="Google Shape;7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4" name="Google Shape;7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7" name="Google Shape;7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80" name="Google Shape;8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1" name="Google Shape;8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Char char="●"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Char char="○"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Char char="■"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Char char="●"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Char char="○"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Char char="■"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Char char="●"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Char char="○"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Char char="■"/>
              <a:defRPr sz="4800"/>
            </a:lvl9pPr>
          </a:lstStyle>
          <a:p/>
        </p:txBody>
      </p:sp>
      <p:sp>
        <p:nvSpPr>
          <p:cNvPr id="84" name="Google Shape;8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Char char="●"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Char char="○"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Char char="■"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Char char="●"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Char char="○"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Char char="■"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Char char="●"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Char char="○"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Char char="■"/>
              <a:defRPr sz="4200"/>
            </a:lvl9pPr>
          </a:lstStyle>
          <a:p/>
        </p:txBody>
      </p:sp>
      <p:sp>
        <p:nvSpPr>
          <p:cNvPr id="88" name="Google Shape;8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89" name="Google Shape;8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0" name="Google Shape;9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/>
        </p:txBody>
      </p:sp>
      <p:sp>
        <p:nvSpPr>
          <p:cNvPr id="93" name="Google Shape;9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8.xml"/><Relationship Id="rId10" Type="http://schemas.openxmlformats.org/officeDocument/2006/relationships/slideLayout" Target="../slideLayouts/slideLayout7.xml"/><Relationship Id="rId13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9.xml"/><Relationship Id="rId1" Type="http://schemas.openxmlformats.org/officeDocument/2006/relationships/image" Target="../media/image9.png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9" Type="http://schemas.openxmlformats.org/officeDocument/2006/relationships/slideLayout" Target="../slideLayouts/slideLayout6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1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noFill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" name="Google Shape;7;p1"/>
          <p:cNvPicPr preferRelativeResize="0"/>
          <p:nvPr/>
        </p:nvPicPr>
        <p:blipFill rotWithShape="1">
          <a:blip r:embed="rId1">
            <a:alphaModFix/>
          </a:blip>
          <a:srcRect b="0" l="0" r="7132" t="0"/>
          <a:stretch/>
        </p:blipFill>
        <p:spPr>
          <a:xfrm>
            <a:off x="482550" y="-33325"/>
            <a:ext cx="8750976" cy="5210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8;p1"/>
          <p:cNvPicPr preferRelativeResize="0"/>
          <p:nvPr/>
        </p:nvPicPr>
        <p:blipFill rotWithShape="1">
          <a:blip r:embed="rId1">
            <a:alphaModFix/>
          </a:blip>
          <a:srcRect b="14303" l="0" r="90083" t="0"/>
          <a:stretch/>
        </p:blipFill>
        <p:spPr>
          <a:xfrm>
            <a:off x="-76700" y="-33325"/>
            <a:ext cx="1023077" cy="521015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9;p1"/>
          <p:cNvSpPr/>
          <p:nvPr/>
        </p:nvSpPr>
        <p:spPr>
          <a:xfrm>
            <a:off x="0" y="86850"/>
            <a:ext cx="3089400" cy="6204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" name="Google Shape;10;p1"/>
          <p:cNvSpPr txBox="1"/>
          <p:nvPr/>
        </p:nvSpPr>
        <p:spPr>
          <a:xfrm>
            <a:off x="84600" y="161250"/>
            <a:ext cx="1156200" cy="471600"/>
          </a:xfrm>
          <a:prstGeom prst="rect">
            <a:avLst/>
          </a:prstGeom>
          <a:solidFill>
            <a:srgbClr val="F1C2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Bowlby One SC"/>
                <a:ea typeface="Bowlby One SC"/>
                <a:cs typeface="Bowlby One SC"/>
                <a:sym typeface="Bowlby One SC"/>
              </a:rPr>
              <a:t>Deal</a:t>
            </a:r>
            <a:endParaRPr sz="2700"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11" name="Google Shape;11;p1"/>
          <p:cNvSpPr txBox="1"/>
          <p:nvPr/>
        </p:nvSpPr>
        <p:spPr>
          <a:xfrm rot="-5401662">
            <a:off x="1051059" y="200400"/>
            <a:ext cx="620400" cy="39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1C232"/>
                </a:solidFill>
                <a:latin typeface="Bowlby One SC"/>
                <a:ea typeface="Bowlby One SC"/>
                <a:cs typeface="Bowlby One SC"/>
                <a:sym typeface="Bowlby One SC"/>
              </a:rPr>
              <a:t>or</a:t>
            </a:r>
            <a:endParaRPr sz="1500">
              <a:solidFill>
                <a:srgbClr val="F1C232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12" name="Google Shape;12;p1"/>
          <p:cNvSpPr/>
          <p:nvPr/>
        </p:nvSpPr>
        <p:spPr>
          <a:xfrm>
            <a:off x="1499500" y="161300"/>
            <a:ext cx="1515300" cy="471600"/>
          </a:xfrm>
          <a:prstGeom prst="rect">
            <a:avLst/>
          </a:prstGeom>
          <a:solidFill>
            <a:srgbClr val="F1C23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1C232"/>
                </a:solidFill>
                <a:highlight>
                  <a:srgbClr val="000000"/>
                </a:highlight>
                <a:latin typeface="Bowlby One SC"/>
                <a:ea typeface="Bowlby One SC"/>
                <a:cs typeface="Bowlby One SC"/>
                <a:sym typeface="Bowlby One SC"/>
              </a:rPr>
              <a:t>  </a:t>
            </a:r>
            <a:endParaRPr b="1" sz="2000">
              <a:solidFill>
                <a:srgbClr val="F1C232"/>
              </a:solidFill>
              <a:highlight>
                <a:srgbClr val="000000"/>
              </a:highlight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13" name="Google Shape;13;p1"/>
          <p:cNvSpPr/>
          <p:nvPr/>
        </p:nvSpPr>
        <p:spPr>
          <a:xfrm>
            <a:off x="1586350" y="235725"/>
            <a:ext cx="1329300" cy="335100"/>
          </a:xfrm>
          <a:prstGeom prst="rect">
            <a:avLst/>
          </a:prstGeom>
          <a:solidFill>
            <a:srgbClr val="F1C232"/>
          </a:solidFill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Bowlby One SC"/>
                <a:ea typeface="Bowlby One SC"/>
                <a:cs typeface="Bowlby One SC"/>
                <a:sym typeface="Bowlby One SC"/>
              </a:rPr>
              <a:t>No Deal</a:t>
            </a:r>
            <a:endParaRPr sz="2000"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pic>
        <p:nvPicPr>
          <p:cNvPr id="14" name="Google Shape;14;p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471512" y="419913"/>
            <a:ext cx="803138" cy="8064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9360000" dist="66675">
              <a:srgbClr val="000000">
                <a:alpha val="68000"/>
              </a:srgbClr>
            </a:outerShdw>
          </a:effectLst>
        </p:spPr>
      </p:pic>
      <p:pic>
        <p:nvPicPr>
          <p:cNvPr id="15" name="Google Shape;15;p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819274" y="419913"/>
            <a:ext cx="803138" cy="8064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9360000" dist="66675">
              <a:srgbClr val="000000">
                <a:alpha val="68000"/>
              </a:srgbClr>
            </a:outerShdw>
          </a:effectLst>
        </p:spPr>
      </p:pic>
      <p:pic>
        <p:nvPicPr>
          <p:cNvPr id="16" name="Google Shape;16;p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167024" y="419913"/>
            <a:ext cx="803138" cy="8064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9360000" dist="66675">
              <a:srgbClr val="000000">
                <a:alpha val="68000"/>
              </a:srgbClr>
            </a:outerShdw>
          </a:effectLst>
        </p:spPr>
      </p:pic>
      <p:pic>
        <p:nvPicPr>
          <p:cNvPr id="17" name="Google Shape;17;p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119824" y="1506488"/>
            <a:ext cx="803138" cy="8064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9360000" dist="66675">
              <a:srgbClr val="000000">
                <a:alpha val="68000"/>
              </a:srgbClr>
            </a:outerShdw>
          </a:effectLst>
        </p:spPr>
      </p:pic>
      <p:pic>
        <p:nvPicPr>
          <p:cNvPr id="18" name="Google Shape;18;p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94299" y="1529613"/>
            <a:ext cx="803137" cy="8064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9360000" dist="66675">
              <a:srgbClr val="000000">
                <a:alpha val="68000"/>
              </a:srgbClr>
            </a:outerShdw>
          </a:effectLst>
        </p:spPr>
      </p:pic>
      <p:pic>
        <p:nvPicPr>
          <p:cNvPr id="19" name="Google Shape;19;p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445362" y="1529613"/>
            <a:ext cx="803138" cy="8064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9360000" dist="66675">
              <a:srgbClr val="000000">
                <a:alpha val="68000"/>
              </a:srgbClr>
            </a:outerShdw>
          </a:effectLst>
        </p:spPr>
      </p:pic>
      <p:pic>
        <p:nvPicPr>
          <p:cNvPr id="20" name="Google Shape;20;p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634749" y="1529613"/>
            <a:ext cx="803138" cy="8064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9360000" dist="66675">
              <a:srgbClr val="000000">
                <a:alpha val="68000"/>
              </a:srgbClr>
            </a:outerShdw>
          </a:effectLst>
        </p:spPr>
      </p:pic>
      <p:pic>
        <p:nvPicPr>
          <p:cNvPr id="21" name="Google Shape;21;p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255149" y="2531313"/>
            <a:ext cx="803138" cy="8064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9360000" dist="66675">
              <a:srgbClr val="000000">
                <a:alpha val="68000"/>
              </a:srgbClr>
            </a:outerShdw>
          </a:effectLst>
        </p:spPr>
      </p:pic>
      <p:pic>
        <p:nvPicPr>
          <p:cNvPr id="22" name="Google Shape;22;p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035649" y="2553513"/>
            <a:ext cx="803138" cy="8064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9360000" dist="66675">
              <a:srgbClr val="000000">
                <a:alpha val="68000"/>
              </a:srgbClr>
            </a:outerShdw>
          </a:effectLst>
        </p:spPr>
      </p:pic>
      <p:pic>
        <p:nvPicPr>
          <p:cNvPr id="23" name="Google Shape;23;p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713174" y="2531313"/>
            <a:ext cx="803138" cy="8064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9360000" dist="66675">
              <a:srgbClr val="000000">
                <a:alpha val="68000"/>
              </a:srgbClr>
            </a:outerShdw>
          </a:effectLst>
        </p:spPr>
      </p:pic>
      <p:pic>
        <p:nvPicPr>
          <p:cNvPr id="24" name="Google Shape;24;p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390699" y="2553513"/>
            <a:ext cx="803138" cy="8064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9360000" dist="66675">
              <a:srgbClr val="000000">
                <a:alpha val="68000"/>
              </a:srgbClr>
            </a:outerShdw>
          </a:effectLst>
        </p:spPr>
      </p:pic>
      <p:pic>
        <p:nvPicPr>
          <p:cNvPr id="25" name="Google Shape;25;p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171199" y="2553513"/>
            <a:ext cx="803138" cy="8064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9360000" dist="66675">
              <a:srgbClr val="000000">
                <a:alpha val="68000"/>
              </a:srgbClr>
            </a:outerShdw>
          </a:effectLst>
        </p:spPr>
      </p:pic>
      <p:pic>
        <p:nvPicPr>
          <p:cNvPr id="26" name="Google Shape;26;p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905599" y="3620313"/>
            <a:ext cx="803138" cy="8064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9360000" dist="66675">
              <a:srgbClr val="000000">
                <a:alpha val="68000"/>
              </a:srgbClr>
            </a:outerShdw>
          </a:effectLst>
        </p:spPr>
      </p:pic>
      <p:pic>
        <p:nvPicPr>
          <p:cNvPr id="27" name="Google Shape;27;p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634749" y="3620313"/>
            <a:ext cx="803138" cy="8064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9360000" dist="66675">
              <a:srgbClr val="000000">
                <a:alpha val="68000"/>
              </a:srgbClr>
            </a:outerShdw>
          </a:effectLst>
        </p:spPr>
      </p:pic>
      <p:pic>
        <p:nvPicPr>
          <p:cNvPr id="28" name="Google Shape;28;p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363899" y="3620313"/>
            <a:ext cx="803138" cy="8064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9360000" dist="66675">
              <a:srgbClr val="000000">
                <a:alpha val="68000"/>
              </a:srgbClr>
            </a:outerShdw>
          </a:effectLst>
        </p:spPr>
      </p:pic>
      <p:pic>
        <p:nvPicPr>
          <p:cNvPr id="29" name="Google Shape;29;p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109824" y="3600538"/>
            <a:ext cx="803138" cy="8064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9360000" dist="66675">
              <a:srgbClr val="000000">
                <a:alpha val="68000"/>
              </a:srgbClr>
            </a:outerShdw>
          </a:effectLst>
        </p:spPr>
      </p:pic>
      <p:pic>
        <p:nvPicPr>
          <p:cNvPr id="30" name="Google Shape;30;p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855749" y="3620313"/>
            <a:ext cx="803137" cy="8064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9360000" dist="66675">
              <a:srgbClr val="000000">
                <a:alpha val="68000"/>
              </a:srgbClr>
            </a:outerShdw>
          </a:effectLst>
        </p:spPr>
      </p:pic>
      <p:pic>
        <p:nvPicPr>
          <p:cNvPr id="31" name="Google Shape;31;p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86349" y="3620313"/>
            <a:ext cx="803138" cy="8064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9360000" dist="66675">
              <a:srgbClr val="000000">
                <a:alpha val="68000"/>
              </a:srgbClr>
            </a:outerShdw>
          </a:effectLst>
        </p:spPr>
      </p:pic>
      <p:sp>
        <p:nvSpPr>
          <p:cNvPr id="32" name="Google Shape;32;p1"/>
          <p:cNvSpPr txBox="1"/>
          <p:nvPr/>
        </p:nvSpPr>
        <p:spPr>
          <a:xfrm>
            <a:off x="1713563" y="3855225"/>
            <a:ext cx="548700" cy="4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Bowlby One SC"/>
                <a:ea typeface="Bowlby One SC"/>
                <a:cs typeface="Bowlby One SC"/>
                <a:sym typeface="Bowlby One SC"/>
              </a:rPr>
              <a:t>1</a:t>
            </a:r>
            <a:endParaRPr sz="2100"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33" name="Google Shape;33;p1"/>
          <p:cNvSpPr txBox="1"/>
          <p:nvPr/>
        </p:nvSpPr>
        <p:spPr>
          <a:xfrm>
            <a:off x="4237025" y="3855225"/>
            <a:ext cx="548700" cy="4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Bowlby One SC"/>
                <a:ea typeface="Bowlby One SC"/>
                <a:cs typeface="Bowlby One SC"/>
                <a:sym typeface="Bowlby One SC"/>
              </a:rPr>
              <a:t>3</a:t>
            </a:r>
            <a:endParaRPr sz="2100"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34" name="Google Shape;34;p1"/>
          <p:cNvSpPr txBox="1"/>
          <p:nvPr/>
        </p:nvSpPr>
        <p:spPr>
          <a:xfrm>
            <a:off x="2975288" y="3855225"/>
            <a:ext cx="548700" cy="4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Bowlby One SC"/>
                <a:ea typeface="Bowlby One SC"/>
                <a:cs typeface="Bowlby One SC"/>
                <a:sym typeface="Bowlby One SC"/>
              </a:rPr>
              <a:t>2</a:t>
            </a:r>
            <a:endParaRPr sz="2100"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35" name="Google Shape;35;p1"/>
          <p:cNvSpPr txBox="1"/>
          <p:nvPr/>
        </p:nvSpPr>
        <p:spPr>
          <a:xfrm>
            <a:off x="8032800" y="3855225"/>
            <a:ext cx="548700" cy="4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Bowlby One SC"/>
                <a:ea typeface="Bowlby One SC"/>
                <a:cs typeface="Bowlby One SC"/>
                <a:sym typeface="Bowlby One SC"/>
              </a:rPr>
              <a:t>6</a:t>
            </a:r>
            <a:endParaRPr sz="2100"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36" name="Google Shape;36;p1"/>
          <p:cNvSpPr txBox="1"/>
          <p:nvPr/>
        </p:nvSpPr>
        <p:spPr>
          <a:xfrm>
            <a:off x="5499488" y="3855225"/>
            <a:ext cx="548700" cy="4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Bowlby One SC"/>
                <a:ea typeface="Bowlby One SC"/>
                <a:cs typeface="Bowlby One SC"/>
                <a:sym typeface="Bowlby One SC"/>
              </a:rPr>
              <a:t>4</a:t>
            </a:r>
            <a:endParaRPr sz="2100"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37" name="Google Shape;37;p1"/>
          <p:cNvSpPr txBox="1"/>
          <p:nvPr/>
        </p:nvSpPr>
        <p:spPr>
          <a:xfrm>
            <a:off x="6761950" y="3855225"/>
            <a:ext cx="548700" cy="4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Bowlby One SC"/>
                <a:ea typeface="Bowlby One SC"/>
                <a:cs typeface="Bowlby One SC"/>
                <a:sym typeface="Bowlby One SC"/>
              </a:rPr>
              <a:t>5</a:t>
            </a:r>
            <a:endParaRPr sz="2100"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38" name="Google Shape;38;p1"/>
          <p:cNvSpPr txBox="1"/>
          <p:nvPr/>
        </p:nvSpPr>
        <p:spPr>
          <a:xfrm>
            <a:off x="2298400" y="2794375"/>
            <a:ext cx="548700" cy="4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Bowlby One SC"/>
                <a:ea typeface="Bowlby One SC"/>
                <a:cs typeface="Bowlby One SC"/>
                <a:sym typeface="Bowlby One SC"/>
              </a:rPr>
              <a:t>7</a:t>
            </a:r>
            <a:endParaRPr sz="2100"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39" name="Google Shape;39;p1"/>
          <p:cNvSpPr txBox="1"/>
          <p:nvPr/>
        </p:nvSpPr>
        <p:spPr>
          <a:xfrm>
            <a:off x="3505775" y="2794375"/>
            <a:ext cx="548700" cy="4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Bowlby One SC"/>
                <a:ea typeface="Bowlby One SC"/>
                <a:cs typeface="Bowlby One SC"/>
                <a:sym typeface="Bowlby One SC"/>
              </a:rPr>
              <a:t>8</a:t>
            </a:r>
            <a:endParaRPr sz="2100"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40" name="Google Shape;40;p1"/>
          <p:cNvSpPr txBox="1"/>
          <p:nvPr/>
        </p:nvSpPr>
        <p:spPr>
          <a:xfrm>
            <a:off x="4840375" y="2794375"/>
            <a:ext cx="548700" cy="4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Bowlby One SC"/>
                <a:ea typeface="Bowlby One SC"/>
                <a:cs typeface="Bowlby One SC"/>
                <a:sym typeface="Bowlby One SC"/>
              </a:rPr>
              <a:t>9</a:t>
            </a:r>
            <a:endParaRPr sz="2100"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41" name="Google Shape;41;p1"/>
          <p:cNvSpPr txBox="1"/>
          <p:nvPr/>
        </p:nvSpPr>
        <p:spPr>
          <a:xfrm>
            <a:off x="6131214" y="2794375"/>
            <a:ext cx="612000" cy="4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Bowlby One SC"/>
                <a:ea typeface="Bowlby One SC"/>
                <a:cs typeface="Bowlby One SC"/>
                <a:sym typeface="Bowlby One SC"/>
              </a:rPr>
              <a:t>10</a:t>
            </a:r>
            <a:endParaRPr sz="2100"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42" name="Google Shape;42;p1"/>
          <p:cNvSpPr txBox="1"/>
          <p:nvPr/>
        </p:nvSpPr>
        <p:spPr>
          <a:xfrm>
            <a:off x="7358114" y="2794375"/>
            <a:ext cx="612000" cy="4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Bowlby One SC"/>
                <a:ea typeface="Bowlby One SC"/>
                <a:cs typeface="Bowlby One SC"/>
                <a:sym typeface="Bowlby One SC"/>
              </a:rPr>
              <a:t>11</a:t>
            </a:r>
            <a:endParaRPr sz="2100"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43" name="Google Shape;43;p1"/>
          <p:cNvSpPr txBox="1"/>
          <p:nvPr/>
        </p:nvSpPr>
        <p:spPr>
          <a:xfrm>
            <a:off x="2847089" y="1759525"/>
            <a:ext cx="612000" cy="4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Bowlby One SC"/>
                <a:ea typeface="Bowlby One SC"/>
                <a:cs typeface="Bowlby One SC"/>
                <a:sym typeface="Bowlby One SC"/>
              </a:rPr>
              <a:t>12</a:t>
            </a:r>
            <a:endParaRPr sz="2100"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44" name="Google Shape;44;p1"/>
          <p:cNvSpPr txBox="1"/>
          <p:nvPr/>
        </p:nvSpPr>
        <p:spPr>
          <a:xfrm>
            <a:off x="4215377" y="1759525"/>
            <a:ext cx="612000" cy="4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Bowlby One SC"/>
                <a:ea typeface="Bowlby One SC"/>
                <a:cs typeface="Bowlby One SC"/>
                <a:sym typeface="Bowlby One SC"/>
              </a:rPr>
              <a:t>13</a:t>
            </a:r>
            <a:endParaRPr sz="2100"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45" name="Google Shape;45;p1"/>
          <p:cNvSpPr txBox="1"/>
          <p:nvPr/>
        </p:nvSpPr>
        <p:spPr>
          <a:xfrm>
            <a:off x="5540914" y="1774550"/>
            <a:ext cx="612000" cy="4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Bowlby One SC"/>
                <a:ea typeface="Bowlby One SC"/>
                <a:cs typeface="Bowlby One SC"/>
                <a:sym typeface="Bowlby One SC"/>
              </a:rPr>
              <a:t>14</a:t>
            </a:r>
            <a:endParaRPr sz="2100"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46" name="Google Shape;46;p1"/>
          <p:cNvSpPr txBox="1"/>
          <p:nvPr/>
        </p:nvSpPr>
        <p:spPr>
          <a:xfrm>
            <a:off x="6730289" y="1774550"/>
            <a:ext cx="612000" cy="4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Bowlby One SC"/>
                <a:ea typeface="Bowlby One SC"/>
                <a:cs typeface="Bowlby One SC"/>
                <a:sym typeface="Bowlby One SC"/>
              </a:rPr>
              <a:t>15</a:t>
            </a:r>
            <a:endParaRPr sz="2100"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47" name="Google Shape;47;p1"/>
          <p:cNvSpPr txBox="1"/>
          <p:nvPr/>
        </p:nvSpPr>
        <p:spPr>
          <a:xfrm>
            <a:off x="3562464" y="675875"/>
            <a:ext cx="612000" cy="4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Bowlby One SC"/>
                <a:ea typeface="Bowlby One SC"/>
                <a:cs typeface="Bowlby One SC"/>
                <a:sym typeface="Bowlby One SC"/>
              </a:rPr>
              <a:t>16</a:t>
            </a:r>
            <a:endParaRPr sz="2100"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48" name="Google Shape;48;p1"/>
          <p:cNvSpPr txBox="1"/>
          <p:nvPr/>
        </p:nvSpPr>
        <p:spPr>
          <a:xfrm>
            <a:off x="4914839" y="675875"/>
            <a:ext cx="612000" cy="4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Bowlby One SC"/>
                <a:ea typeface="Bowlby One SC"/>
                <a:cs typeface="Bowlby One SC"/>
                <a:sym typeface="Bowlby One SC"/>
              </a:rPr>
              <a:t>17</a:t>
            </a:r>
            <a:endParaRPr sz="2100"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49" name="Google Shape;49;p1"/>
          <p:cNvSpPr txBox="1"/>
          <p:nvPr/>
        </p:nvSpPr>
        <p:spPr>
          <a:xfrm>
            <a:off x="6267189" y="675875"/>
            <a:ext cx="612000" cy="4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Bowlby One SC"/>
                <a:ea typeface="Bowlby One SC"/>
                <a:cs typeface="Bowlby One SC"/>
                <a:sym typeface="Bowlby One SC"/>
              </a:rPr>
              <a:t>18</a:t>
            </a:r>
            <a:endParaRPr sz="2100"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50" name="Google Shape;50;p1"/>
          <p:cNvSpPr/>
          <p:nvPr/>
        </p:nvSpPr>
        <p:spPr>
          <a:xfrm>
            <a:off x="80375" y="3855225"/>
            <a:ext cx="920100" cy="1116000"/>
          </a:xfrm>
          <a:prstGeom prst="roundRect">
            <a:avLst>
              <a:gd fmla="val 16667" name="adj"/>
            </a:avLst>
          </a:prstGeom>
          <a:solidFill>
            <a:srgbClr val="F1C23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1" name="Google Shape;51;p1"/>
          <p:cNvPicPr preferRelativeResize="0"/>
          <p:nvPr/>
        </p:nvPicPr>
        <p:blipFill rotWithShape="1">
          <a:blip r:embed="rId3">
            <a:alphaModFix/>
          </a:blip>
          <a:srcRect b="23396" l="56064" r="10405" t="23214"/>
          <a:stretch/>
        </p:blipFill>
        <p:spPr>
          <a:xfrm>
            <a:off x="101426" y="4086825"/>
            <a:ext cx="803125" cy="88931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"/>
          <p:cNvSpPr txBox="1"/>
          <p:nvPr/>
        </p:nvSpPr>
        <p:spPr>
          <a:xfrm>
            <a:off x="172175" y="3855225"/>
            <a:ext cx="803100" cy="2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1"/>
          <p:cNvSpPr txBox="1"/>
          <p:nvPr/>
        </p:nvSpPr>
        <p:spPr>
          <a:xfrm>
            <a:off x="172225" y="4025675"/>
            <a:ext cx="732300" cy="1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Archivo Black"/>
                <a:ea typeface="Archivo Black"/>
                <a:cs typeface="Archivo Black"/>
                <a:sym typeface="Archivo Black"/>
              </a:rPr>
              <a:t>Back</a:t>
            </a:r>
            <a:endParaRPr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54" name="Google Shape;54;p1"/>
          <p:cNvSpPr/>
          <p:nvPr/>
        </p:nvSpPr>
        <p:spPr>
          <a:xfrm flipH="1" rot="4319">
            <a:off x="707565" y="3932720"/>
            <a:ext cx="238800" cy="231600"/>
          </a:xfrm>
          <a:prstGeom prst="bentArrow">
            <a:avLst>
              <a:gd fmla="val 25000" name="adj1"/>
              <a:gd fmla="val 25000" name="adj2"/>
              <a:gd fmla="val 25000" name="adj3"/>
              <a:gd fmla="val 43750" name="adj4"/>
            </a:avLst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4"/>
    <p:sldLayoutId id="2147483649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21.xml"/><Relationship Id="rId11" Type="http://schemas.openxmlformats.org/officeDocument/2006/relationships/slide" Target="/ppt/slides/slide11.xml"/><Relationship Id="rId10" Type="http://schemas.openxmlformats.org/officeDocument/2006/relationships/slide" Target="/ppt/slides/slide10.xml"/><Relationship Id="rId21" Type="http://schemas.openxmlformats.org/officeDocument/2006/relationships/slide" Target="/ppt/slides/slide12.xml"/><Relationship Id="rId13" Type="http://schemas.openxmlformats.org/officeDocument/2006/relationships/slide" Target="/ppt/slides/slide14.xml"/><Relationship Id="rId12" Type="http://schemas.openxmlformats.org/officeDocument/2006/relationships/slide" Target="/ppt/slides/slide13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slide" Target="/ppt/slides/slide4.xml"/><Relationship Id="rId9" Type="http://schemas.openxmlformats.org/officeDocument/2006/relationships/slide" Target="/ppt/slides/slide9.xml"/><Relationship Id="rId15" Type="http://schemas.openxmlformats.org/officeDocument/2006/relationships/slide" Target="/ppt/slides/slide16.xml"/><Relationship Id="rId14" Type="http://schemas.openxmlformats.org/officeDocument/2006/relationships/slide" Target="/ppt/slides/slide15.xml"/><Relationship Id="rId17" Type="http://schemas.openxmlformats.org/officeDocument/2006/relationships/slide" Target="/ppt/slides/slide18.xml"/><Relationship Id="rId16" Type="http://schemas.openxmlformats.org/officeDocument/2006/relationships/slide" Target="/ppt/slides/slide17.xml"/><Relationship Id="rId5" Type="http://schemas.openxmlformats.org/officeDocument/2006/relationships/slide" Target="/ppt/slides/slide5.xml"/><Relationship Id="rId19" Type="http://schemas.openxmlformats.org/officeDocument/2006/relationships/slide" Target="/ppt/slides/slide20.xml"/><Relationship Id="rId6" Type="http://schemas.openxmlformats.org/officeDocument/2006/relationships/slide" Target="/ppt/slides/slide6.xml"/><Relationship Id="rId18" Type="http://schemas.openxmlformats.org/officeDocument/2006/relationships/slide" Target="/ppt/slides/slide19.xml"/><Relationship Id="rId7" Type="http://schemas.openxmlformats.org/officeDocument/2006/relationships/slide" Target="/ppt/slides/slide7.xml"/><Relationship Id="rId8" Type="http://schemas.openxmlformats.org/officeDocument/2006/relationships/slide" Target="/ppt/slides/slide8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hyperlink" Target="http://www.youtube.com/watch?v=UgFdtIkDvSU" TargetMode="External"/><Relationship Id="rId9" Type="http://schemas.openxmlformats.org/officeDocument/2006/relationships/image" Target="../media/image4.jpg"/><Relationship Id="rId5" Type="http://schemas.openxmlformats.org/officeDocument/2006/relationships/image" Target="../media/image7.jpg"/><Relationship Id="rId6" Type="http://schemas.openxmlformats.org/officeDocument/2006/relationships/hyperlink" Target="http://www.youtube.com/watch?v=FNa8dtJCLfA" TargetMode="External"/><Relationship Id="rId7" Type="http://schemas.openxmlformats.org/officeDocument/2006/relationships/image" Target="../media/image3.jpg"/><Relationship Id="rId8" Type="http://schemas.openxmlformats.org/officeDocument/2006/relationships/hyperlink" Target="http://www.youtube.com/watch?v=9uf1gMqbpT4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3"/>
          <p:cNvSpPr/>
          <p:nvPr/>
        </p:nvSpPr>
        <p:spPr>
          <a:xfrm>
            <a:off x="67550" y="897825"/>
            <a:ext cx="2474400" cy="1174500"/>
          </a:xfrm>
          <a:prstGeom prst="rect">
            <a:avLst/>
          </a:prstGeom>
          <a:solidFill>
            <a:srgbClr val="F1C23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Archivo Black"/>
                <a:ea typeface="Archivo Black"/>
                <a:cs typeface="Archivo Black"/>
                <a:sym typeface="Archivo Black"/>
              </a:rPr>
              <a:t>C</a:t>
            </a:r>
            <a:r>
              <a:rPr lang="en" sz="1600">
                <a:latin typeface="Archivo Black"/>
                <a:ea typeface="Archivo Black"/>
                <a:cs typeface="Archivo Black"/>
                <a:sym typeface="Archivo Black"/>
              </a:rPr>
              <a:t>hoose 5 cases to open! See if you are lucky enough to find the Million Dollars!</a:t>
            </a:r>
            <a:endParaRPr sz="1600"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pic>
        <p:nvPicPr>
          <p:cNvPr id="105" name="Google Shape;105;p13"/>
          <p:cNvPicPr preferRelativeResize="0"/>
          <p:nvPr/>
        </p:nvPicPr>
        <p:blipFill rotWithShape="1">
          <a:blip r:embed="rId3">
            <a:alphaModFix/>
          </a:blip>
          <a:srcRect b="0" l="0" r="36379" t="0"/>
          <a:stretch/>
        </p:blipFill>
        <p:spPr>
          <a:xfrm>
            <a:off x="-71425" y="3458750"/>
            <a:ext cx="1224100" cy="168475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3">
            <a:hlinkClick action="ppaction://hlinksldjump" r:id="rId4"/>
          </p:cNvPr>
          <p:cNvSpPr/>
          <p:nvPr/>
        </p:nvSpPr>
        <p:spPr>
          <a:xfrm>
            <a:off x="1506425" y="3782825"/>
            <a:ext cx="896400" cy="588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3">
            <a:hlinkClick action="ppaction://hlinksldjump" r:id="rId5"/>
          </p:cNvPr>
          <p:cNvSpPr/>
          <p:nvPr/>
        </p:nvSpPr>
        <p:spPr>
          <a:xfrm>
            <a:off x="2835875" y="3782825"/>
            <a:ext cx="896400" cy="588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13">
            <a:hlinkClick action="ppaction://hlinksldjump" r:id="rId6"/>
          </p:cNvPr>
          <p:cNvSpPr/>
          <p:nvPr/>
        </p:nvSpPr>
        <p:spPr>
          <a:xfrm>
            <a:off x="4059450" y="3782825"/>
            <a:ext cx="896400" cy="588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13">
            <a:hlinkClick action="ppaction://hlinksldjump" r:id="rId7"/>
          </p:cNvPr>
          <p:cNvSpPr/>
          <p:nvPr/>
        </p:nvSpPr>
        <p:spPr>
          <a:xfrm>
            <a:off x="5283025" y="3782825"/>
            <a:ext cx="896400" cy="588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13">
            <a:hlinkClick action="ppaction://hlinksldjump" r:id="rId8"/>
          </p:cNvPr>
          <p:cNvSpPr/>
          <p:nvPr/>
        </p:nvSpPr>
        <p:spPr>
          <a:xfrm>
            <a:off x="6612475" y="3782825"/>
            <a:ext cx="896400" cy="588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13">
            <a:hlinkClick action="ppaction://hlinksldjump" r:id="rId9"/>
          </p:cNvPr>
          <p:cNvSpPr/>
          <p:nvPr/>
        </p:nvSpPr>
        <p:spPr>
          <a:xfrm>
            <a:off x="7862625" y="3782825"/>
            <a:ext cx="896400" cy="588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13">
            <a:hlinkClick action="ppaction://hlinksldjump" r:id="rId10"/>
          </p:cNvPr>
          <p:cNvSpPr/>
          <p:nvPr/>
        </p:nvSpPr>
        <p:spPr>
          <a:xfrm>
            <a:off x="2102100" y="2740250"/>
            <a:ext cx="896400" cy="588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13">
            <a:hlinkClick action="ppaction://hlinksldjump" r:id="rId11"/>
          </p:cNvPr>
          <p:cNvSpPr/>
          <p:nvPr/>
        </p:nvSpPr>
        <p:spPr>
          <a:xfrm>
            <a:off x="3316000" y="2699650"/>
            <a:ext cx="896400" cy="588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13">
            <a:hlinkClick action="ppaction://hlinksldjump" r:id="rId12"/>
          </p:cNvPr>
          <p:cNvSpPr/>
          <p:nvPr/>
        </p:nvSpPr>
        <p:spPr>
          <a:xfrm>
            <a:off x="5967800" y="2740250"/>
            <a:ext cx="896400" cy="588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13">
            <a:hlinkClick action="ppaction://hlinksldjump" r:id="rId13"/>
          </p:cNvPr>
          <p:cNvSpPr/>
          <p:nvPr/>
        </p:nvSpPr>
        <p:spPr>
          <a:xfrm>
            <a:off x="7181700" y="2699650"/>
            <a:ext cx="896400" cy="588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13">
            <a:hlinkClick action="ppaction://hlinksldjump" r:id="rId14"/>
          </p:cNvPr>
          <p:cNvSpPr/>
          <p:nvPr/>
        </p:nvSpPr>
        <p:spPr>
          <a:xfrm>
            <a:off x="2695175" y="1662438"/>
            <a:ext cx="896400" cy="588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13">
            <a:hlinkClick action="ppaction://hlinksldjump" r:id="rId15"/>
          </p:cNvPr>
          <p:cNvSpPr/>
          <p:nvPr/>
        </p:nvSpPr>
        <p:spPr>
          <a:xfrm>
            <a:off x="4065538" y="1697675"/>
            <a:ext cx="896400" cy="588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13">
            <a:hlinkClick action="ppaction://hlinksldjump" r:id="rId16"/>
          </p:cNvPr>
          <p:cNvSpPr/>
          <p:nvPr/>
        </p:nvSpPr>
        <p:spPr>
          <a:xfrm>
            <a:off x="5371125" y="1697675"/>
            <a:ext cx="896400" cy="588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13">
            <a:hlinkClick action="ppaction://hlinksldjump" r:id="rId17"/>
          </p:cNvPr>
          <p:cNvSpPr/>
          <p:nvPr/>
        </p:nvSpPr>
        <p:spPr>
          <a:xfrm>
            <a:off x="6556100" y="1697675"/>
            <a:ext cx="896400" cy="588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13">
            <a:hlinkClick action="ppaction://hlinksldjump" r:id="rId18"/>
          </p:cNvPr>
          <p:cNvSpPr/>
          <p:nvPr/>
        </p:nvSpPr>
        <p:spPr>
          <a:xfrm>
            <a:off x="3408175" y="584625"/>
            <a:ext cx="896400" cy="588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13">
            <a:hlinkClick action="ppaction://hlinksldjump" r:id="rId19"/>
          </p:cNvPr>
          <p:cNvSpPr/>
          <p:nvPr/>
        </p:nvSpPr>
        <p:spPr>
          <a:xfrm>
            <a:off x="4757175" y="584625"/>
            <a:ext cx="896400" cy="588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13">
            <a:hlinkClick action="ppaction://hlinksldjump" r:id="rId20"/>
          </p:cNvPr>
          <p:cNvSpPr/>
          <p:nvPr/>
        </p:nvSpPr>
        <p:spPr>
          <a:xfrm>
            <a:off x="6106175" y="584625"/>
            <a:ext cx="896400" cy="588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3">
            <a:hlinkClick action="ppaction://hlinksldjump" r:id="rId21"/>
          </p:cNvPr>
          <p:cNvSpPr/>
          <p:nvPr/>
        </p:nvSpPr>
        <p:spPr>
          <a:xfrm>
            <a:off x="4641900" y="2740250"/>
            <a:ext cx="896400" cy="588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2"/>
          <p:cNvSpPr txBox="1"/>
          <p:nvPr/>
        </p:nvSpPr>
        <p:spPr>
          <a:xfrm>
            <a:off x="7044575" y="395650"/>
            <a:ext cx="308700" cy="28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1C232"/>
                </a:solidFill>
                <a:latin typeface="Bowlby One SC"/>
                <a:ea typeface="Bowlby One SC"/>
                <a:cs typeface="Bowlby One SC"/>
                <a:sym typeface="Bowlby One SC"/>
              </a:rPr>
              <a:t>7</a:t>
            </a:r>
            <a:endParaRPr sz="1800">
              <a:solidFill>
                <a:srgbClr val="F1C232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193" name="Google Shape;193;p22"/>
          <p:cNvSpPr txBox="1"/>
          <p:nvPr/>
        </p:nvSpPr>
        <p:spPr>
          <a:xfrm>
            <a:off x="6222300" y="3954550"/>
            <a:ext cx="639000" cy="474900"/>
          </a:xfrm>
          <a:prstGeom prst="rect">
            <a:avLst/>
          </a:prstGeom>
          <a:noFill/>
          <a:ln cap="flat" cmpd="sng" w="38100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FFE599"/>
                </a:solidFill>
                <a:latin typeface="Bowlby One SC"/>
                <a:ea typeface="Bowlby One SC"/>
                <a:cs typeface="Bowlby One SC"/>
                <a:sym typeface="Bowlby One SC"/>
              </a:rPr>
              <a:t>7</a:t>
            </a:r>
            <a:endParaRPr sz="3500">
              <a:solidFill>
                <a:srgbClr val="FFE599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194" name="Google Shape;194;p22"/>
          <p:cNvSpPr/>
          <p:nvPr/>
        </p:nvSpPr>
        <p:spPr>
          <a:xfrm>
            <a:off x="96500" y="3860050"/>
            <a:ext cx="916800" cy="1109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3"/>
          <p:cNvSpPr txBox="1"/>
          <p:nvPr/>
        </p:nvSpPr>
        <p:spPr>
          <a:xfrm>
            <a:off x="7044575" y="395650"/>
            <a:ext cx="308700" cy="28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1C232"/>
                </a:solidFill>
                <a:latin typeface="Bowlby One SC"/>
                <a:ea typeface="Bowlby One SC"/>
                <a:cs typeface="Bowlby One SC"/>
                <a:sym typeface="Bowlby One SC"/>
              </a:rPr>
              <a:t>8</a:t>
            </a:r>
            <a:endParaRPr sz="1800">
              <a:solidFill>
                <a:srgbClr val="F1C232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200" name="Google Shape;200;p23"/>
          <p:cNvSpPr txBox="1"/>
          <p:nvPr/>
        </p:nvSpPr>
        <p:spPr>
          <a:xfrm>
            <a:off x="6222300" y="3954550"/>
            <a:ext cx="639000" cy="474900"/>
          </a:xfrm>
          <a:prstGeom prst="rect">
            <a:avLst/>
          </a:prstGeom>
          <a:noFill/>
          <a:ln cap="flat" cmpd="sng" w="38100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FFE599"/>
                </a:solidFill>
                <a:latin typeface="Bowlby One SC"/>
                <a:ea typeface="Bowlby One SC"/>
                <a:cs typeface="Bowlby One SC"/>
                <a:sym typeface="Bowlby One SC"/>
              </a:rPr>
              <a:t>8</a:t>
            </a:r>
            <a:endParaRPr sz="3500">
              <a:solidFill>
                <a:srgbClr val="FFE599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201" name="Google Shape;201;p23"/>
          <p:cNvSpPr/>
          <p:nvPr/>
        </p:nvSpPr>
        <p:spPr>
          <a:xfrm>
            <a:off x="96500" y="3860050"/>
            <a:ext cx="916800" cy="1109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4"/>
          <p:cNvSpPr txBox="1"/>
          <p:nvPr/>
        </p:nvSpPr>
        <p:spPr>
          <a:xfrm>
            <a:off x="7044575" y="395650"/>
            <a:ext cx="308700" cy="28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1C232"/>
                </a:solidFill>
                <a:latin typeface="Bowlby One SC"/>
                <a:ea typeface="Bowlby One SC"/>
                <a:cs typeface="Bowlby One SC"/>
                <a:sym typeface="Bowlby One SC"/>
              </a:rPr>
              <a:t>9</a:t>
            </a:r>
            <a:endParaRPr sz="1800">
              <a:solidFill>
                <a:srgbClr val="F1C232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207" name="Google Shape;207;p24"/>
          <p:cNvSpPr txBox="1"/>
          <p:nvPr/>
        </p:nvSpPr>
        <p:spPr>
          <a:xfrm>
            <a:off x="6222300" y="3954550"/>
            <a:ext cx="639000" cy="474900"/>
          </a:xfrm>
          <a:prstGeom prst="rect">
            <a:avLst/>
          </a:prstGeom>
          <a:noFill/>
          <a:ln cap="flat" cmpd="sng" w="38100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FFE599"/>
                </a:solidFill>
                <a:latin typeface="Bowlby One SC"/>
                <a:ea typeface="Bowlby One SC"/>
                <a:cs typeface="Bowlby One SC"/>
                <a:sym typeface="Bowlby One SC"/>
              </a:rPr>
              <a:t>9</a:t>
            </a:r>
            <a:endParaRPr sz="3500">
              <a:solidFill>
                <a:srgbClr val="FFE599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208" name="Google Shape;208;p24"/>
          <p:cNvSpPr/>
          <p:nvPr/>
        </p:nvSpPr>
        <p:spPr>
          <a:xfrm>
            <a:off x="96500" y="3860050"/>
            <a:ext cx="916800" cy="1109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5"/>
          <p:cNvSpPr txBox="1"/>
          <p:nvPr/>
        </p:nvSpPr>
        <p:spPr>
          <a:xfrm>
            <a:off x="7044575" y="395650"/>
            <a:ext cx="550200" cy="28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1C232"/>
                </a:solidFill>
                <a:latin typeface="Bowlby One SC"/>
                <a:ea typeface="Bowlby One SC"/>
                <a:cs typeface="Bowlby One SC"/>
                <a:sym typeface="Bowlby One SC"/>
              </a:rPr>
              <a:t>10</a:t>
            </a:r>
            <a:endParaRPr sz="1800">
              <a:solidFill>
                <a:srgbClr val="F1C232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214" name="Google Shape;214;p25"/>
          <p:cNvSpPr txBox="1"/>
          <p:nvPr/>
        </p:nvSpPr>
        <p:spPr>
          <a:xfrm>
            <a:off x="6222300" y="3954550"/>
            <a:ext cx="639000" cy="474900"/>
          </a:xfrm>
          <a:prstGeom prst="rect">
            <a:avLst/>
          </a:prstGeom>
          <a:noFill/>
          <a:ln cap="flat" cmpd="sng" w="38100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rgbClr val="FFE599"/>
                </a:solidFill>
                <a:latin typeface="Bowlby One SC"/>
                <a:ea typeface="Bowlby One SC"/>
                <a:cs typeface="Bowlby One SC"/>
                <a:sym typeface="Bowlby One SC"/>
              </a:rPr>
              <a:t>10</a:t>
            </a:r>
            <a:endParaRPr sz="2700">
              <a:solidFill>
                <a:srgbClr val="FFE599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215" name="Google Shape;215;p25"/>
          <p:cNvSpPr/>
          <p:nvPr/>
        </p:nvSpPr>
        <p:spPr>
          <a:xfrm>
            <a:off x="96500" y="3860050"/>
            <a:ext cx="916800" cy="1109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6"/>
          <p:cNvSpPr txBox="1"/>
          <p:nvPr/>
        </p:nvSpPr>
        <p:spPr>
          <a:xfrm>
            <a:off x="7044575" y="395650"/>
            <a:ext cx="550200" cy="28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1C232"/>
                </a:solidFill>
                <a:latin typeface="Bowlby One SC"/>
                <a:ea typeface="Bowlby One SC"/>
                <a:cs typeface="Bowlby One SC"/>
                <a:sym typeface="Bowlby One SC"/>
              </a:rPr>
              <a:t>11</a:t>
            </a:r>
            <a:endParaRPr sz="1800">
              <a:solidFill>
                <a:srgbClr val="F1C232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221" name="Google Shape;221;p26"/>
          <p:cNvSpPr txBox="1"/>
          <p:nvPr/>
        </p:nvSpPr>
        <p:spPr>
          <a:xfrm>
            <a:off x="6222300" y="3954550"/>
            <a:ext cx="639000" cy="474900"/>
          </a:xfrm>
          <a:prstGeom prst="rect">
            <a:avLst/>
          </a:prstGeom>
          <a:noFill/>
          <a:ln cap="flat" cmpd="sng" w="38100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rgbClr val="FFE599"/>
                </a:solidFill>
                <a:latin typeface="Bowlby One SC"/>
                <a:ea typeface="Bowlby One SC"/>
                <a:cs typeface="Bowlby One SC"/>
                <a:sym typeface="Bowlby One SC"/>
              </a:rPr>
              <a:t>11</a:t>
            </a:r>
            <a:endParaRPr sz="2700">
              <a:solidFill>
                <a:srgbClr val="FFE599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222" name="Google Shape;222;p26"/>
          <p:cNvSpPr/>
          <p:nvPr/>
        </p:nvSpPr>
        <p:spPr>
          <a:xfrm>
            <a:off x="96500" y="3860050"/>
            <a:ext cx="916800" cy="1109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7"/>
          <p:cNvSpPr txBox="1"/>
          <p:nvPr/>
        </p:nvSpPr>
        <p:spPr>
          <a:xfrm>
            <a:off x="7044575" y="395650"/>
            <a:ext cx="550200" cy="28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1C232"/>
                </a:solidFill>
                <a:latin typeface="Bowlby One SC"/>
                <a:ea typeface="Bowlby One SC"/>
                <a:cs typeface="Bowlby One SC"/>
                <a:sym typeface="Bowlby One SC"/>
              </a:rPr>
              <a:t>12</a:t>
            </a:r>
            <a:endParaRPr sz="1800">
              <a:solidFill>
                <a:srgbClr val="F1C232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228" name="Google Shape;228;p27"/>
          <p:cNvSpPr txBox="1"/>
          <p:nvPr/>
        </p:nvSpPr>
        <p:spPr>
          <a:xfrm>
            <a:off x="6222300" y="3954550"/>
            <a:ext cx="639000" cy="474900"/>
          </a:xfrm>
          <a:prstGeom prst="rect">
            <a:avLst/>
          </a:prstGeom>
          <a:noFill/>
          <a:ln cap="flat" cmpd="sng" w="38100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rgbClr val="FFE599"/>
                </a:solidFill>
                <a:latin typeface="Bowlby One SC"/>
                <a:ea typeface="Bowlby One SC"/>
                <a:cs typeface="Bowlby One SC"/>
                <a:sym typeface="Bowlby One SC"/>
              </a:rPr>
              <a:t>12</a:t>
            </a:r>
            <a:endParaRPr sz="2700">
              <a:solidFill>
                <a:srgbClr val="FFE599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229" name="Google Shape;229;p27"/>
          <p:cNvSpPr/>
          <p:nvPr/>
        </p:nvSpPr>
        <p:spPr>
          <a:xfrm>
            <a:off x="96500" y="3860050"/>
            <a:ext cx="916800" cy="1109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8"/>
          <p:cNvSpPr txBox="1"/>
          <p:nvPr/>
        </p:nvSpPr>
        <p:spPr>
          <a:xfrm>
            <a:off x="7044575" y="395650"/>
            <a:ext cx="550200" cy="28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1C232"/>
                </a:solidFill>
                <a:latin typeface="Bowlby One SC"/>
                <a:ea typeface="Bowlby One SC"/>
                <a:cs typeface="Bowlby One SC"/>
                <a:sym typeface="Bowlby One SC"/>
              </a:rPr>
              <a:t>13</a:t>
            </a:r>
            <a:endParaRPr sz="1800">
              <a:solidFill>
                <a:srgbClr val="F1C232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235" name="Google Shape;235;p28"/>
          <p:cNvSpPr txBox="1"/>
          <p:nvPr/>
        </p:nvSpPr>
        <p:spPr>
          <a:xfrm>
            <a:off x="6222300" y="3954550"/>
            <a:ext cx="639000" cy="474900"/>
          </a:xfrm>
          <a:prstGeom prst="rect">
            <a:avLst/>
          </a:prstGeom>
          <a:noFill/>
          <a:ln cap="flat" cmpd="sng" w="38100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rgbClr val="FFE599"/>
                </a:solidFill>
                <a:latin typeface="Bowlby One SC"/>
                <a:ea typeface="Bowlby One SC"/>
                <a:cs typeface="Bowlby One SC"/>
                <a:sym typeface="Bowlby One SC"/>
              </a:rPr>
              <a:t>13</a:t>
            </a:r>
            <a:endParaRPr sz="2700">
              <a:solidFill>
                <a:srgbClr val="FFE599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236" name="Google Shape;236;p28"/>
          <p:cNvSpPr/>
          <p:nvPr/>
        </p:nvSpPr>
        <p:spPr>
          <a:xfrm>
            <a:off x="96500" y="3860050"/>
            <a:ext cx="916800" cy="1109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9"/>
          <p:cNvSpPr txBox="1"/>
          <p:nvPr/>
        </p:nvSpPr>
        <p:spPr>
          <a:xfrm>
            <a:off x="7044575" y="395650"/>
            <a:ext cx="550200" cy="28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1C232"/>
                </a:solidFill>
                <a:latin typeface="Bowlby One SC"/>
                <a:ea typeface="Bowlby One SC"/>
                <a:cs typeface="Bowlby One SC"/>
                <a:sym typeface="Bowlby One SC"/>
              </a:rPr>
              <a:t>14</a:t>
            </a:r>
            <a:endParaRPr sz="1800">
              <a:solidFill>
                <a:srgbClr val="F1C232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242" name="Google Shape;242;p29"/>
          <p:cNvSpPr txBox="1"/>
          <p:nvPr/>
        </p:nvSpPr>
        <p:spPr>
          <a:xfrm>
            <a:off x="6222300" y="3954550"/>
            <a:ext cx="639000" cy="474900"/>
          </a:xfrm>
          <a:prstGeom prst="rect">
            <a:avLst/>
          </a:prstGeom>
          <a:noFill/>
          <a:ln cap="flat" cmpd="sng" w="38100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rgbClr val="FFE599"/>
                </a:solidFill>
                <a:latin typeface="Bowlby One SC"/>
                <a:ea typeface="Bowlby One SC"/>
                <a:cs typeface="Bowlby One SC"/>
                <a:sym typeface="Bowlby One SC"/>
              </a:rPr>
              <a:t>14</a:t>
            </a:r>
            <a:endParaRPr sz="2700">
              <a:solidFill>
                <a:srgbClr val="FFE599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243" name="Google Shape;243;p29"/>
          <p:cNvSpPr/>
          <p:nvPr/>
        </p:nvSpPr>
        <p:spPr>
          <a:xfrm>
            <a:off x="96500" y="3860050"/>
            <a:ext cx="916800" cy="1109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0"/>
          <p:cNvSpPr txBox="1"/>
          <p:nvPr/>
        </p:nvSpPr>
        <p:spPr>
          <a:xfrm>
            <a:off x="7044575" y="395650"/>
            <a:ext cx="550200" cy="28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1C232"/>
                </a:solidFill>
                <a:latin typeface="Bowlby One SC"/>
                <a:ea typeface="Bowlby One SC"/>
                <a:cs typeface="Bowlby One SC"/>
                <a:sym typeface="Bowlby One SC"/>
              </a:rPr>
              <a:t>15</a:t>
            </a:r>
            <a:endParaRPr sz="1800">
              <a:solidFill>
                <a:srgbClr val="F1C232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249" name="Google Shape;249;p30"/>
          <p:cNvSpPr txBox="1"/>
          <p:nvPr/>
        </p:nvSpPr>
        <p:spPr>
          <a:xfrm>
            <a:off x="6222300" y="3954550"/>
            <a:ext cx="639000" cy="474900"/>
          </a:xfrm>
          <a:prstGeom prst="rect">
            <a:avLst/>
          </a:prstGeom>
          <a:noFill/>
          <a:ln cap="flat" cmpd="sng" w="38100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rgbClr val="FFE599"/>
                </a:solidFill>
                <a:latin typeface="Bowlby One SC"/>
                <a:ea typeface="Bowlby One SC"/>
                <a:cs typeface="Bowlby One SC"/>
                <a:sym typeface="Bowlby One SC"/>
              </a:rPr>
              <a:t>15</a:t>
            </a:r>
            <a:endParaRPr sz="2700">
              <a:solidFill>
                <a:srgbClr val="FFE599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250" name="Google Shape;250;p30"/>
          <p:cNvSpPr/>
          <p:nvPr/>
        </p:nvSpPr>
        <p:spPr>
          <a:xfrm>
            <a:off x="96500" y="3860050"/>
            <a:ext cx="916800" cy="1109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1"/>
          <p:cNvSpPr txBox="1"/>
          <p:nvPr/>
        </p:nvSpPr>
        <p:spPr>
          <a:xfrm>
            <a:off x="7044575" y="395650"/>
            <a:ext cx="550200" cy="28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1C232"/>
                </a:solidFill>
                <a:latin typeface="Bowlby One SC"/>
                <a:ea typeface="Bowlby One SC"/>
                <a:cs typeface="Bowlby One SC"/>
                <a:sym typeface="Bowlby One SC"/>
              </a:rPr>
              <a:t>16</a:t>
            </a:r>
            <a:endParaRPr sz="1800">
              <a:solidFill>
                <a:srgbClr val="F1C232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256" name="Google Shape;256;p31"/>
          <p:cNvSpPr txBox="1"/>
          <p:nvPr/>
        </p:nvSpPr>
        <p:spPr>
          <a:xfrm>
            <a:off x="6222300" y="3954550"/>
            <a:ext cx="639000" cy="474900"/>
          </a:xfrm>
          <a:prstGeom prst="rect">
            <a:avLst/>
          </a:prstGeom>
          <a:noFill/>
          <a:ln cap="flat" cmpd="sng" w="38100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rgbClr val="FFE599"/>
                </a:solidFill>
                <a:latin typeface="Bowlby One SC"/>
                <a:ea typeface="Bowlby One SC"/>
                <a:cs typeface="Bowlby One SC"/>
                <a:sym typeface="Bowlby One SC"/>
              </a:rPr>
              <a:t>16</a:t>
            </a:r>
            <a:endParaRPr sz="2700">
              <a:solidFill>
                <a:srgbClr val="FFE599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257" name="Google Shape;257;p31"/>
          <p:cNvSpPr/>
          <p:nvPr/>
        </p:nvSpPr>
        <p:spPr>
          <a:xfrm>
            <a:off x="96500" y="3860050"/>
            <a:ext cx="916800" cy="1109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4"/>
          <p:cNvSpPr/>
          <p:nvPr/>
        </p:nvSpPr>
        <p:spPr>
          <a:xfrm>
            <a:off x="3174875" y="48425"/>
            <a:ext cx="5910900" cy="5056200"/>
          </a:xfrm>
          <a:prstGeom prst="rect">
            <a:avLst/>
          </a:prstGeom>
          <a:solidFill>
            <a:srgbClr val="F1C2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14"/>
          <p:cNvSpPr/>
          <p:nvPr/>
        </p:nvSpPr>
        <p:spPr>
          <a:xfrm>
            <a:off x="1172050" y="784600"/>
            <a:ext cx="2673600" cy="4359000"/>
          </a:xfrm>
          <a:prstGeom prst="rect">
            <a:avLst/>
          </a:prstGeom>
          <a:solidFill>
            <a:srgbClr val="F1C2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14"/>
          <p:cNvSpPr txBox="1"/>
          <p:nvPr/>
        </p:nvSpPr>
        <p:spPr>
          <a:xfrm>
            <a:off x="3223125" y="154400"/>
            <a:ext cx="5674200" cy="63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Bowlby One SC"/>
                <a:ea typeface="Bowlby One SC"/>
                <a:cs typeface="Bowlby One SC"/>
                <a:sym typeface="Bowlby One SC"/>
              </a:rPr>
              <a:t>Goal-Pick the Case with the “Free Ride” inside!</a:t>
            </a:r>
            <a:endParaRPr sz="1600"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131" name="Google Shape;131;p14"/>
          <p:cNvSpPr/>
          <p:nvPr/>
        </p:nvSpPr>
        <p:spPr>
          <a:xfrm>
            <a:off x="1418575" y="952000"/>
            <a:ext cx="7411200" cy="4024200"/>
          </a:xfrm>
          <a:prstGeom prst="roundRect">
            <a:avLst>
              <a:gd fmla="val 16667" name="adj"/>
            </a:avLst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chivo Black"/>
              <a:buChar char="●"/>
            </a:pPr>
            <a:r>
              <a:rPr lang="en" sz="2000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Move the </a:t>
            </a:r>
            <a:r>
              <a:rPr lang="en" sz="2300">
                <a:solidFill>
                  <a:srgbClr val="F1C232"/>
                </a:solidFill>
                <a:latin typeface="Archivo Black"/>
                <a:ea typeface="Archivo Black"/>
                <a:cs typeface="Archivo Black"/>
                <a:sym typeface="Archivo Black"/>
              </a:rPr>
              <a:t>X</a:t>
            </a:r>
            <a:r>
              <a:rPr lang="en" sz="2000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 over one case. Open the cases one at a time, by clicking on them and complete the activity inside. </a:t>
            </a:r>
            <a:endParaRPr sz="2000">
              <a:solidFill>
                <a:srgbClr val="FFFFFF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chivo Black"/>
              <a:buChar char="●"/>
            </a:pPr>
            <a:r>
              <a:rPr lang="en" sz="2000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If you open the “Free Ride” case, then you must go back and do the activity in your chosen case.</a:t>
            </a:r>
            <a:endParaRPr sz="2000">
              <a:solidFill>
                <a:srgbClr val="FFFFFF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chivo Black"/>
              <a:buChar char="●"/>
            </a:pPr>
            <a:r>
              <a:rPr lang="en" sz="2000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To go back to the main stage to spin again, click on the banker in the bottom left corner. You can play as a group or with a partner. </a:t>
            </a:r>
            <a:endParaRPr sz="2000">
              <a:solidFill>
                <a:srgbClr val="FFFFFF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chivo Black"/>
              <a:buChar char="●"/>
            </a:pPr>
            <a:r>
              <a:rPr lang="en" sz="2000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Play until you have opened all the cases to see if you chose wisely!</a:t>
            </a:r>
            <a:endParaRPr sz="2000">
              <a:solidFill>
                <a:srgbClr val="FFFFFF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chivo Black"/>
              <a:buChar char="●"/>
            </a:pPr>
            <a:r>
              <a:rPr lang="en" sz="2000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Most importantly have fun and work hard!</a:t>
            </a:r>
            <a:endParaRPr sz="2000">
              <a:solidFill>
                <a:srgbClr val="FFFFFF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132" name="Google Shape;132;p14"/>
          <p:cNvSpPr/>
          <p:nvPr/>
        </p:nvSpPr>
        <p:spPr>
          <a:xfrm>
            <a:off x="96500" y="3860050"/>
            <a:ext cx="916800" cy="1109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2"/>
          <p:cNvSpPr txBox="1"/>
          <p:nvPr/>
        </p:nvSpPr>
        <p:spPr>
          <a:xfrm>
            <a:off x="7044575" y="395650"/>
            <a:ext cx="550200" cy="28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1C232"/>
                </a:solidFill>
                <a:latin typeface="Bowlby One SC"/>
                <a:ea typeface="Bowlby One SC"/>
                <a:cs typeface="Bowlby One SC"/>
                <a:sym typeface="Bowlby One SC"/>
              </a:rPr>
              <a:t>17</a:t>
            </a:r>
            <a:endParaRPr sz="1800">
              <a:solidFill>
                <a:srgbClr val="F1C232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263" name="Google Shape;263;p32"/>
          <p:cNvSpPr txBox="1"/>
          <p:nvPr/>
        </p:nvSpPr>
        <p:spPr>
          <a:xfrm>
            <a:off x="6222300" y="3954550"/>
            <a:ext cx="639000" cy="474900"/>
          </a:xfrm>
          <a:prstGeom prst="rect">
            <a:avLst/>
          </a:prstGeom>
          <a:noFill/>
          <a:ln cap="flat" cmpd="sng" w="38100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rgbClr val="FFE599"/>
                </a:solidFill>
                <a:latin typeface="Bowlby One SC"/>
                <a:ea typeface="Bowlby One SC"/>
                <a:cs typeface="Bowlby One SC"/>
                <a:sym typeface="Bowlby One SC"/>
              </a:rPr>
              <a:t>17</a:t>
            </a:r>
            <a:endParaRPr sz="2700">
              <a:solidFill>
                <a:srgbClr val="FFE599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264" name="Google Shape;264;p32"/>
          <p:cNvSpPr/>
          <p:nvPr/>
        </p:nvSpPr>
        <p:spPr>
          <a:xfrm>
            <a:off x="96500" y="3860050"/>
            <a:ext cx="916800" cy="1109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3"/>
          <p:cNvSpPr txBox="1"/>
          <p:nvPr/>
        </p:nvSpPr>
        <p:spPr>
          <a:xfrm>
            <a:off x="7044575" y="395650"/>
            <a:ext cx="550200" cy="28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1C232"/>
                </a:solidFill>
                <a:latin typeface="Bowlby One SC"/>
                <a:ea typeface="Bowlby One SC"/>
                <a:cs typeface="Bowlby One SC"/>
                <a:sym typeface="Bowlby One SC"/>
              </a:rPr>
              <a:t>18</a:t>
            </a:r>
            <a:endParaRPr sz="1800">
              <a:solidFill>
                <a:srgbClr val="F1C232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270" name="Google Shape;270;p33"/>
          <p:cNvSpPr txBox="1"/>
          <p:nvPr/>
        </p:nvSpPr>
        <p:spPr>
          <a:xfrm>
            <a:off x="6222300" y="3954550"/>
            <a:ext cx="639000" cy="474900"/>
          </a:xfrm>
          <a:prstGeom prst="rect">
            <a:avLst/>
          </a:prstGeom>
          <a:noFill/>
          <a:ln cap="flat" cmpd="sng" w="38100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rgbClr val="FFE599"/>
                </a:solidFill>
                <a:latin typeface="Bowlby One SC"/>
                <a:ea typeface="Bowlby One SC"/>
                <a:cs typeface="Bowlby One SC"/>
                <a:sym typeface="Bowlby One SC"/>
              </a:rPr>
              <a:t>18</a:t>
            </a:r>
            <a:endParaRPr sz="2700">
              <a:solidFill>
                <a:srgbClr val="FFE599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271" name="Google Shape;271;p33"/>
          <p:cNvSpPr/>
          <p:nvPr/>
        </p:nvSpPr>
        <p:spPr>
          <a:xfrm>
            <a:off x="96500" y="3860050"/>
            <a:ext cx="916800" cy="1109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5"/>
          <p:cNvSpPr txBox="1"/>
          <p:nvPr>
            <p:ph type="title"/>
          </p:nvPr>
        </p:nvSpPr>
        <p:spPr>
          <a:xfrm>
            <a:off x="4835400" y="49050"/>
            <a:ext cx="4045200" cy="675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/>
              <a:t>Million Dollar Case</a:t>
            </a:r>
            <a:endParaRPr sz="3400"/>
          </a:p>
        </p:txBody>
      </p:sp>
      <p:sp>
        <p:nvSpPr>
          <p:cNvPr id="138" name="Google Shape;138;p15"/>
          <p:cNvSpPr txBox="1"/>
          <p:nvPr>
            <p:ph idx="2" type="body"/>
          </p:nvPr>
        </p:nvSpPr>
        <p:spPr>
          <a:xfrm>
            <a:off x="4939500" y="668575"/>
            <a:ext cx="3837000" cy="107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Copy and Paste this image into the case on an activity slide that you want to be the $Million Dollar Case! Kids get a free ride on this one and don’t have an activity to do! </a:t>
            </a:r>
            <a:endParaRPr/>
          </a:p>
        </p:txBody>
      </p:sp>
      <p:pic>
        <p:nvPicPr>
          <p:cNvPr id="139" name="Google Shape;139;p15"/>
          <p:cNvPicPr preferRelativeResize="0"/>
          <p:nvPr/>
        </p:nvPicPr>
        <p:blipFill rotWithShape="1">
          <a:blip r:embed="rId3">
            <a:alphaModFix/>
          </a:blip>
          <a:srcRect b="14007" l="2117" r="3792" t="1966"/>
          <a:stretch/>
        </p:blipFill>
        <p:spPr>
          <a:xfrm>
            <a:off x="5541300" y="1979700"/>
            <a:ext cx="2941776" cy="1970426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5"/>
          <p:cNvSpPr/>
          <p:nvPr/>
        </p:nvSpPr>
        <p:spPr>
          <a:xfrm>
            <a:off x="0" y="0"/>
            <a:ext cx="47643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30 seconds timer HUD countdown" id="141" name="Google Shape;141;p15" title="COUNTDOWN TIMER ( v 679 ) 30 sec with sound music effects 4K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4123" y="218723"/>
            <a:ext cx="2107800" cy="15808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45 Seconds Timer Countdown with Music. This 45 Second Timer with Music, countdown with music for 45 second and, when the time is up, the music stops.&#10;✅ FOR MORE ⏲️ 👉 https://bit.ly/31P75tT 😀&#10;Video you might like: &#10;✅ https://www.youtube.com/watch?v=90tu2Y9CBtc ➡️ 30 Second Timer&#10;✅ https://www.youtube.com/watch?v=j9__UCv_VuY ➡️ 20 Seconds Timer with Music&#10;✅ https://www.youtube.com/watch?v=Zk__HiwMIjA ➡️ 30 Second Timer with Music&#10;✅ https://www.youtube.com/watch?v=pFuh3K3wQg8 ➡️ 60 seconds timer&#10;✅ https://www.youtube.com/watch?v=FNa8dtJCLfA ➡️ 45 Seconds Timer&#10;✅ https://www.youtube.com/watch?v=0gnG0pzzktg ➡️ 15 Seconds Timer With Music&#10;✅ https://www.youtube.com/watch?v=mUIMzTEANz4 ➡️ 45 Second Timer Countdown with Music HH&#10;✅ https://www.youtube.com/watch?v=O5T8O5qE8lc ➡️ 5 Minute Timer No Music with Alarm&#10;✅ https://www.youtube.com/watch?v=QLpArkPb-YU ➡️ 10 Seconds Timer with Music&#10;✅ https://www.youtube.com/watch?v=AOyWXjqDG4c ➡️ 60 seconds timer&#10;✅ https://www.youtube.com/watch?v=Nxw81hEYnig ➡️ 1 Minute and 30 Seconds Timer&#10;✅ https://www.youtube.com/watch?v=WazxY81UEv0 ➡️ 20 Minute Timer No Music with Alarm&#10;✅ https://www.youtube.com/watch?v=-LOvW0DbUZk ➡️ 30 Seconds Timer&#10;✅ https://www.youtube.com/watch?v=1iD-zvOc5Tw ➡️ 90 Second Timer with Music ⏰🔔🎵&#10;✅ https://www.youtube.com/watch?v=BHT_aO-vyPo ➡️ 30 Second Timer with Music #Shorts&#10;✅ https://www.youtube.com/watch?v=SJ0fhxOM53Q ➡️ Robot Dance - 20 Second Timer #Shorts&#10;✅ https://www.youtube.com/watch?v=vkWJRueO054 ➡️ 30 Second Timer with Music (3D version)&#10;✅ https://www.youtube.com/watch?v=F4CIwNWD0l4 ➡️ 3 Minute Timer with Music&#10;✅ https://www.youtube.com/watch?v=Yil53I8VzuY ➡️ 60 Seconds Timer ⏲️⏰🎵 60 Second Timer with Music&#10;✅ https://www.youtube.com/watch?v=Mi5gpU9ORcc ➡️ 30 Second Timer No Music with Alarm&#10;✅ https://www.youtube.com/watch?v=BWFKSyW2pXE ➡️ 25 Second Timer&#10;✅ https://www.youtube.com/watch?v=h-weyNwnFKA ➡️ 7 Minute Timer with Dance Music&#10;✅ https://www.youtube.com/watch?v=vh5Z2XSgBE4 ➡️ 40 Seconds Timer with Music&#10;✅ https://www.youtube.com/watch?v=yDS-utI72_I ➡️ Tabata Timer - 30 Minutes interval 20/10 - with Music and Alarm&#10;✅ https://www.youtube.com/watch?v=uV7fwnUFH7k ➡️ 2 Minute Timer - Countdown with Trap music and dancer&#10;✅ https://www.youtube.com/watch?v=dgzJ_DMo4rg ➡️ 10 Second Timer Countdown&#10;✅ https://www.youtube.com/watch?v=7SxNgrpCyI8 ➡️ 15 Second Timer with Music #Shorts&#10;✅ https://www.youtube.com/watch?v=NcElYfPzsfI ➡️ 2 Minute Timer with Music&#10;✅ https://www.youtube.com/watch?v=DuoUT3yl63g ➡️ 2 minutes and 30 seconds timer countdown" id="142" name="Google Shape;142;p15" title="45 Seconds Timer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569100" y="240725"/>
            <a:ext cx="2049125" cy="153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5" title="Dice">
            <a:hlinkClick r:id="rId8"/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44125" y="2571750"/>
            <a:ext cx="2192176" cy="1644125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5"/>
          <p:cNvSpPr txBox="1"/>
          <p:nvPr/>
        </p:nvSpPr>
        <p:spPr>
          <a:xfrm>
            <a:off x="249775" y="1942700"/>
            <a:ext cx="4368600" cy="2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30 Second Timer      		45 Second Timer</a:t>
            </a:r>
            <a:endParaRPr/>
          </a:p>
        </p:txBody>
      </p:sp>
      <p:sp>
        <p:nvSpPr>
          <p:cNvPr id="145" name="Google Shape;145;p15"/>
          <p:cNvSpPr txBox="1"/>
          <p:nvPr/>
        </p:nvSpPr>
        <p:spPr>
          <a:xfrm>
            <a:off x="277525" y="4329425"/>
            <a:ext cx="2192100" cy="29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Dice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6"/>
          <p:cNvSpPr/>
          <p:nvPr/>
        </p:nvSpPr>
        <p:spPr>
          <a:xfrm>
            <a:off x="96500" y="3860050"/>
            <a:ext cx="916800" cy="1109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16"/>
          <p:cNvSpPr txBox="1"/>
          <p:nvPr/>
        </p:nvSpPr>
        <p:spPr>
          <a:xfrm>
            <a:off x="7044575" y="395650"/>
            <a:ext cx="308700" cy="28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1C232"/>
                </a:solidFill>
                <a:latin typeface="Bowlby One SC"/>
                <a:ea typeface="Bowlby One SC"/>
                <a:cs typeface="Bowlby One SC"/>
                <a:sym typeface="Bowlby One SC"/>
              </a:rPr>
              <a:t>1</a:t>
            </a:r>
            <a:endParaRPr sz="1800">
              <a:solidFill>
                <a:srgbClr val="F1C232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152" name="Google Shape;152;p16"/>
          <p:cNvSpPr txBox="1"/>
          <p:nvPr/>
        </p:nvSpPr>
        <p:spPr>
          <a:xfrm>
            <a:off x="6222300" y="3954550"/>
            <a:ext cx="639000" cy="474900"/>
          </a:xfrm>
          <a:prstGeom prst="rect">
            <a:avLst/>
          </a:prstGeom>
          <a:noFill/>
          <a:ln cap="flat" cmpd="sng" w="38100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FFE599"/>
                </a:solidFill>
                <a:latin typeface="Bowlby One SC"/>
                <a:ea typeface="Bowlby One SC"/>
                <a:cs typeface="Bowlby One SC"/>
                <a:sym typeface="Bowlby One SC"/>
              </a:rPr>
              <a:t>1</a:t>
            </a:r>
            <a:endParaRPr sz="3500">
              <a:solidFill>
                <a:srgbClr val="FFE599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7"/>
          <p:cNvSpPr/>
          <p:nvPr/>
        </p:nvSpPr>
        <p:spPr>
          <a:xfrm>
            <a:off x="96500" y="3860050"/>
            <a:ext cx="916800" cy="1109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17"/>
          <p:cNvSpPr txBox="1"/>
          <p:nvPr/>
        </p:nvSpPr>
        <p:spPr>
          <a:xfrm>
            <a:off x="7044575" y="395650"/>
            <a:ext cx="308700" cy="28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1C232"/>
                </a:solidFill>
                <a:latin typeface="Bowlby One SC"/>
                <a:ea typeface="Bowlby One SC"/>
                <a:cs typeface="Bowlby One SC"/>
                <a:sym typeface="Bowlby One SC"/>
              </a:rPr>
              <a:t>2</a:t>
            </a:r>
            <a:endParaRPr sz="1800">
              <a:solidFill>
                <a:srgbClr val="F1C232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159" name="Google Shape;159;p17"/>
          <p:cNvSpPr txBox="1"/>
          <p:nvPr/>
        </p:nvSpPr>
        <p:spPr>
          <a:xfrm>
            <a:off x="6222300" y="3954550"/>
            <a:ext cx="639000" cy="474900"/>
          </a:xfrm>
          <a:prstGeom prst="rect">
            <a:avLst/>
          </a:prstGeom>
          <a:noFill/>
          <a:ln cap="flat" cmpd="sng" w="38100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FFE599"/>
                </a:solidFill>
                <a:latin typeface="Bowlby One SC"/>
                <a:ea typeface="Bowlby One SC"/>
                <a:cs typeface="Bowlby One SC"/>
                <a:sym typeface="Bowlby One SC"/>
              </a:rPr>
              <a:t>2</a:t>
            </a:r>
            <a:endParaRPr sz="3500">
              <a:solidFill>
                <a:srgbClr val="FFE599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8"/>
          <p:cNvSpPr txBox="1"/>
          <p:nvPr/>
        </p:nvSpPr>
        <p:spPr>
          <a:xfrm>
            <a:off x="7044575" y="395650"/>
            <a:ext cx="308700" cy="28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1C232"/>
                </a:solidFill>
                <a:latin typeface="Bowlby One SC"/>
                <a:ea typeface="Bowlby One SC"/>
                <a:cs typeface="Bowlby One SC"/>
                <a:sym typeface="Bowlby One SC"/>
              </a:rPr>
              <a:t>3</a:t>
            </a:r>
            <a:endParaRPr sz="1800">
              <a:solidFill>
                <a:srgbClr val="F1C232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165" name="Google Shape;165;p18"/>
          <p:cNvSpPr txBox="1"/>
          <p:nvPr/>
        </p:nvSpPr>
        <p:spPr>
          <a:xfrm>
            <a:off x="6222300" y="3954550"/>
            <a:ext cx="639000" cy="474900"/>
          </a:xfrm>
          <a:prstGeom prst="rect">
            <a:avLst/>
          </a:prstGeom>
          <a:noFill/>
          <a:ln cap="flat" cmpd="sng" w="38100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FFE599"/>
                </a:solidFill>
                <a:latin typeface="Bowlby One SC"/>
                <a:ea typeface="Bowlby One SC"/>
                <a:cs typeface="Bowlby One SC"/>
                <a:sym typeface="Bowlby One SC"/>
              </a:rPr>
              <a:t>3</a:t>
            </a:r>
            <a:endParaRPr sz="3500">
              <a:solidFill>
                <a:srgbClr val="FFE599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166" name="Google Shape;166;p18"/>
          <p:cNvSpPr/>
          <p:nvPr/>
        </p:nvSpPr>
        <p:spPr>
          <a:xfrm>
            <a:off x="96500" y="3860050"/>
            <a:ext cx="916800" cy="1109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9"/>
          <p:cNvSpPr txBox="1"/>
          <p:nvPr/>
        </p:nvSpPr>
        <p:spPr>
          <a:xfrm>
            <a:off x="7044575" y="395650"/>
            <a:ext cx="308700" cy="28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1C232"/>
                </a:solidFill>
                <a:latin typeface="Bowlby One SC"/>
                <a:ea typeface="Bowlby One SC"/>
                <a:cs typeface="Bowlby One SC"/>
                <a:sym typeface="Bowlby One SC"/>
              </a:rPr>
              <a:t>4</a:t>
            </a:r>
            <a:endParaRPr sz="1800">
              <a:solidFill>
                <a:srgbClr val="F1C232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172" name="Google Shape;172;p19"/>
          <p:cNvSpPr txBox="1"/>
          <p:nvPr/>
        </p:nvSpPr>
        <p:spPr>
          <a:xfrm>
            <a:off x="6222300" y="3954550"/>
            <a:ext cx="639000" cy="474900"/>
          </a:xfrm>
          <a:prstGeom prst="rect">
            <a:avLst/>
          </a:prstGeom>
          <a:noFill/>
          <a:ln cap="flat" cmpd="sng" w="38100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FFE599"/>
                </a:solidFill>
                <a:latin typeface="Bowlby One SC"/>
                <a:ea typeface="Bowlby One SC"/>
                <a:cs typeface="Bowlby One SC"/>
                <a:sym typeface="Bowlby One SC"/>
              </a:rPr>
              <a:t>4</a:t>
            </a:r>
            <a:endParaRPr sz="3500">
              <a:solidFill>
                <a:srgbClr val="FFE599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173" name="Google Shape;173;p19"/>
          <p:cNvSpPr/>
          <p:nvPr/>
        </p:nvSpPr>
        <p:spPr>
          <a:xfrm>
            <a:off x="96500" y="3860050"/>
            <a:ext cx="916800" cy="1109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0"/>
          <p:cNvSpPr txBox="1"/>
          <p:nvPr/>
        </p:nvSpPr>
        <p:spPr>
          <a:xfrm>
            <a:off x="7044575" y="395650"/>
            <a:ext cx="308700" cy="28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1C232"/>
                </a:solidFill>
                <a:latin typeface="Bowlby One SC"/>
                <a:ea typeface="Bowlby One SC"/>
                <a:cs typeface="Bowlby One SC"/>
                <a:sym typeface="Bowlby One SC"/>
              </a:rPr>
              <a:t>5</a:t>
            </a:r>
            <a:endParaRPr sz="1800">
              <a:solidFill>
                <a:srgbClr val="F1C232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179" name="Google Shape;179;p20"/>
          <p:cNvSpPr txBox="1"/>
          <p:nvPr/>
        </p:nvSpPr>
        <p:spPr>
          <a:xfrm>
            <a:off x="6222300" y="3954550"/>
            <a:ext cx="639000" cy="474900"/>
          </a:xfrm>
          <a:prstGeom prst="rect">
            <a:avLst/>
          </a:prstGeom>
          <a:noFill/>
          <a:ln cap="flat" cmpd="sng" w="38100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FFE599"/>
                </a:solidFill>
                <a:latin typeface="Bowlby One SC"/>
                <a:ea typeface="Bowlby One SC"/>
                <a:cs typeface="Bowlby One SC"/>
                <a:sym typeface="Bowlby One SC"/>
              </a:rPr>
              <a:t>5</a:t>
            </a:r>
            <a:endParaRPr sz="3500">
              <a:solidFill>
                <a:srgbClr val="FFE599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180" name="Google Shape;180;p20"/>
          <p:cNvSpPr/>
          <p:nvPr/>
        </p:nvSpPr>
        <p:spPr>
          <a:xfrm>
            <a:off x="96500" y="3860050"/>
            <a:ext cx="916800" cy="1109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1"/>
          <p:cNvSpPr txBox="1"/>
          <p:nvPr/>
        </p:nvSpPr>
        <p:spPr>
          <a:xfrm>
            <a:off x="7044575" y="395650"/>
            <a:ext cx="308700" cy="28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1C232"/>
                </a:solidFill>
                <a:latin typeface="Bowlby One SC"/>
                <a:ea typeface="Bowlby One SC"/>
                <a:cs typeface="Bowlby One SC"/>
                <a:sym typeface="Bowlby One SC"/>
              </a:rPr>
              <a:t>6</a:t>
            </a:r>
            <a:endParaRPr sz="1800">
              <a:solidFill>
                <a:srgbClr val="F1C232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186" name="Google Shape;186;p21"/>
          <p:cNvSpPr txBox="1"/>
          <p:nvPr/>
        </p:nvSpPr>
        <p:spPr>
          <a:xfrm>
            <a:off x="6222300" y="3954550"/>
            <a:ext cx="639000" cy="474900"/>
          </a:xfrm>
          <a:prstGeom prst="rect">
            <a:avLst/>
          </a:prstGeom>
          <a:noFill/>
          <a:ln cap="flat" cmpd="sng" w="38100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FFE599"/>
                </a:solidFill>
                <a:latin typeface="Bowlby One SC"/>
                <a:ea typeface="Bowlby One SC"/>
                <a:cs typeface="Bowlby One SC"/>
                <a:sym typeface="Bowlby One SC"/>
              </a:rPr>
              <a:t>6</a:t>
            </a:r>
            <a:endParaRPr sz="3500">
              <a:solidFill>
                <a:srgbClr val="FFE599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187" name="Google Shape;187;p21"/>
          <p:cNvSpPr/>
          <p:nvPr/>
        </p:nvSpPr>
        <p:spPr>
          <a:xfrm>
            <a:off x="96500" y="3860050"/>
            <a:ext cx="916800" cy="1109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