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Lato"/>
      <p:regular r:id="rId27"/>
      <p:bold r:id="rId28"/>
      <p:italic r:id="rId29"/>
      <p:boldItalic r:id="rId30"/>
    </p:embeddedFont>
    <p:embeddedFont>
      <p:font typeface="Saira Stencil One"/>
      <p:regular r:id="rId31"/>
    </p:embeddedFont>
    <p:embeddedFont>
      <p:font typeface="Lato Black"/>
      <p:bold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4" roundtripDataSignature="AMtx7mijCyAjDStjTL7RT6bzYeBQmsBy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SairaStencilOne-regular.fntdata"/><Relationship Id="rId30" Type="http://schemas.openxmlformats.org/officeDocument/2006/relationships/font" Target="fonts/Lato-boldItalic.fntdata"/><Relationship Id="rId11" Type="http://schemas.openxmlformats.org/officeDocument/2006/relationships/slide" Target="slides/slide7.xml"/><Relationship Id="rId33" Type="http://schemas.openxmlformats.org/officeDocument/2006/relationships/font" Target="fonts/LatoBlack-boldItalic.fntdata"/><Relationship Id="rId10" Type="http://schemas.openxmlformats.org/officeDocument/2006/relationships/slide" Target="slides/slide6.xml"/><Relationship Id="rId32" Type="http://schemas.openxmlformats.org/officeDocument/2006/relationships/font" Target="fonts/LatoBlack-bold.fntdata"/><Relationship Id="rId13" Type="http://schemas.openxmlformats.org/officeDocument/2006/relationships/slide" Target="slides/slide9.xml"/><Relationship Id="rId12" Type="http://schemas.openxmlformats.org/officeDocument/2006/relationships/slide" Target="slides/slide8.xml"/><Relationship Id="rId34" Type="http://customschemas.google.com/relationships/presentationmetadata" Target="meta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250807b1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250807b1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250807b1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7250807b12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27250807b12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g27250807b12_0_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7250807b12_0_2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27250807b12_0_2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27250807b12_0_2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7250807b12_0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27250807b12_0_2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g27250807b12_0_2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7250807b12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7250807b12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7250807b12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7250807b12_0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27250807b12_0_2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g27250807b12_0_2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7250807b12_0_3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g27250807b12_0_3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g27250807b12_0_3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7250807b12_0_3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g27250807b12_0_3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g27250807b12_0_3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7250807b12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g27250807b12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g27250807b12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7250807b12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g27250807b12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g27250807b12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7250807b12_0_4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27250807b12_0_4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27250807b12_0_4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250807b12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250807b12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250807b12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7250807b12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27250807b12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27250807b12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7250807b12_0_4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g27250807b12_0_4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g27250807b12_0_4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7250807b12_0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27250807b12_0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g27250807b12_0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7250807b12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7250807b12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7250807b12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7250807b12_0_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 name="Google Shape;69;g27250807b12_0_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 name="Google Shape;70;g27250807b12_0_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7250807b12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g27250807b12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 name="Google Shape;81;g27250807b12_0_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7250807b12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7250807b12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7250807b12_0_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7250807b12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g27250807b12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g27250807b12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7250807b12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27250807b12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g27250807b12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7250807b12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27250807b12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7250807b12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23.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2.png"/><Relationship Id="rId10" Type="http://schemas.openxmlformats.org/officeDocument/2006/relationships/image" Target="../media/image43.png"/><Relationship Id="rId9" Type="http://schemas.openxmlformats.org/officeDocument/2006/relationships/image" Target="../media/image30.png"/><Relationship Id="rId5" Type="http://schemas.openxmlformats.org/officeDocument/2006/relationships/image" Target="../media/image37.png"/><Relationship Id="rId6" Type="http://schemas.openxmlformats.org/officeDocument/2006/relationships/image" Target="../media/image36.png"/><Relationship Id="rId7" Type="http://schemas.openxmlformats.org/officeDocument/2006/relationships/image" Target="../media/image27.png"/><Relationship Id="rId8"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56.png"/><Relationship Id="rId6" Type="http://schemas.openxmlformats.org/officeDocument/2006/relationships/image" Target="../media/image5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65.png"/><Relationship Id="rId22" Type="http://schemas.openxmlformats.org/officeDocument/2006/relationships/image" Target="../media/image77.png"/><Relationship Id="rId21" Type="http://schemas.openxmlformats.org/officeDocument/2006/relationships/image" Target="../media/image74.png"/><Relationship Id="rId24" Type="http://schemas.openxmlformats.org/officeDocument/2006/relationships/image" Target="../media/image112.png"/><Relationship Id="rId23" Type="http://schemas.openxmlformats.org/officeDocument/2006/relationships/image" Target="../media/image7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59.png"/><Relationship Id="rId26" Type="http://schemas.openxmlformats.org/officeDocument/2006/relationships/image" Target="../media/image67.png"/><Relationship Id="rId25" Type="http://schemas.openxmlformats.org/officeDocument/2006/relationships/image" Target="../media/image71.png"/><Relationship Id="rId28" Type="http://schemas.openxmlformats.org/officeDocument/2006/relationships/image" Target="../media/image75.png"/><Relationship Id="rId27" Type="http://schemas.openxmlformats.org/officeDocument/2006/relationships/image" Target="../media/image70.png"/><Relationship Id="rId5" Type="http://schemas.openxmlformats.org/officeDocument/2006/relationships/image" Target="../media/image52.png"/><Relationship Id="rId6" Type="http://schemas.openxmlformats.org/officeDocument/2006/relationships/image" Target="../media/image45.png"/><Relationship Id="rId7" Type="http://schemas.openxmlformats.org/officeDocument/2006/relationships/image" Target="../media/image49.png"/><Relationship Id="rId8" Type="http://schemas.openxmlformats.org/officeDocument/2006/relationships/image" Target="../media/image47.png"/><Relationship Id="rId11" Type="http://schemas.openxmlformats.org/officeDocument/2006/relationships/image" Target="../media/image54.png"/><Relationship Id="rId10" Type="http://schemas.openxmlformats.org/officeDocument/2006/relationships/image" Target="../media/image51.png"/><Relationship Id="rId13" Type="http://schemas.openxmlformats.org/officeDocument/2006/relationships/image" Target="../media/image61.png"/><Relationship Id="rId12" Type="http://schemas.openxmlformats.org/officeDocument/2006/relationships/image" Target="../media/image57.png"/><Relationship Id="rId15" Type="http://schemas.openxmlformats.org/officeDocument/2006/relationships/image" Target="../media/image63.png"/><Relationship Id="rId14" Type="http://schemas.openxmlformats.org/officeDocument/2006/relationships/image" Target="../media/image60.png"/><Relationship Id="rId17" Type="http://schemas.openxmlformats.org/officeDocument/2006/relationships/image" Target="../media/image76.png"/><Relationship Id="rId16" Type="http://schemas.openxmlformats.org/officeDocument/2006/relationships/image" Target="../media/image64.png"/><Relationship Id="rId19" Type="http://schemas.openxmlformats.org/officeDocument/2006/relationships/image" Target="../media/image69.png"/><Relationship Id="rId18" Type="http://schemas.openxmlformats.org/officeDocument/2006/relationships/image" Target="../media/image6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66.png"/><Relationship Id="rId6" Type="http://schemas.openxmlformats.org/officeDocument/2006/relationships/image" Target="../media/image8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86.png"/><Relationship Id="rId6" Type="http://schemas.openxmlformats.org/officeDocument/2006/relationships/image" Target="../media/image9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89.png"/><Relationship Id="rId6" Type="http://schemas.openxmlformats.org/officeDocument/2006/relationships/image" Target="../media/image9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8.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9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104.png"/><Relationship Id="rId5" Type="http://schemas.openxmlformats.org/officeDocument/2006/relationships/image" Target="../media/image84.png"/><Relationship Id="rId6" Type="http://schemas.openxmlformats.org/officeDocument/2006/relationships/image" Target="../media/image97.png"/><Relationship Id="rId7" Type="http://schemas.openxmlformats.org/officeDocument/2006/relationships/image" Target="../media/image99.png"/><Relationship Id="rId8" Type="http://schemas.openxmlformats.org/officeDocument/2006/relationships/image" Target="../media/image106.png"/><Relationship Id="rId11" Type="http://schemas.openxmlformats.org/officeDocument/2006/relationships/image" Target="../media/image110.png"/><Relationship Id="rId10" Type="http://schemas.openxmlformats.org/officeDocument/2006/relationships/image" Target="../media/image10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113.png"/><Relationship Id="rId6" Type="http://schemas.openxmlformats.org/officeDocument/2006/relationships/image" Target="../media/image114.png"/><Relationship Id="rId7" Type="http://schemas.openxmlformats.org/officeDocument/2006/relationships/image" Target="../media/image1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hyperlink" Target="https://unsplash.com/" TargetMode="External"/><Relationship Id="rId6" Type="http://schemas.openxmlformats.org/officeDocument/2006/relationships/image" Target="../media/image1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21.png"/><Relationship Id="rId5" Type="http://schemas.openxmlformats.org/officeDocument/2006/relationships/image" Target="../media/image8.png"/><Relationship Id="rId6" Type="http://schemas.openxmlformats.org/officeDocument/2006/relationships/image" Target="../media/image6.png"/><Relationship Id="rId7"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4.png"/><Relationship Id="rId6"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26.png"/><Relationship Id="rId6" Type="http://schemas.openxmlformats.org/officeDocument/2006/relationships/image" Target="../media/image33.png"/><Relationship Id="rId7"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2.png"/><Relationship Id="rId5" Type="http://schemas.openxmlformats.org/officeDocument/2006/relationships/image" Target="../media/image28.png"/><Relationship Id="rId6" Type="http://schemas.openxmlformats.org/officeDocument/2006/relationships/image" Target="../media/image41.png"/><Relationship Id="rId7"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15" name="Shape 15"/>
        <p:cNvGrpSpPr/>
        <p:nvPr/>
      </p:nvGrpSpPr>
      <p:grpSpPr>
        <a:xfrm>
          <a:off x="0" y="0"/>
          <a:ext cx="0" cy="0"/>
          <a:chOff x="0" y="0"/>
          <a:chExt cx="0" cy="0"/>
        </a:xfrm>
      </p:grpSpPr>
      <p:pic>
        <p:nvPicPr>
          <p:cNvPr descr=" " id="16" name="Google Shape;16;g27250807b12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7250807b12_0_0"/>
          <p:cNvPicPr preferRelativeResize="0"/>
          <p:nvPr/>
        </p:nvPicPr>
        <p:blipFill rotWithShape="1">
          <a:blip r:embed="rId4">
            <a:alphaModFix/>
          </a:blip>
          <a:srcRect b="0" l="0" r="0" t="0"/>
          <a:stretch/>
        </p:blipFill>
        <p:spPr>
          <a:xfrm>
            <a:off x="12854007" y="2451100"/>
            <a:ext cx="10593124" cy="10160000"/>
          </a:xfrm>
          <a:prstGeom prst="rect">
            <a:avLst/>
          </a:prstGeom>
          <a:noFill/>
          <a:ln>
            <a:noFill/>
          </a:ln>
        </p:spPr>
      </p:pic>
      <p:sp>
        <p:nvSpPr>
          <p:cNvPr id="18" name="Google Shape;18;g27250807b12_0_0"/>
          <p:cNvSpPr/>
          <p:nvPr/>
        </p:nvSpPr>
        <p:spPr>
          <a:xfrm>
            <a:off x="4297370" y="609600"/>
            <a:ext cx="158049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9BA4"/>
              </a:buClr>
              <a:buSzPts val="6400"/>
              <a:buFont typeface="Lato Black"/>
              <a:buNone/>
            </a:pPr>
            <a:r>
              <a:rPr b="0" i="0" lang="en-US" sz="6400" u="none" cap="none" strike="noStrike">
                <a:solidFill>
                  <a:srgbClr val="019BA4"/>
                </a:solidFill>
                <a:latin typeface="Lato Black"/>
                <a:ea typeface="Lato Black"/>
                <a:cs typeface="Lato Black"/>
                <a:sym typeface="Lato Black"/>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7250807b1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7250807b12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7250807b12_0_0"/>
          <p:cNvSpPr/>
          <p:nvPr/>
        </p:nvSpPr>
        <p:spPr>
          <a:xfrm>
            <a:off x="1600400" y="3606800"/>
            <a:ext cx="12443400" cy="6294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26000"/>
              <a:buFont typeface="Saira Stencil One"/>
              <a:buNone/>
            </a:pPr>
            <a:r>
              <a:rPr b="0" i="0" lang="en-US" sz="26000" u="none" cap="none" strike="noStrike">
                <a:solidFill>
                  <a:srgbClr val="0946C7"/>
                </a:solidFill>
                <a:latin typeface="Saira Stencil One"/>
                <a:ea typeface="Saira Stencil One"/>
                <a:cs typeface="Saira Stencil One"/>
                <a:sym typeface="Saira Stencil One"/>
              </a:rPr>
              <a:t>ORGAN</a:t>
            </a:r>
            <a:endParaRPr b="0" i="0" sz="26000" u="none" cap="none" strike="noStrike">
              <a:solidFill>
                <a:schemeClr val="dk1"/>
              </a:solidFill>
              <a:latin typeface="Calibri"/>
              <a:ea typeface="Calibri"/>
              <a:cs typeface="Calibri"/>
              <a:sym typeface="Calibri"/>
            </a:endParaRPr>
          </a:p>
        </p:txBody>
      </p:sp>
      <p:sp>
        <p:nvSpPr>
          <p:cNvPr id="22" name="Google Shape;22;g27250807b12_0_0"/>
          <p:cNvSpPr/>
          <p:nvPr/>
        </p:nvSpPr>
        <p:spPr>
          <a:xfrm>
            <a:off x="1600400" y="6908800"/>
            <a:ext cx="11990400" cy="421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A3166"/>
              </a:buClr>
              <a:buSzPts val="17400"/>
              <a:buFont typeface="Saira Stencil One"/>
              <a:buNone/>
            </a:pPr>
            <a:r>
              <a:rPr b="0" i="0" lang="en-US" sz="17400" u="none" cap="none" strike="noStrike">
                <a:solidFill>
                  <a:srgbClr val="0A3166"/>
                </a:solidFill>
                <a:latin typeface="Saira Stencil One"/>
                <a:ea typeface="Saira Stencil One"/>
                <a:cs typeface="Saira Stencil One"/>
                <a:sym typeface="Saira Stencil One"/>
              </a:rPr>
              <a:t>Transplant</a:t>
            </a:r>
            <a:endParaRPr b="0" i="0" sz="17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185" name="Shape 185"/>
        <p:cNvGrpSpPr/>
        <p:nvPr/>
      </p:nvGrpSpPr>
      <p:grpSpPr>
        <a:xfrm>
          <a:off x="0" y="0"/>
          <a:ext cx="0" cy="0"/>
          <a:chOff x="0" y="0"/>
          <a:chExt cx="0" cy="0"/>
        </a:xfrm>
      </p:grpSpPr>
      <p:pic>
        <p:nvPicPr>
          <p:cNvPr descr=" " id="186" name="Google Shape;186;g27250807b12_0_16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87" name="Google Shape;187;g27250807b12_0_1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7250807b12_0_16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89" name="Google Shape;189;g27250807b12_0_161"/>
          <p:cNvPicPr preferRelativeResize="0"/>
          <p:nvPr/>
        </p:nvPicPr>
        <p:blipFill rotWithShape="1">
          <a:blip r:embed="rId5">
            <a:alphaModFix/>
          </a:blip>
          <a:srcRect b="0" l="0" r="0" t="0"/>
          <a:stretch/>
        </p:blipFill>
        <p:spPr>
          <a:xfrm>
            <a:off x="381048" y="2146300"/>
            <a:ext cx="23637654" cy="9144000"/>
          </a:xfrm>
          <a:prstGeom prst="rect">
            <a:avLst/>
          </a:prstGeom>
          <a:noFill/>
          <a:ln>
            <a:noFill/>
          </a:ln>
        </p:spPr>
      </p:pic>
      <p:sp>
        <p:nvSpPr>
          <p:cNvPr id="190" name="Google Shape;190;g27250807b12_0_161"/>
          <p:cNvSpPr/>
          <p:nvPr/>
        </p:nvSpPr>
        <p:spPr>
          <a:xfrm>
            <a:off x="381048" y="3429000"/>
            <a:ext cx="5347500" cy="7937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7250807b12_0_161"/>
          <p:cNvSpPr/>
          <p:nvPr/>
        </p:nvSpPr>
        <p:spPr>
          <a:xfrm>
            <a:off x="685886" y="4838700"/>
            <a:ext cx="4737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7250807b12_0_161"/>
          <p:cNvSpPr/>
          <p:nvPr/>
        </p:nvSpPr>
        <p:spPr>
          <a:xfrm>
            <a:off x="685886"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7250807b12_0_161"/>
          <p:cNvSpPr/>
          <p:nvPr/>
        </p:nvSpPr>
        <p:spPr>
          <a:xfrm>
            <a:off x="685886"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7250807b12_0_161"/>
          <p:cNvSpPr/>
          <p:nvPr/>
        </p:nvSpPr>
        <p:spPr>
          <a:xfrm>
            <a:off x="609676" y="48387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Eclipse</a:t>
            </a:r>
            <a:endParaRPr b="0" i="0" sz="3600" u="none" cap="none" strike="noStrike">
              <a:solidFill>
                <a:schemeClr val="dk1"/>
              </a:solidFill>
              <a:latin typeface="Calibri"/>
              <a:ea typeface="Calibri"/>
              <a:cs typeface="Calibri"/>
              <a:sym typeface="Calibri"/>
            </a:endParaRPr>
          </a:p>
        </p:txBody>
      </p:sp>
      <p:sp>
        <p:nvSpPr>
          <p:cNvPr id="195" name="Google Shape;195;g27250807b12_0_161"/>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196" name="Google Shape;196;g27250807b12_0_161"/>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197" name="Google Shape;197;g27250807b12_0_161"/>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198" name="Google Shape;198;g27250807b12_0_161"/>
          <p:cNvSpPr/>
          <p:nvPr/>
        </p:nvSpPr>
        <p:spPr>
          <a:xfrm>
            <a:off x="685886"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7250807b12_0_161"/>
          <p:cNvSpPr/>
          <p:nvPr/>
        </p:nvSpPr>
        <p:spPr>
          <a:xfrm>
            <a:off x="685886"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7250807b12_0_161"/>
          <p:cNvSpPr/>
          <p:nvPr/>
        </p:nvSpPr>
        <p:spPr>
          <a:xfrm>
            <a:off x="609676" y="91694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Quest</a:t>
            </a:r>
            <a:endParaRPr b="0" i="0" sz="3600" u="none" cap="none" strike="noStrike">
              <a:solidFill>
                <a:schemeClr val="dk1"/>
              </a:solidFill>
              <a:latin typeface="Calibri"/>
              <a:ea typeface="Calibri"/>
              <a:cs typeface="Calibri"/>
              <a:sym typeface="Calibri"/>
            </a:endParaRPr>
          </a:p>
        </p:txBody>
      </p:sp>
      <p:sp>
        <p:nvSpPr>
          <p:cNvPr id="201" name="Google Shape;201;g27250807b12_0_161"/>
          <p:cNvSpPr/>
          <p:nvPr/>
        </p:nvSpPr>
        <p:spPr>
          <a:xfrm>
            <a:off x="618144" y="10096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02" name="Google Shape;202;g27250807b12_0_161"/>
          <p:cNvSpPr/>
          <p:nvPr/>
        </p:nvSpPr>
        <p:spPr>
          <a:xfrm>
            <a:off x="6477810" y="3429000"/>
            <a:ext cx="5347500" cy="7937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7250807b12_0_161"/>
          <p:cNvSpPr/>
          <p:nvPr/>
        </p:nvSpPr>
        <p:spPr>
          <a:xfrm>
            <a:off x="6782648" y="4838700"/>
            <a:ext cx="4737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7250807b12_0_161"/>
          <p:cNvSpPr/>
          <p:nvPr/>
        </p:nvSpPr>
        <p:spPr>
          <a:xfrm>
            <a:off x="6782648"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7250807b12_0_161"/>
          <p:cNvSpPr/>
          <p:nvPr/>
        </p:nvSpPr>
        <p:spPr>
          <a:xfrm>
            <a:off x="6782648"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7250807b12_0_161"/>
          <p:cNvSpPr/>
          <p:nvPr/>
        </p:nvSpPr>
        <p:spPr>
          <a:xfrm>
            <a:off x="6706438" y="48387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Eclipse</a:t>
            </a:r>
            <a:endParaRPr b="0" i="0" sz="3600" u="none" cap="none" strike="noStrike">
              <a:solidFill>
                <a:schemeClr val="dk1"/>
              </a:solidFill>
              <a:latin typeface="Calibri"/>
              <a:ea typeface="Calibri"/>
              <a:cs typeface="Calibri"/>
              <a:sym typeface="Calibri"/>
            </a:endParaRPr>
          </a:p>
        </p:txBody>
      </p:sp>
      <p:sp>
        <p:nvSpPr>
          <p:cNvPr id="207" name="Google Shape;207;g27250807b12_0_161"/>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8" name="Google Shape;208;g27250807b12_0_161"/>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09" name="Google Shape;209;g27250807b12_0_161"/>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10" name="Google Shape;210;g27250807b12_0_161"/>
          <p:cNvSpPr/>
          <p:nvPr/>
        </p:nvSpPr>
        <p:spPr>
          <a:xfrm>
            <a:off x="6782648"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7250807b12_0_161"/>
          <p:cNvSpPr/>
          <p:nvPr/>
        </p:nvSpPr>
        <p:spPr>
          <a:xfrm>
            <a:off x="6782648"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7250807b12_0_161"/>
          <p:cNvSpPr/>
          <p:nvPr/>
        </p:nvSpPr>
        <p:spPr>
          <a:xfrm>
            <a:off x="6706438" y="91694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Quest</a:t>
            </a:r>
            <a:endParaRPr b="0" i="0" sz="3600" u="none" cap="none" strike="noStrike">
              <a:solidFill>
                <a:schemeClr val="dk1"/>
              </a:solidFill>
              <a:latin typeface="Calibri"/>
              <a:ea typeface="Calibri"/>
              <a:cs typeface="Calibri"/>
              <a:sym typeface="Calibri"/>
            </a:endParaRPr>
          </a:p>
        </p:txBody>
      </p:sp>
      <p:sp>
        <p:nvSpPr>
          <p:cNvPr id="213" name="Google Shape;213;g27250807b12_0_161"/>
          <p:cNvSpPr/>
          <p:nvPr/>
        </p:nvSpPr>
        <p:spPr>
          <a:xfrm>
            <a:off x="6714906" y="10096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4" name="Google Shape;214;g27250807b12_0_161"/>
          <p:cNvSpPr/>
          <p:nvPr/>
        </p:nvSpPr>
        <p:spPr>
          <a:xfrm>
            <a:off x="12574572" y="3429000"/>
            <a:ext cx="5347500" cy="7937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7250807b12_0_161"/>
          <p:cNvSpPr/>
          <p:nvPr/>
        </p:nvSpPr>
        <p:spPr>
          <a:xfrm>
            <a:off x="12879410" y="4838700"/>
            <a:ext cx="4737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7250807b12_0_161"/>
          <p:cNvSpPr/>
          <p:nvPr/>
        </p:nvSpPr>
        <p:spPr>
          <a:xfrm>
            <a:off x="12879410"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7250807b12_0_161"/>
          <p:cNvSpPr/>
          <p:nvPr/>
        </p:nvSpPr>
        <p:spPr>
          <a:xfrm>
            <a:off x="12879410"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7250807b12_0_161"/>
          <p:cNvSpPr/>
          <p:nvPr/>
        </p:nvSpPr>
        <p:spPr>
          <a:xfrm>
            <a:off x="12803200" y="48387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Eclipse</a:t>
            </a:r>
            <a:endParaRPr b="0" i="0" sz="3600" u="none" cap="none" strike="noStrike">
              <a:solidFill>
                <a:schemeClr val="dk1"/>
              </a:solidFill>
              <a:latin typeface="Calibri"/>
              <a:ea typeface="Calibri"/>
              <a:cs typeface="Calibri"/>
              <a:sym typeface="Calibri"/>
            </a:endParaRPr>
          </a:p>
        </p:txBody>
      </p:sp>
      <p:sp>
        <p:nvSpPr>
          <p:cNvPr id="219" name="Google Shape;219;g27250807b12_0_161"/>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0" name="Google Shape;220;g27250807b12_0_161"/>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21" name="Google Shape;221;g27250807b12_0_161"/>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22" name="Google Shape;222;g27250807b12_0_161"/>
          <p:cNvSpPr/>
          <p:nvPr/>
        </p:nvSpPr>
        <p:spPr>
          <a:xfrm>
            <a:off x="12879410"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7250807b12_0_161"/>
          <p:cNvSpPr/>
          <p:nvPr/>
        </p:nvSpPr>
        <p:spPr>
          <a:xfrm>
            <a:off x="12879410"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7250807b12_0_161"/>
          <p:cNvSpPr/>
          <p:nvPr/>
        </p:nvSpPr>
        <p:spPr>
          <a:xfrm>
            <a:off x="12803200" y="91694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Quest</a:t>
            </a:r>
            <a:endParaRPr b="0" i="0" sz="3600" u="none" cap="none" strike="noStrike">
              <a:solidFill>
                <a:schemeClr val="dk1"/>
              </a:solidFill>
              <a:latin typeface="Calibri"/>
              <a:ea typeface="Calibri"/>
              <a:cs typeface="Calibri"/>
              <a:sym typeface="Calibri"/>
            </a:endParaRPr>
          </a:p>
        </p:txBody>
      </p:sp>
      <p:sp>
        <p:nvSpPr>
          <p:cNvPr id="225" name="Google Shape;225;g27250807b12_0_161"/>
          <p:cNvSpPr/>
          <p:nvPr/>
        </p:nvSpPr>
        <p:spPr>
          <a:xfrm>
            <a:off x="12811668" y="10096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6" name="Google Shape;226;g27250807b12_0_161"/>
          <p:cNvSpPr/>
          <p:nvPr/>
        </p:nvSpPr>
        <p:spPr>
          <a:xfrm>
            <a:off x="18671334" y="3429000"/>
            <a:ext cx="5347500" cy="7937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7250807b12_0_161"/>
          <p:cNvSpPr/>
          <p:nvPr/>
        </p:nvSpPr>
        <p:spPr>
          <a:xfrm>
            <a:off x="18976172" y="4838700"/>
            <a:ext cx="4737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250807b12_0_161"/>
          <p:cNvSpPr/>
          <p:nvPr/>
        </p:nvSpPr>
        <p:spPr>
          <a:xfrm>
            <a:off x="18976172"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7250807b12_0_161"/>
          <p:cNvSpPr/>
          <p:nvPr/>
        </p:nvSpPr>
        <p:spPr>
          <a:xfrm>
            <a:off x="18976172" y="4838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7250807b12_0_161"/>
          <p:cNvSpPr/>
          <p:nvPr/>
        </p:nvSpPr>
        <p:spPr>
          <a:xfrm>
            <a:off x="18899962" y="48387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Eclipse</a:t>
            </a:r>
            <a:endParaRPr b="0" i="0" sz="3600" u="none" cap="none" strike="noStrike">
              <a:solidFill>
                <a:schemeClr val="dk1"/>
              </a:solidFill>
              <a:latin typeface="Calibri"/>
              <a:ea typeface="Calibri"/>
              <a:cs typeface="Calibri"/>
              <a:sym typeface="Calibri"/>
            </a:endParaRPr>
          </a:p>
        </p:txBody>
      </p:sp>
      <p:sp>
        <p:nvSpPr>
          <p:cNvPr id="231" name="Google Shape;231;g27250807b12_0_161"/>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2" name="Google Shape;232;g27250807b12_0_161"/>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33" name="Google Shape;233;g27250807b12_0_161"/>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34" name="Google Shape;234;g27250807b12_0_161"/>
          <p:cNvSpPr/>
          <p:nvPr/>
        </p:nvSpPr>
        <p:spPr>
          <a:xfrm>
            <a:off x="18976172"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7250807b12_0_161"/>
          <p:cNvSpPr/>
          <p:nvPr/>
        </p:nvSpPr>
        <p:spPr>
          <a:xfrm>
            <a:off x="18976172" y="91694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7250807b12_0_161"/>
          <p:cNvSpPr/>
          <p:nvPr/>
        </p:nvSpPr>
        <p:spPr>
          <a:xfrm>
            <a:off x="18899962" y="9169400"/>
            <a:ext cx="4890000" cy="87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Quest</a:t>
            </a:r>
            <a:endParaRPr b="0" i="0" sz="3600" u="none" cap="none" strike="noStrike">
              <a:solidFill>
                <a:schemeClr val="dk1"/>
              </a:solidFill>
              <a:latin typeface="Calibri"/>
              <a:ea typeface="Calibri"/>
              <a:cs typeface="Calibri"/>
              <a:sym typeface="Calibri"/>
            </a:endParaRPr>
          </a:p>
        </p:txBody>
      </p:sp>
      <p:sp>
        <p:nvSpPr>
          <p:cNvPr id="237" name="Google Shape;237;g27250807b12_0_161"/>
          <p:cNvSpPr/>
          <p:nvPr/>
        </p:nvSpPr>
        <p:spPr>
          <a:xfrm>
            <a:off x="18908430" y="10096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8" name="Google Shape;238;g27250807b12_0_161"/>
          <p:cNvSpPr/>
          <p:nvPr/>
        </p:nvSpPr>
        <p:spPr>
          <a:xfrm>
            <a:off x="1994149" y="2146300"/>
            <a:ext cx="2133900" cy="2133600"/>
          </a:xfrm>
          <a:prstGeom prst="roundRect">
            <a:avLst>
              <a:gd fmla="val 198429" name="adj"/>
            </a:avLst>
          </a:prstGeom>
          <a:solidFill>
            <a:srgbClr val="0448D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7250807b12_0_161"/>
          <p:cNvSpPr/>
          <p:nvPr/>
        </p:nvSpPr>
        <p:spPr>
          <a:xfrm>
            <a:off x="2749894" y="2413000"/>
            <a:ext cx="9612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ira Stencil One"/>
              <a:buNone/>
            </a:pPr>
            <a:r>
              <a:rPr b="0" i="0" lang="en-US" sz="8000" u="none" cap="none" strike="noStrike">
                <a:solidFill>
                  <a:srgbClr val="FFFFFF"/>
                </a:solidFill>
                <a:latin typeface="Saira Stencil One"/>
                <a:ea typeface="Saira Stencil One"/>
                <a:cs typeface="Saira Stencil One"/>
                <a:sym typeface="Saira Stencil One"/>
              </a:rPr>
              <a:t>S</a:t>
            </a:r>
            <a:endParaRPr b="0" i="0" sz="8000" u="none" cap="none" strike="noStrike">
              <a:solidFill>
                <a:schemeClr val="dk1"/>
              </a:solidFill>
              <a:latin typeface="Calibri"/>
              <a:ea typeface="Calibri"/>
              <a:cs typeface="Calibri"/>
              <a:sym typeface="Calibri"/>
            </a:endParaRPr>
          </a:p>
        </p:txBody>
      </p:sp>
      <p:sp>
        <p:nvSpPr>
          <p:cNvPr id="240" name="Google Shape;240;g27250807b12_0_161"/>
          <p:cNvSpPr/>
          <p:nvPr/>
        </p:nvSpPr>
        <p:spPr>
          <a:xfrm>
            <a:off x="8090911" y="2146300"/>
            <a:ext cx="2133900" cy="2133600"/>
          </a:xfrm>
          <a:prstGeom prst="roundRect">
            <a:avLst>
              <a:gd fmla="val 198429" name="adj"/>
            </a:avLst>
          </a:prstGeom>
          <a:solidFill>
            <a:srgbClr val="0448D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7250807b12_0_161"/>
          <p:cNvSpPr/>
          <p:nvPr/>
        </p:nvSpPr>
        <p:spPr>
          <a:xfrm>
            <a:off x="8649781" y="2413000"/>
            <a:ext cx="13548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ira Stencil One"/>
              <a:buNone/>
            </a:pPr>
            <a:r>
              <a:rPr b="0" i="0" lang="en-US" sz="8000" u="none" cap="none" strike="noStrike">
                <a:solidFill>
                  <a:srgbClr val="FFFFFF"/>
                </a:solidFill>
                <a:latin typeface="Saira Stencil One"/>
                <a:ea typeface="Saira Stencil One"/>
                <a:cs typeface="Saira Stencil One"/>
                <a:sym typeface="Saira Stencil One"/>
              </a:rPr>
              <a:t>W</a:t>
            </a:r>
            <a:endParaRPr b="0" i="0" sz="8000" u="none" cap="none" strike="noStrike">
              <a:solidFill>
                <a:schemeClr val="dk1"/>
              </a:solidFill>
              <a:latin typeface="Calibri"/>
              <a:ea typeface="Calibri"/>
              <a:cs typeface="Calibri"/>
              <a:sym typeface="Calibri"/>
            </a:endParaRPr>
          </a:p>
        </p:txBody>
      </p:sp>
      <p:sp>
        <p:nvSpPr>
          <p:cNvPr id="242" name="Google Shape;242;g27250807b12_0_161"/>
          <p:cNvSpPr/>
          <p:nvPr/>
        </p:nvSpPr>
        <p:spPr>
          <a:xfrm>
            <a:off x="14187673" y="2146300"/>
            <a:ext cx="2133900" cy="2133600"/>
          </a:xfrm>
          <a:prstGeom prst="roundRect">
            <a:avLst>
              <a:gd fmla="val 198429" name="adj"/>
            </a:avLst>
          </a:prstGeom>
          <a:solidFill>
            <a:srgbClr val="0448D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7250807b12_0_161"/>
          <p:cNvSpPr/>
          <p:nvPr/>
        </p:nvSpPr>
        <p:spPr>
          <a:xfrm>
            <a:off x="14898962" y="2413000"/>
            <a:ext cx="10500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ira Stencil One"/>
              <a:buNone/>
            </a:pPr>
            <a:r>
              <a:rPr b="0" i="0" lang="en-US" sz="8000" u="none" cap="none" strike="noStrike">
                <a:solidFill>
                  <a:srgbClr val="FFFFFF"/>
                </a:solidFill>
                <a:latin typeface="Saira Stencil One"/>
                <a:ea typeface="Saira Stencil One"/>
                <a:cs typeface="Saira Stencil One"/>
                <a:sym typeface="Saira Stencil One"/>
              </a:rPr>
              <a:t>O</a:t>
            </a:r>
            <a:endParaRPr b="0" i="0" sz="8000" u="none" cap="none" strike="noStrike">
              <a:solidFill>
                <a:schemeClr val="dk1"/>
              </a:solidFill>
              <a:latin typeface="Calibri"/>
              <a:ea typeface="Calibri"/>
              <a:cs typeface="Calibri"/>
              <a:sym typeface="Calibri"/>
            </a:endParaRPr>
          </a:p>
        </p:txBody>
      </p:sp>
      <p:sp>
        <p:nvSpPr>
          <p:cNvPr id="244" name="Google Shape;244;g27250807b12_0_161"/>
          <p:cNvSpPr/>
          <p:nvPr/>
        </p:nvSpPr>
        <p:spPr>
          <a:xfrm>
            <a:off x="20284435" y="2146300"/>
            <a:ext cx="2133900" cy="2133600"/>
          </a:xfrm>
          <a:prstGeom prst="roundRect">
            <a:avLst>
              <a:gd fmla="val 198429" name="adj"/>
            </a:avLst>
          </a:prstGeom>
          <a:solidFill>
            <a:srgbClr val="0448D0"/>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7250807b12_0_161"/>
          <p:cNvSpPr/>
          <p:nvPr/>
        </p:nvSpPr>
        <p:spPr>
          <a:xfrm>
            <a:off x="21052881" y="2413000"/>
            <a:ext cx="9357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Saira Stencil One"/>
              <a:buNone/>
            </a:pPr>
            <a:r>
              <a:rPr b="0" i="0" lang="en-US" sz="8000" u="none" cap="none" strike="noStrike">
                <a:solidFill>
                  <a:srgbClr val="FFFFFF"/>
                </a:solidFill>
                <a:latin typeface="Saira Stencil One"/>
                <a:ea typeface="Saira Stencil One"/>
                <a:cs typeface="Saira Stencil One"/>
                <a:sym typeface="Saira Stencil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250" name="Shape 250"/>
        <p:cNvGrpSpPr/>
        <p:nvPr/>
      </p:nvGrpSpPr>
      <p:grpSpPr>
        <a:xfrm>
          <a:off x="0" y="0"/>
          <a:ext cx="0" cy="0"/>
          <a:chOff x="0" y="0"/>
          <a:chExt cx="0" cy="0"/>
        </a:xfrm>
      </p:grpSpPr>
      <p:pic>
        <p:nvPicPr>
          <p:cNvPr descr=" " id="251" name="Google Shape;251;g27250807b12_0_22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52" name="Google Shape;252;g27250807b12_0_2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7250807b12_0_22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54" name="Google Shape;254;g27250807b12_0_225"/>
          <p:cNvPicPr preferRelativeResize="0"/>
          <p:nvPr/>
        </p:nvPicPr>
        <p:blipFill rotWithShape="1">
          <a:blip r:embed="rId5">
            <a:alphaModFix/>
          </a:blip>
          <a:srcRect b="0" l="0" r="0" t="0"/>
          <a:stretch/>
        </p:blipFill>
        <p:spPr>
          <a:xfrm>
            <a:off x="17286861" y="787400"/>
            <a:ext cx="6084060" cy="12369800"/>
          </a:xfrm>
          <a:prstGeom prst="rect">
            <a:avLst/>
          </a:prstGeom>
          <a:noFill/>
          <a:ln>
            <a:noFill/>
          </a:ln>
        </p:spPr>
      </p:pic>
      <p:pic>
        <p:nvPicPr>
          <p:cNvPr descr=" " id="255" name="Google Shape;255;g27250807b12_0_225"/>
          <p:cNvPicPr preferRelativeResize="0"/>
          <p:nvPr/>
        </p:nvPicPr>
        <p:blipFill rotWithShape="1">
          <a:blip r:embed="rId6">
            <a:alphaModFix/>
          </a:blip>
          <a:srcRect b="0" l="0" r="0" t="0"/>
          <a:stretch/>
        </p:blipFill>
        <p:spPr>
          <a:xfrm>
            <a:off x="685886" y="787400"/>
            <a:ext cx="6084060" cy="12369800"/>
          </a:xfrm>
          <a:prstGeom prst="rect">
            <a:avLst/>
          </a:prstGeom>
          <a:noFill/>
          <a:ln>
            <a:noFill/>
          </a:ln>
        </p:spPr>
      </p:pic>
      <p:sp>
        <p:nvSpPr>
          <p:cNvPr id="256" name="Google Shape;256;g27250807b12_0_225"/>
          <p:cNvSpPr/>
          <p:nvPr/>
        </p:nvSpPr>
        <p:spPr>
          <a:xfrm>
            <a:off x="7900387" y="1866900"/>
            <a:ext cx="54957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aira Stencil One"/>
              <a:buNone/>
            </a:pPr>
            <a:r>
              <a:rPr b="0" i="0" lang="en-US" sz="8000" u="none" cap="none" strike="noStrike">
                <a:solidFill>
                  <a:srgbClr val="0E0E0E"/>
                </a:solidFill>
                <a:latin typeface="Saira Stencil One"/>
                <a:ea typeface="Saira Stencil One"/>
                <a:cs typeface="Saira Stencil One"/>
                <a:sym typeface="Saira Stencil One"/>
              </a:rPr>
              <a:t>Some Data</a:t>
            </a:r>
            <a:endParaRPr b="0" i="0" sz="8000" u="none" cap="none" strike="noStrike">
              <a:solidFill>
                <a:schemeClr val="dk1"/>
              </a:solidFill>
              <a:latin typeface="Calibri"/>
              <a:ea typeface="Calibri"/>
              <a:cs typeface="Calibri"/>
              <a:sym typeface="Calibri"/>
            </a:endParaRPr>
          </a:p>
        </p:txBody>
      </p:sp>
      <p:sp>
        <p:nvSpPr>
          <p:cNvPr id="257" name="Google Shape;257;g27250807b12_0_225"/>
          <p:cNvSpPr/>
          <p:nvPr/>
        </p:nvSpPr>
        <p:spPr>
          <a:xfrm>
            <a:off x="7900387" y="4546600"/>
            <a:ext cx="8573700" cy="815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250807b12_0_225"/>
          <p:cNvSpPr/>
          <p:nvPr/>
        </p:nvSpPr>
        <p:spPr>
          <a:xfrm>
            <a:off x="7900387" y="4546600"/>
            <a:ext cx="857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250807b12_0_225"/>
          <p:cNvSpPr/>
          <p:nvPr/>
        </p:nvSpPr>
        <p:spPr>
          <a:xfrm>
            <a:off x="7900387" y="4546600"/>
            <a:ext cx="3696300" cy="2209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250807b12_0_225"/>
          <p:cNvSpPr/>
          <p:nvPr/>
        </p:nvSpPr>
        <p:spPr>
          <a:xfrm>
            <a:off x="8662483" y="4851400"/>
            <a:ext cx="25107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70%</a:t>
            </a:r>
            <a:endParaRPr b="0" i="0" sz="8000" u="none" cap="none" strike="noStrike">
              <a:solidFill>
                <a:schemeClr val="dk1"/>
              </a:solidFill>
              <a:latin typeface="Calibri"/>
              <a:ea typeface="Calibri"/>
              <a:cs typeface="Calibri"/>
              <a:sym typeface="Calibri"/>
            </a:endParaRPr>
          </a:p>
        </p:txBody>
      </p:sp>
      <p:sp>
        <p:nvSpPr>
          <p:cNvPr id="261" name="Google Shape;261;g27250807b12_0_225"/>
          <p:cNvSpPr/>
          <p:nvPr/>
        </p:nvSpPr>
        <p:spPr>
          <a:xfrm>
            <a:off x="11799775" y="4756150"/>
            <a:ext cx="46743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250807b12_0_225"/>
          <p:cNvSpPr/>
          <p:nvPr/>
        </p:nvSpPr>
        <p:spPr>
          <a:xfrm>
            <a:off x="11799775" y="4756150"/>
            <a:ext cx="48267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Enchanted Creatures</a:t>
            </a:r>
            <a:endParaRPr b="0" i="0" sz="3600" u="none" cap="none" strike="noStrike">
              <a:solidFill>
                <a:schemeClr val="dk1"/>
              </a:solidFill>
              <a:latin typeface="Calibri"/>
              <a:ea typeface="Calibri"/>
              <a:cs typeface="Calibri"/>
              <a:sym typeface="Calibri"/>
            </a:endParaRPr>
          </a:p>
        </p:txBody>
      </p:sp>
      <p:sp>
        <p:nvSpPr>
          <p:cNvPr id="263" name="Google Shape;263;g27250807b12_0_225"/>
          <p:cNvSpPr/>
          <p:nvPr/>
        </p:nvSpPr>
        <p:spPr>
          <a:xfrm>
            <a:off x="11799775" y="5581650"/>
            <a:ext cx="48096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64" name="Google Shape;264;g27250807b12_0_225"/>
          <p:cNvSpPr/>
          <p:nvPr/>
        </p:nvSpPr>
        <p:spPr>
          <a:xfrm>
            <a:off x="7900387" y="7366000"/>
            <a:ext cx="85737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7250807b12_0_225"/>
          <p:cNvSpPr/>
          <p:nvPr/>
        </p:nvSpPr>
        <p:spPr>
          <a:xfrm>
            <a:off x="7900387" y="7518400"/>
            <a:ext cx="3785100" cy="2209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7250807b12_0_225"/>
          <p:cNvSpPr/>
          <p:nvPr/>
        </p:nvSpPr>
        <p:spPr>
          <a:xfrm>
            <a:off x="8662483" y="7823200"/>
            <a:ext cx="25995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60%</a:t>
            </a:r>
            <a:endParaRPr b="0" i="0" sz="8000" u="none" cap="none" strike="noStrike">
              <a:solidFill>
                <a:schemeClr val="dk1"/>
              </a:solidFill>
              <a:latin typeface="Calibri"/>
              <a:ea typeface="Calibri"/>
              <a:cs typeface="Calibri"/>
              <a:sym typeface="Calibri"/>
            </a:endParaRPr>
          </a:p>
        </p:txBody>
      </p:sp>
      <p:sp>
        <p:nvSpPr>
          <p:cNvPr id="267" name="Google Shape;267;g27250807b12_0_225"/>
          <p:cNvSpPr/>
          <p:nvPr/>
        </p:nvSpPr>
        <p:spPr>
          <a:xfrm>
            <a:off x="11888686" y="7366000"/>
            <a:ext cx="45852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250807b12_0_225"/>
          <p:cNvSpPr/>
          <p:nvPr/>
        </p:nvSpPr>
        <p:spPr>
          <a:xfrm>
            <a:off x="11888686" y="7366000"/>
            <a:ext cx="47376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Magic-Wielding Individuals</a:t>
            </a:r>
            <a:endParaRPr b="0" i="0" sz="3600" u="none" cap="none" strike="noStrike">
              <a:solidFill>
                <a:schemeClr val="dk1"/>
              </a:solidFill>
              <a:latin typeface="Calibri"/>
              <a:ea typeface="Calibri"/>
              <a:cs typeface="Calibri"/>
              <a:sym typeface="Calibri"/>
            </a:endParaRPr>
          </a:p>
        </p:txBody>
      </p:sp>
      <p:sp>
        <p:nvSpPr>
          <p:cNvPr id="269" name="Google Shape;269;g27250807b12_0_225"/>
          <p:cNvSpPr/>
          <p:nvPr/>
        </p:nvSpPr>
        <p:spPr>
          <a:xfrm>
            <a:off x="11888686" y="8915400"/>
            <a:ext cx="47208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70" name="Google Shape;270;g27250807b12_0_225"/>
          <p:cNvSpPr/>
          <p:nvPr/>
        </p:nvSpPr>
        <p:spPr>
          <a:xfrm>
            <a:off x="7900387" y="10490200"/>
            <a:ext cx="857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7250807b12_0_225"/>
          <p:cNvSpPr/>
          <p:nvPr/>
        </p:nvSpPr>
        <p:spPr>
          <a:xfrm>
            <a:off x="7900387" y="10490200"/>
            <a:ext cx="3785100" cy="2209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250807b12_0_225"/>
          <p:cNvSpPr/>
          <p:nvPr/>
        </p:nvSpPr>
        <p:spPr>
          <a:xfrm>
            <a:off x="8662483" y="10795000"/>
            <a:ext cx="25995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90%</a:t>
            </a:r>
            <a:endParaRPr b="0" i="0" sz="8000" u="none" cap="none" strike="noStrike">
              <a:solidFill>
                <a:schemeClr val="dk1"/>
              </a:solidFill>
              <a:latin typeface="Calibri"/>
              <a:ea typeface="Calibri"/>
              <a:cs typeface="Calibri"/>
              <a:sym typeface="Calibri"/>
            </a:endParaRPr>
          </a:p>
        </p:txBody>
      </p:sp>
      <p:sp>
        <p:nvSpPr>
          <p:cNvPr id="273" name="Google Shape;273;g27250807b12_0_225"/>
          <p:cNvSpPr/>
          <p:nvPr/>
        </p:nvSpPr>
        <p:spPr>
          <a:xfrm>
            <a:off x="11888686" y="10699750"/>
            <a:ext cx="45852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7250807b12_0_225"/>
          <p:cNvSpPr/>
          <p:nvPr/>
        </p:nvSpPr>
        <p:spPr>
          <a:xfrm>
            <a:off x="11888686" y="10699750"/>
            <a:ext cx="47376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Spells Cast</a:t>
            </a:r>
            <a:endParaRPr b="0" i="0" sz="3600" u="none" cap="none" strike="noStrike">
              <a:solidFill>
                <a:schemeClr val="dk1"/>
              </a:solidFill>
              <a:latin typeface="Calibri"/>
              <a:ea typeface="Calibri"/>
              <a:cs typeface="Calibri"/>
              <a:sym typeface="Calibri"/>
            </a:endParaRPr>
          </a:p>
        </p:txBody>
      </p:sp>
      <p:sp>
        <p:nvSpPr>
          <p:cNvPr id="275" name="Google Shape;275;g27250807b12_0_225"/>
          <p:cNvSpPr/>
          <p:nvPr/>
        </p:nvSpPr>
        <p:spPr>
          <a:xfrm>
            <a:off x="11888686" y="11525250"/>
            <a:ext cx="47208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280" name="Shape 280"/>
        <p:cNvGrpSpPr/>
        <p:nvPr/>
      </p:nvGrpSpPr>
      <p:grpSpPr>
        <a:xfrm>
          <a:off x="0" y="0"/>
          <a:ext cx="0" cy="0"/>
          <a:chOff x="0" y="0"/>
          <a:chExt cx="0" cy="0"/>
        </a:xfrm>
      </p:grpSpPr>
      <p:pic>
        <p:nvPicPr>
          <p:cNvPr descr=" " id="281" name="Google Shape;281;g27250807b12_0_25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2" name="Google Shape;282;g27250807b12_0_2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g27250807b12_0_2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84" name="Google Shape;284;g27250807b12_0_254"/>
          <p:cNvSpPr/>
          <p:nvPr/>
        </p:nvSpPr>
        <p:spPr>
          <a:xfrm>
            <a:off x="4305838" y="3403600"/>
            <a:ext cx="15762600" cy="79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250807b12_0_254"/>
          <p:cNvSpPr/>
          <p:nvPr/>
        </p:nvSpPr>
        <p:spPr>
          <a:xfrm>
            <a:off x="4305838" y="3403600"/>
            <a:ext cx="15762600" cy="659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250807b12_0_254"/>
          <p:cNvSpPr/>
          <p:nvPr/>
        </p:nvSpPr>
        <p:spPr>
          <a:xfrm>
            <a:off x="5207651" y="3403600"/>
            <a:ext cx="13959000" cy="5410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7250807b12_0_254"/>
          <p:cNvSpPr/>
          <p:nvPr/>
        </p:nvSpPr>
        <p:spPr>
          <a:xfrm>
            <a:off x="5969746" y="3708400"/>
            <a:ext cx="13451100" cy="581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24000"/>
              <a:buFont typeface="Saira Stencil One"/>
              <a:buNone/>
            </a:pPr>
            <a:r>
              <a:rPr b="0" i="0" lang="en-US" sz="24000" u="none" cap="none" strike="noStrike">
                <a:solidFill>
                  <a:srgbClr val="0946C7"/>
                </a:solidFill>
                <a:latin typeface="Saira Stencil One"/>
                <a:ea typeface="Saira Stencil One"/>
                <a:cs typeface="Saira Stencil One"/>
                <a:sym typeface="Saira Stencil One"/>
              </a:rPr>
              <a:t>234,567</a:t>
            </a:r>
            <a:endParaRPr b="0" i="0" sz="24000" u="none" cap="none" strike="noStrike">
              <a:solidFill>
                <a:schemeClr val="dk1"/>
              </a:solidFill>
              <a:latin typeface="Calibri"/>
              <a:ea typeface="Calibri"/>
              <a:cs typeface="Calibri"/>
              <a:sym typeface="Calibri"/>
            </a:endParaRPr>
          </a:p>
        </p:txBody>
      </p:sp>
      <p:sp>
        <p:nvSpPr>
          <p:cNvPr id="288" name="Google Shape;288;g27250807b12_0_254"/>
          <p:cNvSpPr/>
          <p:nvPr/>
        </p:nvSpPr>
        <p:spPr>
          <a:xfrm>
            <a:off x="4170355" y="90170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Black"/>
              <a:buNone/>
            </a:pPr>
            <a:r>
              <a:rPr b="0" i="0" lang="en-US" sz="6400" u="none" cap="none" strike="noStrike">
                <a:solidFill>
                  <a:srgbClr val="0E0E0E"/>
                </a:solidFill>
                <a:latin typeface="Lato Black"/>
                <a:ea typeface="Lato Black"/>
                <a:cs typeface="Lato Black"/>
                <a:sym typeface="Lato Black"/>
              </a:rPr>
              <a:t>Unicorn Sightings</a:t>
            </a:r>
            <a:endParaRPr b="0" i="0" sz="6400" u="none" cap="none" strike="noStrike">
              <a:solidFill>
                <a:schemeClr val="dk1"/>
              </a:solidFill>
              <a:latin typeface="Calibri"/>
              <a:ea typeface="Calibri"/>
              <a:cs typeface="Calibri"/>
              <a:sym typeface="Calibri"/>
            </a:endParaRPr>
          </a:p>
        </p:txBody>
      </p:sp>
      <p:sp>
        <p:nvSpPr>
          <p:cNvPr id="289" name="Google Shape;289;g27250807b12_0_254"/>
          <p:cNvSpPr/>
          <p:nvPr/>
        </p:nvSpPr>
        <p:spPr>
          <a:xfrm>
            <a:off x="7483352" y="104013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294" name="Shape 294"/>
        <p:cNvGrpSpPr/>
        <p:nvPr/>
      </p:nvGrpSpPr>
      <p:grpSpPr>
        <a:xfrm>
          <a:off x="0" y="0"/>
          <a:ext cx="0" cy="0"/>
          <a:chOff x="0" y="0"/>
          <a:chExt cx="0" cy="0"/>
        </a:xfrm>
      </p:grpSpPr>
      <p:pic>
        <p:nvPicPr>
          <p:cNvPr descr=" " id="295" name="Google Shape;295;g27250807b12_0_26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6" name="Google Shape;296;g27250807b12_0_2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g27250807b12_0_26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8" name="Google Shape;298;g27250807b12_0_267"/>
          <p:cNvSpPr/>
          <p:nvPr/>
        </p:nvSpPr>
        <p:spPr>
          <a:xfrm>
            <a:off x="3391324" y="24765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7250807b12_0_267"/>
          <p:cNvSpPr/>
          <p:nvPr/>
        </p:nvSpPr>
        <p:spPr>
          <a:xfrm>
            <a:off x="2807051" y="2476500"/>
            <a:ext cx="9043500" cy="3162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7250807b12_0_267"/>
          <p:cNvSpPr/>
          <p:nvPr/>
        </p:nvSpPr>
        <p:spPr>
          <a:xfrm>
            <a:off x="3027212" y="2781300"/>
            <a:ext cx="8061300" cy="3094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946C7"/>
              </a:buClr>
              <a:buSzPts val="12800"/>
              <a:buFont typeface="Saira Stencil One"/>
              <a:buNone/>
            </a:pPr>
            <a:r>
              <a:rPr b="0" i="0" lang="en-US" sz="12800" u="none" cap="none" strike="noStrike">
                <a:solidFill>
                  <a:srgbClr val="0946C7"/>
                </a:solidFill>
                <a:latin typeface="Saira Stencil One"/>
                <a:ea typeface="Saira Stencil One"/>
                <a:cs typeface="Saira Stencil One"/>
                <a:sym typeface="Saira Stencil One"/>
              </a:rPr>
              <a:t>233 Coins</a:t>
            </a:r>
            <a:endParaRPr b="0" i="0" sz="12800" u="none" cap="none" strike="noStrike">
              <a:solidFill>
                <a:schemeClr val="dk1"/>
              </a:solidFill>
              <a:latin typeface="Calibri"/>
              <a:ea typeface="Calibri"/>
              <a:cs typeface="Calibri"/>
              <a:sym typeface="Calibri"/>
            </a:endParaRPr>
          </a:p>
        </p:txBody>
      </p:sp>
      <p:sp>
        <p:nvSpPr>
          <p:cNvPr id="301" name="Google Shape;301;g27250807b12_0_267"/>
          <p:cNvSpPr/>
          <p:nvPr/>
        </p:nvSpPr>
        <p:spPr>
          <a:xfrm>
            <a:off x="3391324" y="5943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7250807b12_0_267"/>
          <p:cNvSpPr/>
          <p:nvPr/>
        </p:nvSpPr>
        <p:spPr>
          <a:xfrm>
            <a:off x="3323582" y="5943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03" name="Google Shape;303;g27250807b12_0_267"/>
          <p:cNvSpPr/>
          <p:nvPr/>
        </p:nvSpPr>
        <p:spPr>
          <a:xfrm>
            <a:off x="3391324" y="72263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7250807b12_0_267"/>
          <p:cNvSpPr/>
          <p:nvPr/>
        </p:nvSpPr>
        <p:spPr>
          <a:xfrm>
            <a:off x="2495862" y="7226300"/>
            <a:ext cx="9666000" cy="3162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7250807b12_0_267"/>
          <p:cNvSpPr/>
          <p:nvPr/>
        </p:nvSpPr>
        <p:spPr>
          <a:xfrm>
            <a:off x="2716023" y="7531100"/>
            <a:ext cx="8683800" cy="3094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946C7"/>
              </a:buClr>
              <a:buSzPts val="12800"/>
              <a:buFont typeface="Saira Stencil One"/>
              <a:buNone/>
            </a:pPr>
            <a:r>
              <a:rPr b="0" i="0" lang="en-US" sz="12800" u="none" cap="none" strike="noStrike">
                <a:solidFill>
                  <a:srgbClr val="0946C7"/>
                </a:solidFill>
                <a:latin typeface="Saira Stencil One"/>
                <a:ea typeface="Saira Stencil One"/>
                <a:cs typeface="Saira Stencil One"/>
                <a:sym typeface="Saira Stencil One"/>
              </a:rPr>
              <a:t>456 Hours</a:t>
            </a:r>
            <a:endParaRPr b="0" i="0" sz="12800" u="none" cap="none" strike="noStrike">
              <a:solidFill>
                <a:schemeClr val="dk1"/>
              </a:solidFill>
              <a:latin typeface="Calibri"/>
              <a:ea typeface="Calibri"/>
              <a:cs typeface="Calibri"/>
              <a:sym typeface="Calibri"/>
            </a:endParaRPr>
          </a:p>
        </p:txBody>
      </p:sp>
      <p:sp>
        <p:nvSpPr>
          <p:cNvPr id="306" name="Google Shape;306;g27250807b12_0_267"/>
          <p:cNvSpPr/>
          <p:nvPr/>
        </p:nvSpPr>
        <p:spPr>
          <a:xfrm>
            <a:off x="3391324" y="10693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7250807b12_0_267"/>
          <p:cNvSpPr/>
          <p:nvPr/>
        </p:nvSpPr>
        <p:spPr>
          <a:xfrm>
            <a:off x="3323582" y="10693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08" name="Google Shape;308;g27250807b12_0_267"/>
          <p:cNvSpPr/>
          <p:nvPr/>
        </p:nvSpPr>
        <p:spPr>
          <a:xfrm>
            <a:off x="13552594" y="24765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7250807b12_0_267"/>
          <p:cNvSpPr/>
          <p:nvPr/>
        </p:nvSpPr>
        <p:spPr>
          <a:xfrm>
            <a:off x="14937067" y="2476500"/>
            <a:ext cx="5106000" cy="3162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7250807b12_0_267"/>
          <p:cNvSpPr/>
          <p:nvPr/>
        </p:nvSpPr>
        <p:spPr>
          <a:xfrm>
            <a:off x="15157228" y="2781300"/>
            <a:ext cx="4123800" cy="3094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946C7"/>
              </a:buClr>
              <a:buSzPts val="12800"/>
              <a:buFont typeface="Saira Stencil One"/>
              <a:buNone/>
            </a:pPr>
            <a:r>
              <a:rPr b="0" i="0" lang="en-US" sz="12800" u="none" cap="none" strike="noStrike">
                <a:solidFill>
                  <a:srgbClr val="0946C7"/>
                </a:solidFill>
                <a:latin typeface="Saira Stencil One"/>
                <a:ea typeface="Saira Stencil One"/>
                <a:cs typeface="Saira Stencil One"/>
                <a:sym typeface="Saira Stencil One"/>
              </a:rPr>
              <a:t>85%</a:t>
            </a:r>
            <a:endParaRPr b="0" i="0" sz="12800" u="none" cap="none" strike="noStrike">
              <a:solidFill>
                <a:schemeClr val="dk1"/>
              </a:solidFill>
              <a:latin typeface="Calibri"/>
              <a:ea typeface="Calibri"/>
              <a:cs typeface="Calibri"/>
              <a:sym typeface="Calibri"/>
            </a:endParaRPr>
          </a:p>
        </p:txBody>
      </p:sp>
      <p:sp>
        <p:nvSpPr>
          <p:cNvPr id="311" name="Google Shape;311;g27250807b12_0_267"/>
          <p:cNvSpPr/>
          <p:nvPr/>
        </p:nvSpPr>
        <p:spPr>
          <a:xfrm>
            <a:off x="13552594" y="5943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250807b12_0_267"/>
          <p:cNvSpPr/>
          <p:nvPr/>
        </p:nvSpPr>
        <p:spPr>
          <a:xfrm>
            <a:off x="13484852" y="5943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13" name="Google Shape;313;g27250807b12_0_267"/>
          <p:cNvSpPr/>
          <p:nvPr/>
        </p:nvSpPr>
        <p:spPr>
          <a:xfrm>
            <a:off x="13552594" y="72263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7250807b12_0_267"/>
          <p:cNvSpPr/>
          <p:nvPr/>
        </p:nvSpPr>
        <p:spPr>
          <a:xfrm>
            <a:off x="13724065" y="7226300"/>
            <a:ext cx="7532100" cy="31623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7250807b12_0_267"/>
          <p:cNvSpPr/>
          <p:nvPr/>
        </p:nvSpPr>
        <p:spPr>
          <a:xfrm>
            <a:off x="13944226" y="7531100"/>
            <a:ext cx="6549900" cy="3094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946C7"/>
              </a:buClr>
              <a:buSzPts val="12800"/>
              <a:buFont typeface="Saira Stencil One"/>
              <a:buNone/>
            </a:pPr>
            <a:r>
              <a:rPr b="0" i="0" lang="en-US" sz="12800" u="none" cap="none" strike="noStrike">
                <a:solidFill>
                  <a:srgbClr val="0946C7"/>
                </a:solidFill>
                <a:latin typeface="Saira Stencil One"/>
                <a:ea typeface="Saira Stencil One"/>
                <a:cs typeface="Saira Stencil One"/>
                <a:sym typeface="Saira Stencil One"/>
              </a:rPr>
              <a:t>674 Km</a:t>
            </a:r>
            <a:endParaRPr b="0" i="0" sz="12800" u="none" cap="none" strike="noStrike">
              <a:solidFill>
                <a:schemeClr val="dk1"/>
              </a:solidFill>
              <a:latin typeface="Calibri"/>
              <a:ea typeface="Calibri"/>
              <a:cs typeface="Calibri"/>
              <a:sym typeface="Calibri"/>
            </a:endParaRPr>
          </a:p>
        </p:txBody>
      </p:sp>
      <p:sp>
        <p:nvSpPr>
          <p:cNvPr id="316" name="Google Shape;316;g27250807b12_0_267"/>
          <p:cNvSpPr/>
          <p:nvPr/>
        </p:nvSpPr>
        <p:spPr>
          <a:xfrm>
            <a:off x="13552594" y="10693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7250807b12_0_267"/>
          <p:cNvSpPr/>
          <p:nvPr/>
        </p:nvSpPr>
        <p:spPr>
          <a:xfrm>
            <a:off x="13484852" y="10693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322" name="Shape 322"/>
        <p:cNvGrpSpPr/>
        <p:nvPr/>
      </p:nvGrpSpPr>
      <p:grpSpPr>
        <a:xfrm>
          <a:off x="0" y="0"/>
          <a:ext cx="0" cy="0"/>
          <a:chOff x="0" y="0"/>
          <a:chExt cx="0" cy="0"/>
        </a:xfrm>
      </p:grpSpPr>
      <p:pic>
        <p:nvPicPr>
          <p:cNvPr descr=" " id="323" name="Google Shape;323;g27250807b12_0_29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24" name="Google Shape;324;g27250807b12_0_2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7250807b12_0_29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6" name="Google Shape;326;g27250807b12_0_294"/>
          <p:cNvSpPr/>
          <p:nvPr/>
        </p:nvSpPr>
        <p:spPr>
          <a:xfrm>
            <a:off x="9361070" y="1447800"/>
            <a:ext cx="60924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Some Graph</a:t>
            </a:r>
            <a:endParaRPr b="0" i="0" sz="8000" u="none" cap="none" strike="noStrike">
              <a:solidFill>
                <a:schemeClr val="dk1"/>
              </a:solidFill>
              <a:latin typeface="Calibri"/>
              <a:ea typeface="Calibri"/>
              <a:cs typeface="Calibri"/>
              <a:sym typeface="Calibri"/>
            </a:endParaRPr>
          </a:p>
        </p:txBody>
      </p:sp>
      <p:sp>
        <p:nvSpPr>
          <p:cNvPr id="327" name="Google Shape;327;g27250807b12_0_29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250807b12_0_29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9" name="Google Shape;329;g27250807b12_0_29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2185"/>
              <a:buFont typeface="Lato"/>
              <a:buNone/>
            </a:pPr>
            <a:r>
              <a:rPr b="0" i="0" lang="en-US" sz="2185" u="none" cap="none" strike="noStrike">
                <a:solidFill>
                  <a:srgbClr val="0448D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30" name="Google Shape;330;g27250807b12_0_29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2185"/>
              <a:buFont typeface="Lato"/>
              <a:buNone/>
            </a:pPr>
            <a:r>
              <a:rPr b="0" i="0" lang="en-US" sz="2185" u="none" cap="none" strike="noStrike">
                <a:solidFill>
                  <a:srgbClr val="0448D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31" name="Google Shape;331;g27250807b12_0_29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2185"/>
              <a:buFont typeface="Lato"/>
              <a:buNone/>
            </a:pPr>
            <a:r>
              <a:rPr b="0" i="0" lang="en-US" sz="2185" u="none" cap="none" strike="noStrike">
                <a:solidFill>
                  <a:srgbClr val="0448D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32" name="Google Shape;332;g27250807b12_0_29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2185"/>
              <a:buFont typeface="Lato"/>
              <a:buNone/>
            </a:pPr>
            <a:r>
              <a:rPr b="0" i="0" lang="en-US" sz="2185" u="none" cap="none" strike="noStrike">
                <a:solidFill>
                  <a:srgbClr val="0448D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33" name="Google Shape;333;g27250807b12_0_29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2185"/>
              <a:buFont typeface="Lato"/>
              <a:buNone/>
            </a:pPr>
            <a:r>
              <a:rPr b="0" i="0" lang="en-US" sz="2185" u="none" cap="none" strike="noStrike">
                <a:solidFill>
                  <a:srgbClr val="0448D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34" name="Google Shape;334;g27250807b12_0_29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2185"/>
              <a:buFont typeface="Lato"/>
              <a:buNone/>
            </a:pPr>
            <a:r>
              <a:rPr b="0" i="0" lang="en-US" sz="2185" u="none" cap="none" strike="noStrike">
                <a:solidFill>
                  <a:srgbClr val="0448D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35" name="Google Shape;335;g27250807b12_0_29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2185"/>
              <a:buFont typeface="Lato"/>
              <a:buNone/>
            </a:pPr>
            <a:r>
              <a:rPr b="0" i="0" lang="en-US" sz="2185" u="none" cap="none" strike="noStrike">
                <a:solidFill>
                  <a:srgbClr val="0448D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36" name="Google Shape;336;g27250807b12_0_29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2185"/>
              <a:buFont typeface="Lato"/>
              <a:buNone/>
            </a:pPr>
            <a:r>
              <a:rPr b="0" i="0" lang="en-US" sz="2185" u="none" cap="none" strike="noStrike">
                <a:solidFill>
                  <a:srgbClr val="0448D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37" name="Google Shape;337;g27250807b12_0_29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38" name="Google Shape;338;g27250807b12_0_29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9" name="Google Shape;339;g27250807b12_0_29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40" name="Google Shape;340;g27250807b12_0_29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41" name="Google Shape;341;g27250807b12_0_29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42" name="Google Shape;342;g27250807b12_0_29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43" name="Google Shape;343;g27250807b12_0_29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44" name="Google Shape;344;g27250807b12_0_29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45" name="Google Shape;345;g27250807b12_0_29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46" name="Google Shape;346;g27250807b12_0_29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448D0"/>
              </a:buClr>
              <a:buSzPts val="1820"/>
              <a:buFont typeface="Lato"/>
              <a:buNone/>
            </a:pPr>
            <a:r>
              <a:rPr b="0" i="0" lang="en-US" sz="1820" u="none" cap="none" strike="noStrike">
                <a:solidFill>
                  <a:srgbClr val="0448D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47" name="Google Shape;347;g27250807b12_0_294"/>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48" name="Google Shape;348;g27250807b12_0_294"/>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49" name="Google Shape;349;g27250807b12_0_294"/>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50" name="Google Shape;350;g27250807b12_0_294"/>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51" name="Google Shape;351;g27250807b12_0_294"/>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52" name="Google Shape;352;g27250807b12_0_294"/>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53" name="Google Shape;353;g27250807b12_0_294"/>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54" name="Google Shape;354;g27250807b12_0_294"/>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55" name="Google Shape;355;g27250807b12_0_294"/>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56" name="Google Shape;356;g27250807b12_0_294"/>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57" name="Google Shape;357;g27250807b12_0_294"/>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58" name="Google Shape;358;g27250807b12_0_294"/>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59" name="Google Shape;359;g27250807b12_0_294"/>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60" name="Google Shape;360;g27250807b12_0_294"/>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61" name="Google Shape;361;g27250807b12_0_294"/>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62" name="Google Shape;362;g27250807b12_0_294"/>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63" name="Google Shape;363;g27250807b12_0_294"/>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64" name="Google Shape;364;g27250807b12_0_294"/>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65" name="Google Shape;365;g27250807b12_0_294"/>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66" name="Google Shape;366;g27250807b12_0_294"/>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67" name="Google Shape;367;g27250807b12_0_294"/>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68" name="Google Shape;368;g27250807b12_0_294"/>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69" name="Google Shape;369;g27250807b12_0_29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7250807b12_0_29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g27250807b12_0_294"/>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72" name="Google Shape;372;g27250807b12_0_29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73" name="Google Shape;373;g27250807b12_0_294"/>
          <p:cNvSpPr/>
          <p:nvPr/>
        </p:nvSpPr>
        <p:spPr>
          <a:xfrm>
            <a:off x="16143718" y="6365379"/>
            <a:ext cx="2108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7250807b12_0_294"/>
          <p:cNvSpPr/>
          <p:nvPr/>
        </p:nvSpPr>
        <p:spPr>
          <a:xfrm>
            <a:off x="16143718" y="6254750"/>
            <a:ext cx="231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34.574</a:t>
            </a:r>
            <a:endParaRPr b="0" i="0" sz="4800" u="none" cap="none" strike="noStrike">
              <a:solidFill>
                <a:schemeClr val="dk1"/>
              </a:solidFill>
              <a:latin typeface="Calibri"/>
              <a:ea typeface="Calibri"/>
              <a:cs typeface="Calibri"/>
              <a:sym typeface="Calibri"/>
            </a:endParaRPr>
          </a:p>
        </p:txBody>
      </p:sp>
      <p:sp>
        <p:nvSpPr>
          <p:cNvPr id="375" name="Google Shape;375;g27250807b12_0_294"/>
          <p:cNvSpPr/>
          <p:nvPr/>
        </p:nvSpPr>
        <p:spPr>
          <a:xfrm>
            <a:off x="16753394" y="72199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76" name="Google Shape;376;g27250807b12_0_294"/>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7250807b12_0_294"/>
          <p:cNvSpPr/>
          <p:nvPr/>
        </p:nvSpPr>
        <p:spPr>
          <a:xfrm>
            <a:off x="13260457"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7250807b12_0_294"/>
          <p:cNvSpPr/>
          <p:nvPr/>
        </p:nvSpPr>
        <p:spPr>
          <a:xfrm>
            <a:off x="13158845"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Treasure Found</a:t>
            </a:r>
            <a:endParaRPr b="0" i="0" sz="4800" u="none" cap="none" strike="noStrike">
              <a:solidFill>
                <a:schemeClr val="dk1"/>
              </a:solidFill>
              <a:latin typeface="Calibri"/>
              <a:ea typeface="Calibri"/>
              <a:cs typeface="Calibri"/>
              <a:sym typeface="Calibri"/>
            </a:endParaRPr>
          </a:p>
        </p:txBody>
      </p:sp>
      <p:sp>
        <p:nvSpPr>
          <p:cNvPr id="379" name="Google Shape;379;g27250807b12_0_294"/>
          <p:cNvSpPr/>
          <p:nvPr/>
        </p:nvSpPr>
        <p:spPr>
          <a:xfrm>
            <a:off x="13192716" y="115824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80" name="Google Shape;380;g27250807b12_0_294"/>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7250807b12_0_294"/>
          <p:cNvSpPr/>
          <p:nvPr/>
        </p:nvSpPr>
        <p:spPr>
          <a:xfrm>
            <a:off x="3251606" y="10515600"/>
            <a:ext cx="7875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7250807b12_0_294"/>
          <p:cNvSpPr/>
          <p:nvPr/>
        </p:nvSpPr>
        <p:spPr>
          <a:xfrm>
            <a:off x="3149994"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Spellcasting Progress</a:t>
            </a:r>
            <a:endParaRPr b="0" i="0" sz="4800" u="none" cap="none" strike="noStrike">
              <a:solidFill>
                <a:schemeClr val="dk1"/>
              </a:solidFill>
              <a:latin typeface="Calibri"/>
              <a:ea typeface="Calibri"/>
              <a:cs typeface="Calibri"/>
              <a:sym typeface="Calibri"/>
            </a:endParaRPr>
          </a:p>
        </p:txBody>
      </p:sp>
      <p:sp>
        <p:nvSpPr>
          <p:cNvPr id="383" name="Google Shape;383;g27250807b12_0_294"/>
          <p:cNvSpPr/>
          <p:nvPr/>
        </p:nvSpPr>
        <p:spPr>
          <a:xfrm>
            <a:off x="3183865" y="115824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388" name="Shape 388"/>
        <p:cNvGrpSpPr/>
        <p:nvPr/>
      </p:nvGrpSpPr>
      <p:grpSpPr>
        <a:xfrm>
          <a:off x="0" y="0"/>
          <a:ext cx="0" cy="0"/>
          <a:chOff x="0" y="0"/>
          <a:chExt cx="0" cy="0"/>
        </a:xfrm>
      </p:grpSpPr>
      <p:pic>
        <p:nvPicPr>
          <p:cNvPr descr=" " id="389" name="Google Shape;389;g27250807b12_0_35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0" name="Google Shape;390;g27250807b12_0_3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g27250807b12_0_35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2" name="Google Shape;392;g27250807b12_0_359"/>
          <p:cNvSpPr/>
          <p:nvPr/>
        </p:nvSpPr>
        <p:spPr>
          <a:xfrm>
            <a:off x="13450981" y="57531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7250807b12_0_359"/>
          <p:cNvSpPr/>
          <p:nvPr/>
        </p:nvSpPr>
        <p:spPr>
          <a:xfrm>
            <a:off x="13450981" y="57531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7250807b12_0_359"/>
          <p:cNvSpPr/>
          <p:nvPr/>
        </p:nvSpPr>
        <p:spPr>
          <a:xfrm>
            <a:off x="13450981" y="57531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A web application</a:t>
            </a:r>
            <a:endParaRPr b="0" i="0" sz="4800" u="none" cap="none" strike="noStrike">
              <a:solidFill>
                <a:schemeClr val="dk1"/>
              </a:solidFill>
              <a:latin typeface="Calibri"/>
              <a:ea typeface="Calibri"/>
              <a:cs typeface="Calibri"/>
              <a:sym typeface="Calibri"/>
            </a:endParaRPr>
          </a:p>
        </p:txBody>
      </p:sp>
      <p:sp>
        <p:nvSpPr>
          <p:cNvPr id="395" name="Google Shape;395;g27250807b12_0_359"/>
          <p:cNvSpPr/>
          <p:nvPr/>
        </p:nvSpPr>
        <p:spPr>
          <a:xfrm>
            <a:off x="13450981" y="69215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96" name="Google Shape;396;g27250807b12_0_359"/>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397" name="Google Shape;397;g27250807b12_0_359"/>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398" name="Google Shape;398;g27250807b12_0_359"/>
          <p:cNvSpPr/>
          <p:nvPr/>
        </p:nvSpPr>
        <p:spPr>
          <a:xfrm>
            <a:off x="7430429" y="1524000"/>
            <a:ext cx="98649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403" name="Shape 403"/>
        <p:cNvGrpSpPr/>
        <p:nvPr/>
      </p:nvGrpSpPr>
      <p:grpSpPr>
        <a:xfrm>
          <a:off x="0" y="0"/>
          <a:ext cx="0" cy="0"/>
          <a:chOff x="0" y="0"/>
          <a:chExt cx="0" cy="0"/>
        </a:xfrm>
      </p:grpSpPr>
      <p:pic>
        <p:nvPicPr>
          <p:cNvPr descr=" " id="404" name="Google Shape;404;g27250807b12_0_37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5" name="Google Shape;405;g27250807b12_0_3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g27250807b12_0_37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07" name="Google Shape;407;g27250807b12_0_373"/>
          <p:cNvSpPr/>
          <p:nvPr/>
        </p:nvSpPr>
        <p:spPr>
          <a:xfrm>
            <a:off x="2946768" y="46609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7250807b12_0_373"/>
          <p:cNvSpPr/>
          <p:nvPr/>
        </p:nvSpPr>
        <p:spPr>
          <a:xfrm>
            <a:off x="2946768" y="4660900"/>
            <a:ext cx="87387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7250807b12_0_373"/>
          <p:cNvSpPr/>
          <p:nvPr/>
        </p:nvSpPr>
        <p:spPr>
          <a:xfrm>
            <a:off x="2946768" y="46609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An mobile app</a:t>
            </a:r>
            <a:endParaRPr b="0" i="0" sz="4800" u="none" cap="none" strike="noStrike">
              <a:solidFill>
                <a:schemeClr val="dk1"/>
              </a:solidFill>
              <a:latin typeface="Calibri"/>
              <a:ea typeface="Calibri"/>
              <a:cs typeface="Calibri"/>
              <a:sym typeface="Calibri"/>
            </a:endParaRPr>
          </a:p>
        </p:txBody>
      </p:sp>
      <p:sp>
        <p:nvSpPr>
          <p:cNvPr id="410" name="Google Shape;410;g27250807b12_0_373"/>
          <p:cNvSpPr/>
          <p:nvPr/>
        </p:nvSpPr>
        <p:spPr>
          <a:xfrm>
            <a:off x="2946768" y="5829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11" name="Google Shape;411;g27250807b12_0_373"/>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12" name="Google Shape;412;g27250807b12_0_373"/>
          <p:cNvSpPr/>
          <p:nvPr/>
        </p:nvSpPr>
        <p:spPr>
          <a:xfrm>
            <a:off x="2946768" y="2159000"/>
            <a:ext cx="109446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The Future of Fantasy</a:t>
            </a:r>
            <a:endParaRPr b="0" i="0" sz="8000" u="none" cap="none" strike="noStrike">
              <a:solidFill>
                <a:schemeClr val="dk1"/>
              </a:solidFill>
              <a:latin typeface="Calibri"/>
              <a:ea typeface="Calibri"/>
              <a:cs typeface="Calibri"/>
              <a:sym typeface="Calibri"/>
            </a:endParaRPr>
          </a:p>
        </p:txBody>
      </p:sp>
      <p:pic>
        <p:nvPicPr>
          <p:cNvPr descr=" " id="413" name="Google Shape;413;g27250807b12_0_373"/>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14" name="Google Shape;414;g27250807b12_0_373"/>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419" name="Shape 419"/>
        <p:cNvGrpSpPr/>
        <p:nvPr/>
      </p:nvGrpSpPr>
      <p:grpSpPr>
        <a:xfrm>
          <a:off x="0" y="0"/>
          <a:ext cx="0" cy="0"/>
          <a:chOff x="0" y="0"/>
          <a:chExt cx="0" cy="0"/>
        </a:xfrm>
      </p:grpSpPr>
      <p:pic>
        <p:nvPicPr>
          <p:cNvPr descr=" " id="420" name="Google Shape;420;g27250807b12_0_38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1" name="Google Shape;421;g27250807b12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27250807b12_0_38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3" name="Google Shape;423;g27250807b12_0_388"/>
          <p:cNvSpPr/>
          <p:nvPr/>
        </p:nvSpPr>
        <p:spPr>
          <a:xfrm>
            <a:off x="876410" y="8369300"/>
            <a:ext cx="5715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7250807b12_0_388"/>
          <p:cNvSpPr/>
          <p:nvPr/>
        </p:nvSpPr>
        <p:spPr>
          <a:xfrm>
            <a:off x="876410" y="8369300"/>
            <a:ext cx="57156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7250807b12_0_388"/>
          <p:cNvSpPr/>
          <p:nvPr/>
        </p:nvSpPr>
        <p:spPr>
          <a:xfrm>
            <a:off x="876410" y="8369300"/>
            <a:ext cx="5919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A web application</a:t>
            </a:r>
            <a:endParaRPr b="0" i="0" sz="4800" u="none" cap="none" strike="noStrike">
              <a:solidFill>
                <a:schemeClr val="dk1"/>
              </a:solidFill>
              <a:latin typeface="Calibri"/>
              <a:ea typeface="Calibri"/>
              <a:cs typeface="Calibri"/>
              <a:sym typeface="Calibri"/>
            </a:endParaRPr>
          </a:p>
        </p:txBody>
      </p:sp>
      <p:sp>
        <p:nvSpPr>
          <p:cNvPr id="426" name="Google Shape;426;g27250807b12_0_388"/>
          <p:cNvSpPr/>
          <p:nvPr/>
        </p:nvSpPr>
        <p:spPr>
          <a:xfrm>
            <a:off x="876410" y="95377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27" name="Google Shape;427;g27250807b12_0_388"/>
          <p:cNvSpPr/>
          <p:nvPr/>
        </p:nvSpPr>
        <p:spPr>
          <a:xfrm>
            <a:off x="876410" y="1536700"/>
            <a:ext cx="6816600" cy="673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Wonder</a:t>
            </a:r>
            <a:endParaRPr b="0" i="0" sz="8000" u="none" cap="none" strike="noStrike">
              <a:solidFill>
                <a:schemeClr val="dk1"/>
              </a:solidFill>
              <a:latin typeface="Calibri"/>
              <a:ea typeface="Calibri"/>
              <a:cs typeface="Calibri"/>
              <a:sym typeface="Calibri"/>
            </a:endParaRPr>
          </a:p>
        </p:txBody>
      </p:sp>
      <p:sp>
        <p:nvSpPr>
          <p:cNvPr id="428" name="Google Shape;428;g27250807b12_0_388"/>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29" name="Google Shape;429;g27250807b12_0_388"/>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30" name="Google Shape;430;g27250807b12_0_388"/>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435" name="Shape 435"/>
        <p:cNvGrpSpPr/>
        <p:nvPr/>
      </p:nvGrpSpPr>
      <p:grpSpPr>
        <a:xfrm>
          <a:off x="0" y="0"/>
          <a:ext cx="0" cy="0"/>
          <a:chOff x="0" y="0"/>
          <a:chExt cx="0" cy="0"/>
        </a:xfrm>
      </p:grpSpPr>
      <p:pic>
        <p:nvPicPr>
          <p:cNvPr descr=" " id="436" name="Google Shape;436;g27250807b12_0_40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7" name="Google Shape;437;g27250807b12_0_4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27250807b12_0_40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9" name="Google Shape;439;g27250807b12_0_403"/>
          <p:cNvSpPr/>
          <p:nvPr/>
        </p:nvSpPr>
        <p:spPr>
          <a:xfrm>
            <a:off x="15559445" y="1003300"/>
            <a:ext cx="78579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444" name="Shape 444"/>
        <p:cNvGrpSpPr/>
        <p:nvPr/>
      </p:nvGrpSpPr>
      <p:grpSpPr>
        <a:xfrm>
          <a:off x="0" y="0"/>
          <a:ext cx="0" cy="0"/>
          <a:chOff x="0" y="0"/>
          <a:chExt cx="0" cy="0"/>
        </a:xfrm>
      </p:grpSpPr>
      <p:pic>
        <p:nvPicPr>
          <p:cNvPr descr=" " id="445" name="Google Shape;445;g27250807b12_0_4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6" name="Google Shape;446;g27250807b12_0_4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7" name="Google Shape;447;g27250807b12_0_4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48" name="Google Shape;448;g27250807b12_0_411"/>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449" name="Google Shape;449;g27250807b12_0_411"/>
          <p:cNvSpPr/>
          <p:nvPr/>
        </p:nvSpPr>
        <p:spPr>
          <a:xfrm>
            <a:off x="6192024" y="1250950"/>
            <a:ext cx="129642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Fantasy Realm at a Glance</a:t>
            </a:r>
            <a:endParaRPr b="0" i="0" sz="8000" u="none" cap="none" strike="noStrike">
              <a:solidFill>
                <a:schemeClr val="dk1"/>
              </a:solidFill>
              <a:latin typeface="Calibri"/>
              <a:ea typeface="Calibri"/>
              <a:cs typeface="Calibri"/>
              <a:sym typeface="Calibri"/>
            </a:endParaRPr>
          </a:p>
        </p:txBody>
      </p:sp>
      <p:sp>
        <p:nvSpPr>
          <p:cNvPr id="450" name="Google Shape;450;g27250807b12_0_411"/>
          <p:cNvSpPr/>
          <p:nvPr/>
        </p:nvSpPr>
        <p:spPr>
          <a:xfrm>
            <a:off x="16118315" y="400685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7250807b12_0_411"/>
          <p:cNvSpPr/>
          <p:nvPr/>
        </p:nvSpPr>
        <p:spPr>
          <a:xfrm>
            <a:off x="16118315" y="400685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7250807b12_0_411"/>
          <p:cNvSpPr/>
          <p:nvPr/>
        </p:nvSpPr>
        <p:spPr>
          <a:xfrm>
            <a:off x="16118315" y="400685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The Forest</a:t>
            </a:r>
            <a:endParaRPr b="0" i="0" sz="4800" u="none" cap="none" strike="noStrike">
              <a:solidFill>
                <a:schemeClr val="dk1"/>
              </a:solidFill>
              <a:latin typeface="Calibri"/>
              <a:ea typeface="Calibri"/>
              <a:cs typeface="Calibri"/>
              <a:sym typeface="Calibri"/>
            </a:endParaRPr>
          </a:p>
        </p:txBody>
      </p:sp>
      <p:sp>
        <p:nvSpPr>
          <p:cNvPr id="453" name="Google Shape;453;g27250807b12_0_411"/>
          <p:cNvSpPr/>
          <p:nvPr/>
        </p:nvSpPr>
        <p:spPr>
          <a:xfrm>
            <a:off x="16118315" y="5073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54" name="Google Shape;454;g27250807b12_0_411"/>
          <p:cNvSpPr/>
          <p:nvPr/>
        </p:nvSpPr>
        <p:spPr>
          <a:xfrm>
            <a:off x="16118315" y="71755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7250807b12_0_411"/>
          <p:cNvSpPr/>
          <p:nvPr/>
        </p:nvSpPr>
        <p:spPr>
          <a:xfrm>
            <a:off x="16118315" y="71755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7250807b12_0_411"/>
          <p:cNvSpPr/>
          <p:nvPr/>
        </p:nvSpPr>
        <p:spPr>
          <a:xfrm>
            <a:off x="16118315" y="71755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The Caves</a:t>
            </a:r>
            <a:endParaRPr b="0" i="0" sz="4800" u="none" cap="none" strike="noStrike">
              <a:solidFill>
                <a:schemeClr val="dk1"/>
              </a:solidFill>
              <a:latin typeface="Calibri"/>
              <a:ea typeface="Calibri"/>
              <a:cs typeface="Calibri"/>
              <a:sym typeface="Calibri"/>
            </a:endParaRPr>
          </a:p>
        </p:txBody>
      </p:sp>
      <p:sp>
        <p:nvSpPr>
          <p:cNvPr id="457" name="Google Shape;457;g27250807b12_0_411"/>
          <p:cNvSpPr/>
          <p:nvPr/>
        </p:nvSpPr>
        <p:spPr>
          <a:xfrm>
            <a:off x="16118315" y="8242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58" name="Google Shape;458;g27250807b12_0_411"/>
          <p:cNvSpPr/>
          <p:nvPr/>
        </p:nvSpPr>
        <p:spPr>
          <a:xfrm>
            <a:off x="16118315" y="100330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7250807b12_0_411"/>
          <p:cNvSpPr/>
          <p:nvPr/>
        </p:nvSpPr>
        <p:spPr>
          <a:xfrm>
            <a:off x="16118315" y="10033000"/>
            <a:ext cx="69351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7250807b12_0_411"/>
          <p:cNvSpPr/>
          <p:nvPr/>
        </p:nvSpPr>
        <p:spPr>
          <a:xfrm>
            <a:off x="16118315" y="100330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The Lair</a:t>
            </a:r>
            <a:endParaRPr b="0" i="0" sz="4800" u="none" cap="none" strike="noStrike">
              <a:solidFill>
                <a:schemeClr val="dk1"/>
              </a:solidFill>
              <a:latin typeface="Calibri"/>
              <a:ea typeface="Calibri"/>
              <a:cs typeface="Calibri"/>
              <a:sym typeface="Calibri"/>
            </a:endParaRPr>
          </a:p>
        </p:txBody>
      </p:sp>
      <p:sp>
        <p:nvSpPr>
          <p:cNvPr id="461" name="Google Shape;461;g27250807b12_0_411"/>
          <p:cNvSpPr/>
          <p:nvPr/>
        </p:nvSpPr>
        <p:spPr>
          <a:xfrm>
            <a:off x="16118315" y="110998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27" name="Shape 27"/>
        <p:cNvGrpSpPr/>
        <p:nvPr/>
      </p:nvGrpSpPr>
      <p:grpSpPr>
        <a:xfrm>
          <a:off x="0" y="0"/>
          <a:ext cx="0" cy="0"/>
          <a:chOff x="0" y="0"/>
          <a:chExt cx="0" cy="0"/>
        </a:xfrm>
      </p:grpSpPr>
      <p:pic>
        <p:nvPicPr>
          <p:cNvPr descr=" " id="28" name="Google Shape;28;g27250807b12_0_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9" name="Google Shape;29;g27250807b12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7250807b12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 name="Google Shape;31;g27250807b12_0_11"/>
          <p:cNvSpPr/>
          <p:nvPr/>
        </p:nvSpPr>
        <p:spPr>
          <a:xfrm>
            <a:off x="8706938" y="3924300"/>
            <a:ext cx="74898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12800"/>
              <a:buFont typeface="Saira Stencil One"/>
              <a:buNone/>
            </a:pPr>
            <a:r>
              <a:rPr b="0" i="0" lang="en-US" sz="12800" u="none" cap="none" strike="noStrike">
                <a:solidFill>
                  <a:srgbClr val="0946C7"/>
                </a:solidFill>
                <a:latin typeface="Saira Stencil One"/>
                <a:ea typeface="Saira Stencil One"/>
                <a:cs typeface="Saira Stencil One"/>
                <a:sym typeface="Saira Stencil One"/>
              </a:rPr>
              <a:t>Welcome</a:t>
            </a:r>
            <a:endParaRPr b="0" i="0" sz="12800" u="none" cap="none" strike="noStrike">
              <a:solidFill>
                <a:schemeClr val="dk1"/>
              </a:solidFill>
              <a:latin typeface="Calibri"/>
              <a:ea typeface="Calibri"/>
              <a:cs typeface="Calibri"/>
              <a:sym typeface="Calibri"/>
            </a:endParaRPr>
          </a:p>
        </p:txBody>
      </p:sp>
      <p:sp>
        <p:nvSpPr>
          <p:cNvPr id="32" name="Google Shape;32;g27250807b12_0_11"/>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466" name="Shape 466"/>
        <p:cNvGrpSpPr/>
        <p:nvPr/>
      </p:nvGrpSpPr>
      <p:grpSpPr>
        <a:xfrm>
          <a:off x="0" y="0"/>
          <a:ext cx="0" cy="0"/>
          <a:chOff x="0" y="0"/>
          <a:chExt cx="0" cy="0"/>
        </a:xfrm>
      </p:grpSpPr>
      <p:pic>
        <p:nvPicPr>
          <p:cNvPr descr=" " id="467" name="Google Shape;467;g27250807b12_0_43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8" name="Google Shape;468;g27250807b12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7250807b12_0_4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0" name="Google Shape;470;g27250807b12_0_432"/>
          <p:cNvSpPr/>
          <p:nvPr/>
        </p:nvSpPr>
        <p:spPr>
          <a:xfrm>
            <a:off x="2286286" y="908050"/>
            <a:ext cx="64608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The Timeline</a:t>
            </a:r>
            <a:endParaRPr b="0" i="0" sz="8000" u="none" cap="none" strike="noStrike">
              <a:solidFill>
                <a:schemeClr val="dk1"/>
              </a:solidFill>
              <a:latin typeface="Calibri"/>
              <a:ea typeface="Calibri"/>
              <a:cs typeface="Calibri"/>
              <a:sym typeface="Calibri"/>
            </a:endParaRPr>
          </a:p>
        </p:txBody>
      </p:sp>
      <p:pic>
        <p:nvPicPr>
          <p:cNvPr descr=" " id="471" name="Google Shape;471;g27250807b12_0_432"/>
          <p:cNvPicPr preferRelativeResize="0"/>
          <p:nvPr/>
        </p:nvPicPr>
        <p:blipFill rotWithShape="1">
          <a:blip r:embed="rId5">
            <a:alphaModFix/>
          </a:blip>
          <a:srcRect b="0" l="0" r="0" t="0"/>
          <a:stretch/>
        </p:blipFill>
        <p:spPr>
          <a:xfrm>
            <a:off x="1574997" y="3124200"/>
            <a:ext cx="21237054" cy="8191500"/>
          </a:xfrm>
          <a:prstGeom prst="rect">
            <a:avLst/>
          </a:prstGeom>
          <a:noFill/>
          <a:ln>
            <a:noFill/>
          </a:ln>
        </p:spPr>
      </p:pic>
      <p:pic>
        <p:nvPicPr>
          <p:cNvPr descr=" " id="472" name="Google Shape;472;g27250807b12_0_432"/>
          <p:cNvPicPr preferRelativeResize="0"/>
          <p:nvPr/>
        </p:nvPicPr>
        <p:blipFill rotWithShape="1">
          <a:blip r:embed="rId6">
            <a:alphaModFix/>
          </a:blip>
          <a:srcRect b="0" l="0" r="0" t="0"/>
          <a:stretch/>
        </p:blipFill>
        <p:spPr>
          <a:xfrm>
            <a:off x="4077210" y="5956300"/>
            <a:ext cx="38105" cy="2527300"/>
          </a:xfrm>
          <a:prstGeom prst="rect">
            <a:avLst/>
          </a:prstGeom>
          <a:noFill/>
          <a:ln>
            <a:noFill/>
          </a:ln>
        </p:spPr>
      </p:pic>
      <p:pic>
        <p:nvPicPr>
          <p:cNvPr descr=" " id="473" name="Google Shape;473;g27250807b12_0_432"/>
          <p:cNvPicPr preferRelativeResize="0"/>
          <p:nvPr/>
        </p:nvPicPr>
        <p:blipFill rotWithShape="1">
          <a:blip r:embed="rId6">
            <a:alphaModFix/>
          </a:blip>
          <a:srcRect b="0" l="0" r="0" t="0"/>
          <a:stretch/>
        </p:blipFill>
        <p:spPr>
          <a:xfrm>
            <a:off x="9462683" y="5956300"/>
            <a:ext cx="38105" cy="2527300"/>
          </a:xfrm>
          <a:prstGeom prst="rect">
            <a:avLst/>
          </a:prstGeom>
          <a:noFill/>
          <a:ln>
            <a:noFill/>
          </a:ln>
        </p:spPr>
      </p:pic>
      <p:pic>
        <p:nvPicPr>
          <p:cNvPr descr=" " id="474" name="Google Shape;474;g27250807b12_0_432"/>
          <p:cNvPicPr preferRelativeResize="0"/>
          <p:nvPr/>
        </p:nvPicPr>
        <p:blipFill rotWithShape="1">
          <a:blip r:embed="rId6">
            <a:alphaModFix/>
          </a:blip>
          <a:srcRect b="0" l="0" r="0" t="0"/>
          <a:stretch/>
        </p:blipFill>
        <p:spPr>
          <a:xfrm>
            <a:off x="14848156" y="5956300"/>
            <a:ext cx="38105" cy="2527300"/>
          </a:xfrm>
          <a:prstGeom prst="rect">
            <a:avLst/>
          </a:prstGeom>
          <a:noFill/>
          <a:ln>
            <a:noFill/>
          </a:ln>
        </p:spPr>
      </p:pic>
      <p:pic>
        <p:nvPicPr>
          <p:cNvPr descr=" " id="475" name="Google Shape;475;g27250807b12_0_432"/>
          <p:cNvPicPr preferRelativeResize="0"/>
          <p:nvPr/>
        </p:nvPicPr>
        <p:blipFill rotWithShape="1">
          <a:blip r:embed="rId6">
            <a:alphaModFix/>
          </a:blip>
          <a:srcRect b="0" l="0" r="0" t="0"/>
          <a:stretch/>
        </p:blipFill>
        <p:spPr>
          <a:xfrm>
            <a:off x="20233629" y="5956300"/>
            <a:ext cx="38105" cy="2527300"/>
          </a:xfrm>
          <a:prstGeom prst="rect">
            <a:avLst/>
          </a:prstGeom>
          <a:noFill/>
          <a:ln>
            <a:noFill/>
          </a:ln>
        </p:spPr>
      </p:pic>
      <p:sp>
        <p:nvSpPr>
          <p:cNvPr id="476" name="Google Shape;476;g27250807b12_0_432"/>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7250807b12_0_432"/>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7250807b12_0_432"/>
          <p:cNvSpPr/>
          <p:nvPr/>
        </p:nvSpPr>
        <p:spPr>
          <a:xfrm>
            <a:off x="3105538" y="6731000"/>
            <a:ext cx="22227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aira Stencil One"/>
              <a:buNone/>
            </a:pPr>
            <a:r>
              <a:rPr b="0" i="0" lang="en-US" sz="4800" u="none" cap="none" strike="noStrike">
                <a:solidFill>
                  <a:srgbClr val="000000"/>
                </a:solidFill>
                <a:latin typeface="Saira Stencil One"/>
                <a:ea typeface="Saira Stencil One"/>
                <a:cs typeface="Saira Stencil One"/>
                <a:sym typeface="Saira Stencil One"/>
              </a:rPr>
              <a:t>Eclipse</a:t>
            </a:r>
            <a:endParaRPr b="0" i="0" sz="4800" u="none" cap="none" strike="noStrike">
              <a:solidFill>
                <a:schemeClr val="dk1"/>
              </a:solidFill>
              <a:latin typeface="Calibri"/>
              <a:ea typeface="Calibri"/>
              <a:cs typeface="Calibri"/>
              <a:sym typeface="Calibri"/>
            </a:endParaRPr>
          </a:p>
        </p:txBody>
      </p:sp>
      <p:sp>
        <p:nvSpPr>
          <p:cNvPr id="479" name="Google Shape;479;g27250807b12_0_432"/>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27250807b12_0_432"/>
          <p:cNvPicPr preferRelativeResize="0"/>
          <p:nvPr/>
        </p:nvPicPr>
        <p:blipFill rotWithShape="1">
          <a:blip r:embed="rId7">
            <a:alphaModFix/>
          </a:blip>
          <a:srcRect b="0" l="0" r="0" t="0"/>
          <a:stretch/>
        </p:blipFill>
        <p:spPr>
          <a:xfrm>
            <a:off x="6655632" y="7175500"/>
            <a:ext cx="304838" cy="38100"/>
          </a:xfrm>
          <a:prstGeom prst="rect">
            <a:avLst/>
          </a:prstGeom>
          <a:noFill/>
          <a:ln>
            <a:noFill/>
          </a:ln>
        </p:spPr>
      </p:pic>
      <p:sp>
        <p:nvSpPr>
          <p:cNvPr id="481" name="Google Shape;481;g27250807b12_0_432"/>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7250807b12_0_432"/>
          <p:cNvSpPr/>
          <p:nvPr/>
        </p:nvSpPr>
        <p:spPr>
          <a:xfrm>
            <a:off x="8656132" y="6731000"/>
            <a:ext cx="1892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aira Stencil One"/>
              <a:buNone/>
            </a:pPr>
            <a:r>
              <a:rPr b="0" i="0" lang="en-US" sz="4800" u="none" cap="none" strike="noStrike">
                <a:solidFill>
                  <a:srgbClr val="000000"/>
                </a:solidFill>
                <a:latin typeface="Saira Stencil One"/>
                <a:ea typeface="Saira Stencil One"/>
                <a:cs typeface="Saira Stencil One"/>
                <a:sym typeface="Saira Stencil One"/>
              </a:rPr>
              <a:t>Quest</a:t>
            </a:r>
            <a:endParaRPr b="0" i="0" sz="4800" u="none" cap="none" strike="noStrike">
              <a:solidFill>
                <a:schemeClr val="dk1"/>
              </a:solidFill>
              <a:latin typeface="Calibri"/>
              <a:ea typeface="Calibri"/>
              <a:cs typeface="Calibri"/>
              <a:sym typeface="Calibri"/>
            </a:endParaRPr>
          </a:p>
        </p:txBody>
      </p:sp>
      <p:sp>
        <p:nvSpPr>
          <p:cNvPr id="483" name="Google Shape;483;g27250807b12_0_432"/>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7250807b12_0_432"/>
          <p:cNvPicPr preferRelativeResize="0"/>
          <p:nvPr/>
        </p:nvPicPr>
        <p:blipFill rotWithShape="1">
          <a:blip r:embed="rId7">
            <a:alphaModFix/>
          </a:blip>
          <a:srcRect b="0" l="0" r="0" t="0"/>
          <a:stretch/>
        </p:blipFill>
        <p:spPr>
          <a:xfrm>
            <a:off x="12041105" y="7175500"/>
            <a:ext cx="304838" cy="38100"/>
          </a:xfrm>
          <a:prstGeom prst="rect">
            <a:avLst/>
          </a:prstGeom>
          <a:noFill/>
          <a:ln>
            <a:noFill/>
          </a:ln>
        </p:spPr>
      </p:pic>
      <p:sp>
        <p:nvSpPr>
          <p:cNvPr id="485" name="Google Shape;485;g27250807b12_0_432"/>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7250807b12_0_432"/>
          <p:cNvSpPr/>
          <p:nvPr/>
        </p:nvSpPr>
        <p:spPr>
          <a:xfrm>
            <a:off x="13260457" y="6731000"/>
            <a:ext cx="3454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aira Stencil One"/>
              <a:buNone/>
            </a:pPr>
            <a:r>
              <a:rPr b="0" i="0" lang="en-US" sz="4800" u="none" cap="none" strike="noStrike">
                <a:solidFill>
                  <a:srgbClr val="000000"/>
                </a:solidFill>
                <a:latin typeface="Saira Stencil One"/>
                <a:ea typeface="Saira Stencil One"/>
                <a:cs typeface="Saira Stencil One"/>
                <a:sym typeface="Saira Stencil One"/>
              </a:rPr>
              <a:t>Foundation</a:t>
            </a:r>
            <a:endParaRPr b="0" i="0" sz="4800" u="none" cap="none" strike="noStrike">
              <a:solidFill>
                <a:schemeClr val="dk1"/>
              </a:solidFill>
              <a:latin typeface="Calibri"/>
              <a:ea typeface="Calibri"/>
              <a:cs typeface="Calibri"/>
              <a:sym typeface="Calibri"/>
            </a:endParaRPr>
          </a:p>
        </p:txBody>
      </p:sp>
      <p:sp>
        <p:nvSpPr>
          <p:cNvPr id="487" name="Google Shape;487;g27250807b12_0_432"/>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27250807b12_0_432"/>
          <p:cNvPicPr preferRelativeResize="0"/>
          <p:nvPr/>
        </p:nvPicPr>
        <p:blipFill rotWithShape="1">
          <a:blip r:embed="rId7">
            <a:alphaModFix/>
          </a:blip>
          <a:srcRect b="0" l="0" r="0" t="0"/>
          <a:stretch/>
        </p:blipFill>
        <p:spPr>
          <a:xfrm>
            <a:off x="17426578" y="7175500"/>
            <a:ext cx="304838" cy="38100"/>
          </a:xfrm>
          <a:prstGeom prst="rect">
            <a:avLst/>
          </a:prstGeom>
          <a:noFill/>
          <a:ln>
            <a:noFill/>
          </a:ln>
        </p:spPr>
      </p:pic>
      <p:sp>
        <p:nvSpPr>
          <p:cNvPr id="489" name="Google Shape;489;g27250807b12_0_432"/>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27250807b12_0_432"/>
          <p:cNvSpPr/>
          <p:nvPr/>
        </p:nvSpPr>
        <p:spPr>
          <a:xfrm>
            <a:off x="18023553" y="6731000"/>
            <a:ext cx="46995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Saira Stencil One"/>
              <a:buNone/>
            </a:pPr>
            <a:r>
              <a:rPr b="0" i="0" lang="en-US" sz="4800" u="none" cap="none" strike="noStrike">
                <a:solidFill>
                  <a:srgbClr val="000000"/>
                </a:solidFill>
                <a:latin typeface="Saira Stencil One"/>
                <a:ea typeface="Saira Stencil One"/>
                <a:cs typeface="Saira Stencil One"/>
                <a:sym typeface="Saira Stencil One"/>
              </a:rPr>
              <a:t>Transformation</a:t>
            </a:r>
            <a:endParaRPr b="0" i="0" sz="4800" u="none" cap="none" strike="noStrike">
              <a:solidFill>
                <a:schemeClr val="dk1"/>
              </a:solidFill>
              <a:latin typeface="Calibri"/>
              <a:ea typeface="Calibri"/>
              <a:cs typeface="Calibri"/>
              <a:sym typeface="Calibri"/>
            </a:endParaRPr>
          </a:p>
        </p:txBody>
      </p:sp>
      <p:pic>
        <p:nvPicPr>
          <p:cNvPr descr=" " id="491" name="Google Shape;491;g27250807b12_0_432"/>
          <p:cNvPicPr preferRelativeResize="0"/>
          <p:nvPr/>
        </p:nvPicPr>
        <p:blipFill rotWithShape="1">
          <a:blip r:embed="rId8">
            <a:alphaModFix/>
          </a:blip>
          <a:srcRect b="0" l="0" r="0" t="0"/>
          <a:stretch/>
        </p:blipFill>
        <p:spPr>
          <a:xfrm>
            <a:off x="3277010" y="4229100"/>
            <a:ext cx="1683305" cy="1625575"/>
          </a:xfrm>
          <a:prstGeom prst="rect">
            <a:avLst/>
          </a:prstGeom>
          <a:noFill/>
          <a:ln>
            <a:noFill/>
          </a:ln>
        </p:spPr>
      </p:pic>
      <p:pic>
        <p:nvPicPr>
          <p:cNvPr descr=" " id="492" name="Google Shape;492;g27250807b12_0_432"/>
          <p:cNvPicPr preferRelativeResize="0"/>
          <p:nvPr/>
        </p:nvPicPr>
        <p:blipFill rotWithShape="1">
          <a:blip r:embed="rId9">
            <a:alphaModFix/>
          </a:blip>
          <a:srcRect b="0" l="0" r="0" t="0"/>
          <a:stretch/>
        </p:blipFill>
        <p:spPr>
          <a:xfrm>
            <a:off x="8687886" y="8585200"/>
            <a:ext cx="1626141" cy="1625600"/>
          </a:xfrm>
          <a:prstGeom prst="rect">
            <a:avLst/>
          </a:prstGeom>
          <a:noFill/>
          <a:ln>
            <a:noFill/>
          </a:ln>
        </p:spPr>
      </p:pic>
      <p:pic>
        <p:nvPicPr>
          <p:cNvPr descr=" " id="493" name="Google Shape;493;g27250807b12_0_432"/>
          <p:cNvPicPr preferRelativeResize="0"/>
          <p:nvPr/>
        </p:nvPicPr>
        <p:blipFill rotWithShape="1">
          <a:blip r:embed="rId10">
            <a:alphaModFix/>
          </a:blip>
          <a:srcRect b="0" l="0" r="0" t="0"/>
          <a:stretch/>
        </p:blipFill>
        <p:spPr>
          <a:xfrm>
            <a:off x="13870134" y="4229100"/>
            <a:ext cx="2043436" cy="1625600"/>
          </a:xfrm>
          <a:prstGeom prst="rect">
            <a:avLst/>
          </a:prstGeom>
          <a:noFill/>
          <a:ln>
            <a:noFill/>
          </a:ln>
        </p:spPr>
      </p:pic>
      <p:pic>
        <p:nvPicPr>
          <p:cNvPr descr=" " id="494" name="Google Shape;494;g27250807b12_0_432"/>
          <p:cNvPicPr preferRelativeResize="0"/>
          <p:nvPr/>
        </p:nvPicPr>
        <p:blipFill rotWithShape="1">
          <a:blip r:embed="rId11">
            <a:alphaModFix/>
          </a:blip>
          <a:srcRect b="0" l="0" r="0" t="0"/>
          <a:stretch/>
        </p:blipFill>
        <p:spPr>
          <a:xfrm>
            <a:off x="19461040" y="8585200"/>
            <a:ext cx="1626141" cy="1625600"/>
          </a:xfrm>
          <a:prstGeom prst="rect">
            <a:avLst/>
          </a:prstGeom>
          <a:noFill/>
          <a:ln>
            <a:noFill/>
          </a:ln>
        </p:spPr>
      </p:pic>
      <p:sp>
        <p:nvSpPr>
          <p:cNvPr id="495" name="Google Shape;495;g27250807b12_0_432"/>
          <p:cNvSpPr/>
          <p:nvPr/>
        </p:nvSpPr>
        <p:spPr>
          <a:xfrm>
            <a:off x="1574997" y="8489950"/>
            <a:ext cx="5080500" cy="3124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7250807b12_0_432"/>
          <p:cNvSpPr/>
          <p:nvPr/>
        </p:nvSpPr>
        <p:spPr>
          <a:xfrm>
            <a:off x="1981448" y="8794750"/>
            <a:ext cx="42678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250807b12_0_432"/>
          <p:cNvSpPr/>
          <p:nvPr/>
        </p:nvSpPr>
        <p:spPr>
          <a:xfrm>
            <a:off x="1879835" y="8794750"/>
            <a:ext cx="4470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April</a:t>
            </a:r>
            <a:endParaRPr b="0" i="0" sz="4800" u="none" cap="none" strike="noStrike">
              <a:solidFill>
                <a:schemeClr val="dk1"/>
              </a:solidFill>
              <a:latin typeface="Calibri"/>
              <a:ea typeface="Calibri"/>
              <a:cs typeface="Calibri"/>
              <a:sym typeface="Calibri"/>
            </a:endParaRPr>
          </a:p>
        </p:txBody>
      </p:sp>
      <p:sp>
        <p:nvSpPr>
          <p:cNvPr id="498" name="Google Shape;498;g27250807b12_0_432"/>
          <p:cNvSpPr/>
          <p:nvPr/>
        </p:nvSpPr>
        <p:spPr>
          <a:xfrm>
            <a:off x="1913706" y="98615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499" name="Google Shape;499;g27250807b12_0_432"/>
          <p:cNvSpPr/>
          <p:nvPr/>
        </p:nvSpPr>
        <p:spPr>
          <a:xfrm>
            <a:off x="6960470" y="2825750"/>
            <a:ext cx="5080500" cy="3124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250807b12_0_432"/>
          <p:cNvSpPr/>
          <p:nvPr/>
        </p:nvSpPr>
        <p:spPr>
          <a:xfrm>
            <a:off x="7366921" y="3130550"/>
            <a:ext cx="42678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250807b12_0_432"/>
          <p:cNvSpPr/>
          <p:nvPr/>
        </p:nvSpPr>
        <p:spPr>
          <a:xfrm>
            <a:off x="7265308" y="3130550"/>
            <a:ext cx="4470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May</a:t>
            </a:r>
            <a:endParaRPr b="0" i="0" sz="4800" u="none" cap="none" strike="noStrike">
              <a:solidFill>
                <a:schemeClr val="dk1"/>
              </a:solidFill>
              <a:latin typeface="Calibri"/>
              <a:ea typeface="Calibri"/>
              <a:cs typeface="Calibri"/>
              <a:sym typeface="Calibri"/>
            </a:endParaRPr>
          </a:p>
        </p:txBody>
      </p:sp>
      <p:sp>
        <p:nvSpPr>
          <p:cNvPr id="502" name="Google Shape;502;g27250807b12_0_432"/>
          <p:cNvSpPr/>
          <p:nvPr/>
        </p:nvSpPr>
        <p:spPr>
          <a:xfrm>
            <a:off x="7299179" y="41973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03" name="Google Shape;503;g27250807b12_0_432"/>
          <p:cNvSpPr/>
          <p:nvPr/>
        </p:nvSpPr>
        <p:spPr>
          <a:xfrm>
            <a:off x="12345943" y="8489950"/>
            <a:ext cx="5080500" cy="3124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7250807b12_0_432"/>
          <p:cNvSpPr/>
          <p:nvPr/>
        </p:nvSpPr>
        <p:spPr>
          <a:xfrm>
            <a:off x="12752394" y="8794750"/>
            <a:ext cx="42678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7250807b12_0_432"/>
          <p:cNvSpPr/>
          <p:nvPr/>
        </p:nvSpPr>
        <p:spPr>
          <a:xfrm>
            <a:off x="12650781" y="8794750"/>
            <a:ext cx="4470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June</a:t>
            </a:r>
            <a:endParaRPr b="0" i="0" sz="4800" u="none" cap="none" strike="noStrike">
              <a:solidFill>
                <a:schemeClr val="dk1"/>
              </a:solidFill>
              <a:latin typeface="Calibri"/>
              <a:ea typeface="Calibri"/>
              <a:cs typeface="Calibri"/>
              <a:sym typeface="Calibri"/>
            </a:endParaRPr>
          </a:p>
        </p:txBody>
      </p:sp>
      <p:sp>
        <p:nvSpPr>
          <p:cNvPr id="506" name="Google Shape;506;g27250807b12_0_432"/>
          <p:cNvSpPr/>
          <p:nvPr/>
        </p:nvSpPr>
        <p:spPr>
          <a:xfrm>
            <a:off x="12684652" y="98615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07" name="Google Shape;507;g27250807b12_0_432"/>
          <p:cNvSpPr/>
          <p:nvPr/>
        </p:nvSpPr>
        <p:spPr>
          <a:xfrm>
            <a:off x="17731416" y="3067050"/>
            <a:ext cx="5080500" cy="2641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7250807b12_0_432"/>
          <p:cNvSpPr/>
          <p:nvPr/>
        </p:nvSpPr>
        <p:spPr>
          <a:xfrm>
            <a:off x="18137867" y="3371850"/>
            <a:ext cx="4267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7250807b12_0_432"/>
          <p:cNvSpPr/>
          <p:nvPr/>
        </p:nvSpPr>
        <p:spPr>
          <a:xfrm>
            <a:off x="18036254" y="3371850"/>
            <a:ext cx="4470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July</a:t>
            </a:r>
            <a:endParaRPr b="0" i="0" sz="4800" u="none" cap="none" strike="noStrike">
              <a:solidFill>
                <a:schemeClr val="dk1"/>
              </a:solidFill>
              <a:latin typeface="Calibri"/>
              <a:ea typeface="Calibri"/>
              <a:cs typeface="Calibri"/>
              <a:sym typeface="Calibri"/>
            </a:endParaRPr>
          </a:p>
        </p:txBody>
      </p:sp>
      <p:sp>
        <p:nvSpPr>
          <p:cNvPr id="510" name="Google Shape;510;g27250807b12_0_432"/>
          <p:cNvSpPr/>
          <p:nvPr/>
        </p:nvSpPr>
        <p:spPr>
          <a:xfrm>
            <a:off x="18070125" y="443865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515" name="Shape 515"/>
        <p:cNvGrpSpPr/>
        <p:nvPr/>
      </p:nvGrpSpPr>
      <p:grpSpPr>
        <a:xfrm>
          <a:off x="0" y="0"/>
          <a:ext cx="0" cy="0"/>
          <a:chOff x="0" y="0"/>
          <a:chExt cx="0" cy="0"/>
        </a:xfrm>
      </p:grpSpPr>
      <p:pic>
        <p:nvPicPr>
          <p:cNvPr descr=" " id="516" name="Google Shape;516;g27250807b12_0_48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7" name="Google Shape;517;g27250807b12_0_4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27250807b12_0_4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9" name="Google Shape;519;g27250807b12_0_480"/>
          <p:cNvSpPr/>
          <p:nvPr/>
        </p:nvSpPr>
        <p:spPr>
          <a:xfrm>
            <a:off x="9894537" y="1536700"/>
            <a:ext cx="49113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Our Team</a:t>
            </a:r>
            <a:endParaRPr b="0" i="0" sz="8000" u="none" cap="none" strike="noStrike">
              <a:solidFill>
                <a:schemeClr val="dk1"/>
              </a:solidFill>
              <a:latin typeface="Calibri"/>
              <a:ea typeface="Calibri"/>
              <a:cs typeface="Calibri"/>
              <a:sym typeface="Calibri"/>
            </a:endParaRPr>
          </a:p>
        </p:txBody>
      </p:sp>
      <p:sp>
        <p:nvSpPr>
          <p:cNvPr id="520" name="Google Shape;520;g27250807b12_0_480"/>
          <p:cNvSpPr/>
          <p:nvPr/>
        </p:nvSpPr>
        <p:spPr>
          <a:xfrm>
            <a:off x="1416227" y="3778250"/>
            <a:ext cx="6096900" cy="78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27250807b12_0_480"/>
          <p:cNvPicPr preferRelativeResize="0"/>
          <p:nvPr/>
        </p:nvPicPr>
        <p:blipFill rotWithShape="1">
          <a:blip r:embed="rId5">
            <a:alphaModFix/>
          </a:blip>
          <a:srcRect b="0" l="0" r="0" t="0"/>
          <a:stretch/>
        </p:blipFill>
        <p:spPr>
          <a:xfrm>
            <a:off x="1416227" y="3778250"/>
            <a:ext cx="6096762" cy="6096000"/>
          </a:xfrm>
          <a:prstGeom prst="rect">
            <a:avLst/>
          </a:prstGeom>
          <a:noFill/>
          <a:ln>
            <a:noFill/>
          </a:ln>
        </p:spPr>
      </p:pic>
      <p:sp>
        <p:nvSpPr>
          <p:cNvPr id="522" name="Google Shape;522;g27250807b12_0_480"/>
          <p:cNvSpPr/>
          <p:nvPr/>
        </p:nvSpPr>
        <p:spPr>
          <a:xfrm>
            <a:off x="1416227" y="1007745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250807b12_0_480"/>
          <p:cNvSpPr/>
          <p:nvPr/>
        </p:nvSpPr>
        <p:spPr>
          <a:xfrm>
            <a:off x="1416227" y="1007745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250807b12_0_480"/>
          <p:cNvSpPr/>
          <p:nvPr/>
        </p:nvSpPr>
        <p:spPr>
          <a:xfrm>
            <a:off x="1314614" y="1007745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Eldruin</a:t>
            </a:r>
            <a:endParaRPr b="0" i="0" sz="4800" u="none" cap="none" strike="noStrike">
              <a:solidFill>
                <a:schemeClr val="dk1"/>
              </a:solidFill>
              <a:latin typeface="Calibri"/>
              <a:ea typeface="Calibri"/>
              <a:cs typeface="Calibri"/>
              <a:sym typeface="Calibri"/>
            </a:endParaRPr>
          </a:p>
        </p:txBody>
      </p:sp>
      <p:sp>
        <p:nvSpPr>
          <p:cNvPr id="525" name="Google Shape;525;g27250807b12_0_480"/>
          <p:cNvSpPr/>
          <p:nvPr/>
        </p:nvSpPr>
        <p:spPr>
          <a:xfrm>
            <a:off x="1348485" y="111950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26" name="Google Shape;526;g27250807b12_0_480"/>
          <p:cNvSpPr/>
          <p:nvPr/>
        </p:nvSpPr>
        <p:spPr>
          <a:xfrm>
            <a:off x="8491011" y="3778250"/>
            <a:ext cx="6096900" cy="78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7" name="Google Shape;527;g27250807b12_0_480"/>
          <p:cNvPicPr preferRelativeResize="0"/>
          <p:nvPr/>
        </p:nvPicPr>
        <p:blipFill rotWithShape="1">
          <a:blip r:embed="rId6">
            <a:alphaModFix/>
          </a:blip>
          <a:srcRect b="0" l="0" r="0" t="0"/>
          <a:stretch/>
        </p:blipFill>
        <p:spPr>
          <a:xfrm>
            <a:off x="8491011" y="3778250"/>
            <a:ext cx="6096762" cy="6096000"/>
          </a:xfrm>
          <a:prstGeom prst="rect">
            <a:avLst/>
          </a:prstGeom>
          <a:noFill/>
          <a:ln>
            <a:noFill/>
          </a:ln>
        </p:spPr>
      </p:pic>
      <p:sp>
        <p:nvSpPr>
          <p:cNvPr id="528" name="Google Shape;528;g27250807b12_0_480"/>
          <p:cNvSpPr/>
          <p:nvPr/>
        </p:nvSpPr>
        <p:spPr>
          <a:xfrm>
            <a:off x="8491011" y="1007745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7250807b12_0_480"/>
          <p:cNvSpPr/>
          <p:nvPr/>
        </p:nvSpPr>
        <p:spPr>
          <a:xfrm>
            <a:off x="8491011" y="1007745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7250807b12_0_480"/>
          <p:cNvSpPr/>
          <p:nvPr/>
        </p:nvSpPr>
        <p:spPr>
          <a:xfrm>
            <a:off x="8389399" y="1007745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Elementalen</a:t>
            </a:r>
            <a:endParaRPr b="0" i="0" sz="4800" u="none" cap="none" strike="noStrike">
              <a:solidFill>
                <a:schemeClr val="dk1"/>
              </a:solidFill>
              <a:latin typeface="Calibri"/>
              <a:ea typeface="Calibri"/>
              <a:cs typeface="Calibri"/>
              <a:sym typeface="Calibri"/>
            </a:endParaRPr>
          </a:p>
        </p:txBody>
      </p:sp>
      <p:sp>
        <p:nvSpPr>
          <p:cNvPr id="531" name="Google Shape;531;g27250807b12_0_480"/>
          <p:cNvSpPr/>
          <p:nvPr/>
        </p:nvSpPr>
        <p:spPr>
          <a:xfrm>
            <a:off x="8423269" y="111950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32" name="Google Shape;532;g27250807b12_0_480"/>
          <p:cNvSpPr/>
          <p:nvPr/>
        </p:nvSpPr>
        <p:spPr>
          <a:xfrm>
            <a:off x="15565795" y="3778250"/>
            <a:ext cx="6096900" cy="78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7250807b12_0_480"/>
          <p:cNvPicPr preferRelativeResize="0"/>
          <p:nvPr/>
        </p:nvPicPr>
        <p:blipFill rotWithShape="1">
          <a:blip r:embed="rId7">
            <a:alphaModFix/>
          </a:blip>
          <a:srcRect b="0" l="0" r="0" t="0"/>
          <a:stretch/>
        </p:blipFill>
        <p:spPr>
          <a:xfrm>
            <a:off x="15565795" y="3778250"/>
            <a:ext cx="6096762" cy="6096000"/>
          </a:xfrm>
          <a:prstGeom prst="rect">
            <a:avLst/>
          </a:prstGeom>
          <a:noFill/>
          <a:ln>
            <a:noFill/>
          </a:ln>
        </p:spPr>
      </p:pic>
      <p:sp>
        <p:nvSpPr>
          <p:cNvPr id="534" name="Google Shape;534;g27250807b12_0_480"/>
          <p:cNvSpPr/>
          <p:nvPr/>
        </p:nvSpPr>
        <p:spPr>
          <a:xfrm>
            <a:off x="15565795" y="1007745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7250807b12_0_480"/>
          <p:cNvSpPr/>
          <p:nvPr/>
        </p:nvSpPr>
        <p:spPr>
          <a:xfrm>
            <a:off x="15565795" y="10077450"/>
            <a:ext cx="6096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7250807b12_0_480"/>
          <p:cNvSpPr/>
          <p:nvPr/>
        </p:nvSpPr>
        <p:spPr>
          <a:xfrm>
            <a:off x="15464183" y="1007745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Lunaria</a:t>
            </a:r>
            <a:endParaRPr b="0" i="0" sz="4800" u="none" cap="none" strike="noStrike">
              <a:solidFill>
                <a:schemeClr val="dk1"/>
              </a:solidFill>
              <a:latin typeface="Calibri"/>
              <a:ea typeface="Calibri"/>
              <a:cs typeface="Calibri"/>
              <a:sym typeface="Calibri"/>
            </a:endParaRPr>
          </a:p>
        </p:txBody>
      </p:sp>
      <p:sp>
        <p:nvSpPr>
          <p:cNvPr id="537" name="Google Shape;537;g27250807b12_0_480"/>
          <p:cNvSpPr/>
          <p:nvPr/>
        </p:nvSpPr>
        <p:spPr>
          <a:xfrm>
            <a:off x="15498054" y="111950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542" name="Shape 542"/>
        <p:cNvGrpSpPr/>
        <p:nvPr/>
      </p:nvGrpSpPr>
      <p:grpSpPr>
        <a:xfrm>
          <a:off x="0" y="0"/>
          <a:ext cx="0" cy="0"/>
          <a:chOff x="0" y="0"/>
          <a:chExt cx="0" cy="0"/>
        </a:xfrm>
      </p:grpSpPr>
      <p:pic>
        <p:nvPicPr>
          <p:cNvPr descr=" " id="543" name="Google Shape;543;g27250807b12_0_50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4" name="Google Shape;544;g27250807b12_0_5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5" name="Google Shape;545;g27250807b12_0_50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6" name="Google Shape;546;g27250807b12_0_506"/>
          <p:cNvSpPr/>
          <p:nvPr/>
        </p:nvSpPr>
        <p:spPr>
          <a:xfrm>
            <a:off x="13311264" y="3327400"/>
            <a:ext cx="8607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choosing EaTemp</a:t>
            </a:r>
            <a:endParaRPr b="0" i="0" sz="8000" u="none" cap="none" strike="noStrike">
              <a:solidFill>
                <a:schemeClr val="dk1"/>
              </a:solidFill>
              <a:latin typeface="Calibri"/>
              <a:ea typeface="Calibri"/>
              <a:cs typeface="Calibri"/>
              <a:sym typeface="Calibri"/>
            </a:endParaRPr>
          </a:p>
        </p:txBody>
      </p:sp>
      <p:sp>
        <p:nvSpPr>
          <p:cNvPr id="547" name="Google Shape;547;g27250807b12_0_506"/>
          <p:cNvSpPr/>
          <p:nvPr/>
        </p:nvSpPr>
        <p:spPr>
          <a:xfrm>
            <a:off x="13311264" y="7416800"/>
            <a:ext cx="96363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548" name="Google Shape;548;g27250807b12_0_506"/>
          <p:cNvSpPr/>
          <p:nvPr/>
        </p:nvSpPr>
        <p:spPr>
          <a:xfrm rot="-5400000">
            <a:off x="21905797"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Credit | Image: </a:t>
            </a:r>
            <a:r>
              <a:rPr b="0" i="0" lang="en-US" sz="3200" u="sng" cap="none" strike="noStrike">
                <a:solidFill>
                  <a:srgbClr val="000000"/>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000000"/>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549" name="Google Shape;549;g27250807b12_0_506"/>
          <p:cNvPicPr preferRelativeResize="0"/>
          <p:nvPr/>
        </p:nvPicPr>
        <p:blipFill rotWithShape="1">
          <a:blip r:embed="rId6">
            <a:alphaModFix/>
          </a:blip>
          <a:srcRect b="0" l="0" r="0" t="0"/>
          <a:stretch/>
        </p:blipFill>
        <p:spPr>
          <a:xfrm>
            <a:off x="304838" y="1422400"/>
            <a:ext cx="13006426" cy="10883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37" name="Shape 37"/>
        <p:cNvGrpSpPr/>
        <p:nvPr/>
      </p:nvGrpSpPr>
      <p:grpSpPr>
        <a:xfrm>
          <a:off x="0" y="0"/>
          <a:ext cx="0" cy="0"/>
          <a:chOff x="0" y="0"/>
          <a:chExt cx="0" cy="0"/>
        </a:xfrm>
      </p:grpSpPr>
      <p:pic>
        <p:nvPicPr>
          <p:cNvPr descr=" " id="38" name="Google Shape;38;g27250807b12_0_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9" name="Google Shape;39;g27250807b12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g27250807b12_0_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1" name="Google Shape;41;g27250807b12_0_20"/>
          <p:cNvSpPr/>
          <p:nvPr/>
        </p:nvSpPr>
        <p:spPr>
          <a:xfrm>
            <a:off x="5696662" y="920750"/>
            <a:ext cx="140691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12800"/>
              <a:buFont typeface="Saira Stencil One"/>
              <a:buNone/>
            </a:pPr>
            <a:r>
              <a:rPr b="0" i="0" lang="en-US" sz="12800" u="none" cap="none" strike="noStrike">
                <a:solidFill>
                  <a:srgbClr val="0946C7"/>
                </a:solidFill>
                <a:latin typeface="Saira Stencil One"/>
                <a:ea typeface="Saira Stencil One"/>
                <a:cs typeface="Saira Stencil One"/>
                <a:sym typeface="Saira Stencil One"/>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7250807b12_0_20"/>
          <p:cNvSpPr/>
          <p:nvPr/>
        </p:nvSpPr>
        <p:spPr>
          <a:xfrm>
            <a:off x="1219352" y="4521200"/>
            <a:ext cx="73161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7250807b12_0_20"/>
          <p:cNvSpPr/>
          <p:nvPr/>
        </p:nvSpPr>
        <p:spPr>
          <a:xfrm>
            <a:off x="1219352" y="45212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7250807b12_0_20"/>
          <p:cNvSpPr/>
          <p:nvPr/>
        </p:nvSpPr>
        <p:spPr>
          <a:xfrm>
            <a:off x="1606751" y="4749800"/>
            <a:ext cx="8511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946C7"/>
              </a:buClr>
              <a:buSzPts val="4800"/>
              <a:buFont typeface="Saira Stencil One"/>
              <a:buNone/>
            </a:pPr>
            <a:r>
              <a:rPr b="0" i="0" lang="en-US" sz="4800" u="none" cap="none" strike="noStrike">
                <a:solidFill>
                  <a:srgbClr val="0946C7"/>
                </a:solidFill>
                <a:latin typeface="Saira Stencil One"/>
                <a:ea typeface="Saira Stencil One"/>
                <a:cs typeface="Saira Stencil One"/>
                <a:sym typeface="Saira Stencil One"/>
              </a:rPr>
              <a:t>01</a:t>
            </a:r>
            <a:endParaRPr b="0" i="0" sz="4800" u="none" cap="none" strike="noStrike">
              <a:solidFill>
                <a:schemeClr val="dk1"/>
              </a:solidFill>
              <a:latin typeface="Calibri"/>
              <a:ea typeface="Calibri"/>
              <a:cs typeface="Calibri"/>
              <a:sym typeface="Calibri"/>
            </a:endParaRPr>
          </a:p>
        </p:txBody>
      </p:sp>
      <p:sp>
        <p:nvSpPr>
          <p:cNvPr id="45" name="Google Shape;45;g27250807b12_0_20"/>
          <p:cNvSpPr/>
          <p:nvPr/>
        </p:nvSpPr>
        <p:spPr>
          <a:xfrm>
            <a:off x="1219352" y="6350000"/>
            <a:ext cx="73161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250807b12_0_20"/>
          <p:cNvSpPr/>
          <p:nvPr/>
        </p:nvSpPr>
        <p:spPr>
          <a:xfrm>
            <a:off x="1219352" y="6350000"/>
            <a:ext cx="7519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Introduction</a:t>
            </a:r>
            <a:endParaRPr b="0" i="0" sz="4800" u="none" cap="none" strike="noStrike">
              <a:solidFill>
                <a:schemeClr val="dk1"/>
              </a:solidFill>
              <a:latin typeface="Calibri"/>
              <a:ea typeface="Calibri"/>
              <a:cs typeface="Calibri"/>
              <a:sym typeface="Calibri"/>
            </a:endParaRPr>
          </a:p>
        </p:txBody>
      </p:sp>
      <p:sp>
        <p:nvSpPr>
          <p:cNvPr id="47" name="Google Shape;47;g27250807b12_0_20"/>
          <p:cNvSpPr/>
          <p:nvPr/>
        </p:nvSpPr>
        <p:spPr>
          <a:xfrm>
            <a:off x="1219352" y="7416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7250807b12_0_20"/>
          <p:cNvSpPr/>
          <p:nvPr/>
        </p:nvSpPr>
        <p:spPr>
          <a:xfrm>
            <a:off x="1219352" y="9156700"/>
            <a:ext cx="73161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250807b12_0_20"/>
          <p:cNvSpPr/>
          <p:nvPr/>
        </p:nvSpPr>
        <p:spPr>
          <a:xfrm>
            <a:off x="1219352" y="9156700"/>
            <a:ext cx="1625700" cy="162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7250807b12_0_20"/>
          <p:cNvSpPr/>
          <p:nvPr/>
        </p:nvSpPr>
        <p:spPr>
          <a:xfrm>
            <a:off x="1536892" y="9385300"/>
            <a:ext cx="9906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946C7"/>
              </a:buClr>
              <a:buSzPts val="4800"/>
              <a:buFont typeface="Saira Stencil One"/>
              <a:buNone/>
            </a:pPr>
            <a:r>
              <a:rPr b="0" i="0" lang="en-US" sz="4800" u="none" cap="none" strike="noStrike">
                <a:solidFill>
                  <a:srgbClr val="0946C7"/>
                </a:solidFill>
                <a:latin typeface="Saira Stencil One"/>
                <a:ea typeface="Saira Stencil One"/>
                <a:cs typeface="Saira Stencil One"/>
                <a:sym typeface="Saira Stencil One"/>
              </a:rPr>
              <a:t>02</a:t>
            </a:r>
            <a:endParaRPr b="0" i="0" sz="4800" u="none" cap="none" strike="noStrike">
              <a:solidFill>
                <a:schemeClr val="dk1"/>
              </a:solidFill>
              <a:latin typeface="Calibri"/>
              <a:ea typeface="Calibri"/>
              <a:cs typeface="Calibri"/>
              <a:sym typeface="Calibri"/>
            </a:endParaRPr>
          </a:p>
        </p:txBody>
      </p:sp>
      <p:sp>
        <p:nvSpPr>
          <p:cNvPr id="51" name="Google Shape;51;g27250807b12_0_20"/>
          <p:cNvSpPr/>
          <p:nvPr/>
        </p:nvSpPr>
        <p:spPr>
          <a:xfrm>
            <a:off x="1219352" y="10985500"/>
            <a:ext cx="73161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250807b12_0_20"/>
          <p:cNvSpPr/>
          <p:nvPr/>
        </p:nvSpPr>
        <p:spPr>
          <a:xfrm>
            <a:off x="1219352" y="10985500"/>
            <a:ext cx="7519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Encounters</a:t>
            </a:r>
            <a:endParaRPr b="0" i="0" sz="4800" u="none" cap="none" strike="noStrike">
              <a:solidFill>
                <a:schemeClr val="dk1"/>
              </a:solidFill>
              <a:latin typeface="Calibri"/>
              <a:ea typeface="Calibri"/>
              <a:cs typeface="Calibri"/>
              <a:sym typeface="Calibri"/>
            </a:endParaRPr>
          </a:p>
        </p:txBody>
      </p:sp>
      <p:sp>
        <p:nvSpPr>
          <p:cNvPr id="53" name="Google Shape;53;g27250807b12_0_20"/>
          <p:cNvSpPr/>
          <p:nvPr/>
        </p:nvSpPr>
        <p:spPr>
          <a:xfrm>
            <a:off x="1219352" y="12052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7250807b12_0_20"/>
          <p:cNvSpPr/>
          <p:nvPr/>
        </p:nvSpPr>
        <p:spPr>
          <a:xfrm>
            <a:off x="8535467" y="4521200"/>
            <a:ext cx="73161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250807b12_0_20"/>
          <p:cNvSpPr/>
          <p:nvPr/>
        </p:nvSpPr>
        <p:spPr>
          <a:xfrm>
            <a:off x="8535467" y="4521200"/>
            <a:ext cx="1625700" cy="162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7250807b12_0_20"/>
          <p:cNvSpPr/>
          <p:nvPr/>
        </p:nvSpPr>
        <p:spPr>
          <a:xfrm>
            <a:off x="8859357" y="4749800"/>
            <a:ext cx="9780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946C7"/>
              </a:buClr>
              <a:buSzPts val="4800"/>
              <a:buFont typeface="Saira Stencil One"/>
              <a:buNone/>
            </a:pPr>
            <a:r>
              <a:rPr b="0" i="0" lang="en-US" sz="4800" u="none" cap="none" strike="noStrike">
                <a:solidFill>
                  <a:srgbClr val="0946C7"/>
                </a:solidFill>
                <a:latin typeface="Saira Stencil One"/>
                <a:ea typeface="Saira Stencil One"/>
                <a:cs typeface="Saira Stencil One"/>
                <a:sym typeface="Saira Stencil One"/>
              </a:rPr>
              <a:t>03</a:t>
            </a:r>
            <a:endParaRPr b="0" i="0" sz="4800" u="none" cap="none" strike="noStrike">
              <a:solidFill>
                <a:schemeClr val="dk1"/>
              </a:solidFill>
              <a:latin typeface="Calibri"/>
              <a:ea typeface="Calibri"/>
              <a:cs typeface="Calibri"/>
              <a:sym typeface="Calibri"/>
            </a:endParaRPr>
          </a:p>
        </p:txBody>
      </p:sp>
      <p:sp>
        <p:nvSpPr>
          <p:cNvPr id="57" name="Google Shape;57;g27250807b12_0_20"/>
          <p:cNvSpPr/>
          <p:nvPr/>
        </p:nvSpPr>
        <p:spPr>
          <a:xfrm>
            <a:off x="8535467" y="6350000"/>
            <a:ext cx="73161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250807b12_0_20"/>
          <p:cNvSpPr/>
          <p:nvPr/>
        </p:nvSpPr>
        <p:spPr>
          <a:xfrm>
            <a:off x="8535467" y="6350000"/>
            <a:ext cx="7519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Wonders</a:t>
            </a:r>
            <a:endParaRPr b="0" i="0" sz="4800" u="none" cap="none" strike="noStrike">
              <a:solidFill>
                <a:schemeClr val="dk1"/>
              </a:solidFill>
              <a:latin typeface="Calibri"/>
              <a:ea typeface="Calibri"/>
              <a:cs typeface="Calibri"/>
              <a:sym typeface="Calibri"/>
            </a:endParaRPr>
          </a:p>
        </p:txBody>
      </p:sp>
      <p:sp>
        <p:nvSpPr>
          <p:cNvPr id="59" name="Google Shape;59;g27250807b12_0_20"/>
          <p:cNvSpPr/>
          <p:nvPr/>
        </p:nvSpPr>
        <p:spPr>
          <a:xfrm>
            <a:off x="8535467" y="7416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0" name="Google Shape;60;g27250807b12_0_20"/>
          <p:cNvSpPr/>
          <p:nvPr/>
        </p:nvSpPr>
        <p:spPr>
          <a:xfrm>
            <a:off x="8535467" y="9156700"/>
            <a:ext cx="73161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250807b12_0_20"/>
          <p:cNvSpPr/>
          <p:nvPr/>
        </p:nvSpPr>
        <p:spPr>
          <a:xfrm>
            <a:off x="8535467" y="91567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7250807b12_0_20"/>
          <p:cNvSpPr/>
          <p:nvPr/>
        </p:nvSpPr>
        <p:spPr>
          <a:xfrm>
            <a:off x="8840305" y="9385300"/>
            <a:ext cx="10161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946C7"/>
              </a:buClr>
              <a:buSzPts val="4800"/>
              <a:buFont typeface="Saira Stencil One"/>
              <a:buNone/>
            </a:pPr>
            <a:r>
              <a:rPr b="0" i="0" lang="en-US" sz="4800" u="none" cap="none" strike="noStrike">
                <a:solidFill>
                  <a:srgbClr val="0946C7"/>
                </a:solidFill>
                <a:latin typeface="Saira Stencil One"/>
                <a:ea typeface="Saira Stencil One"/>
                <a:cs typeface="Saira Stencil One"/>
                <a:sym typeface="Saira Stencil One"/>
              </a:rPr>
              <a:t>04</a:t>
            </a:r>
            <a:endParaRPr b="0" i="0" sz="4800" u="none" cap="none" strike="noStrike">
              <a:solidFill>
                <a:schemeClr val="dk1"/>
              </a:solidFill>
              <a:latin typeface="Calibri"/>
              <a:ea typeface="Calibri"/>
              <a:cs typeface="Calibri"/>
              <a:sym typeface="Calibri"/>
            </a:endParaRPr>
          </a:p>
        </p:txBody>
      </p:sp>
      <p:sp>
        <p:nvSpPr>
          <p:cNvPr id="63" name="Google Shape;63;g27250807b12_0_20"/>
          <p:cNvSpPr/>
          <p:nvPr/>
        </p:nvSpPr>
        <p:spPr>
          <a:xfrm>
            <a:off x="8535467" y="10985500"/>
            <a:ext cx="7316100" cy="15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250807b12_0_20"/>
          <p:cNvSpPr/>
          <p:nvPr/>
        </p:nvSpPr>
        <p:spPr>
          <a:xfrm>
            <a:off x="8535467" y="10985500"/>
            <a:ext cx="7519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Magic</a:t>
            </a:r>
            <a:endParaRPr b="0" i="0" sz="4800" u="none" cap="none" strike="noStrike">
              <a:solidFill>
                <a:schemeClr val="dk1"/>
              </a:solidFill>
              <a:latin typeface="Calibri"/>
              <a:ea typeface="Calibri"/>
              <a:cs typeface="Calibri"/>
              <a:sym typeface="Calibri"/>
            </a:endParaRPr>
          </a:p>
        </p:txBody>
      </p:sp>
      <p:sp>
        <p:nvSpPr>
          <p:cNvPr id="65" name="Google Shape;65;g27250807b12_0_20"/>
          <p:cNvSpPr/>
          <p:nvPr/>
        </p:nvSpPr>
        <p:spPr>
          <a:xfrm>
            <a:off x="8535467" y="12052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6" name="Google Shape;66;g27250807b12_0_20"/>
          <p:cNvPicPr preferRelativeResize="0"/>
          <p:nvPr/>
        </p:nvPicPr>
        <p:blipFill rotWithShape="1">
          <a:blip r:embed="rId5">
            <a:alphaModFix/>
          </a:blip>
          <a:srcRect b="0" l="0" r="0" t="0"/>
          <a:stretch/>
        </p:blipFill>
        <p:spPr>
          <a:xfrm>
            <a:off x="12460257" y="3898900"/>
            <a:ext cx="10085060" cy="906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71" name="Shape 71"/>
        <p:cNvGrpSpPr/>
        <p:nvPr/>
      </p:nvGrpSpPr>
      <p:grpSpPr>
        <a:xfrm>
          <a:off x="0" y="0"/>
          <a:ext cx="0" cy="0"/>
          <a:chOff x="0" y="0"/>
          <a:chExt cx="0" cy="0"/>
        </a:xfrm>
      </p:grpSpPr>
      <p:pic>
        <p:nvPicPr>
          <p:cNvPr descr=" " id="72" name="Google Shape;72;g27250807b12_0_5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73" name="Google Shape;73;g27250807b12_0_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g27250807b12_0_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5" name="Google Shape;75;g27250807b12_0_53"/>
          <p:cNvSpPr/>
          <p:nvPr/>
        </p:nvSpPr>
        <p:spPr>
          <a:xfrm>
            <a:off x="2959470" y="2432050"/>
            <a:ext cx="154791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The Realm of the Extraordinary</a:t>
            </a:r>
            <a:endParaRPr b="0" i="0" sz="8000" u="none" cap="none" strike="noStrike">
              <a:solidFill>
                <a:schemeClr val="dk1"/>
              </a:solidFill>
              <a:latin typeface="Calibri"/>
              <a:ea typeface="Calibri"/>
              <a:cs typeface="Calibri"/>
              <a:sym typeface="Calibri"/>
            </a:endParaRPr>
          </a:p>
        </p:txBody>
      </p:sp>
      <p:sp>
        <p:nvSpPr>
          <p:cNvPr id="76" name="Google Shape;76;g27250807b12_0_53"/>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7" name="Google Shape;77;g27250807b12_0_53"/>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82" name="Shape 82"/>
        <p:cNvGrpSpPr/>
        <p:nvPr/>
      </p:nvGrpSpPr>
      <p:grpSpPr>
        <a:xfrm>
          <a:off x="0" y="0"/>
          <a:ext cx="0" cy="0"/>
          <a:chOff x="0" y="0"/>
          <a:chExt cx="0" cy="0"/>
        </a:xfrm>
      </p:grpSpPr>
      <p:pic>
        <p:nvPicPr>
          <p:cNvPr descr=" " id="83" name="Google Shape;83;g27250807b12_0_6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84" name="Google Shape;84;g27250807b12_0_63"/>
          <p:cNvPicPr preferRelativeResize="0"/>
          <p:nvPr/>
        </p:nvPicPr>
        <p:blipFill rotWithShape="1">
          <a:blip r:embed="rId4">
            <a:alphaModFix/>
          </a:blip>
          <a:srcRect b="0" l="0" r="0" t="0"/>
          <a:stretch/>
        </p:blipFill>
        <p:spPr>
          <a:xfrm>
            <a:off x="0" y="7175500"/>
            <a:ext cx="24387048" cy="6540500"/>
          </a:xfrm>
          <a:prstGeom prst="rect">
            <a:avLst/>
          </a:prstGeom>
          <a:noFill/>
          <a:ln>
            <a:noFill/>
          </a:ln>
        </p:spPr>
      </p:pic>
      <p:pic>
        <p:nvPicPr>
          <p:cNvPr descr=" " id="85" name="Google Shape;85;g27250807b12_0_63"/>
          <p:cNvPicPr preferRelativeResize="0"/>
          <p:nvPr/>
        </p:nvPicPr>
        <p:blipFill rotWithShape="1">
          <a:blip r:embed="rId5">
            <a:alphaModFix/>
          </a:blip>
          <a:srcRect b="0" l="0" r="0" t="0"/>
          <a:stretch/>
        </p:blipFill>
        <p:spPr>
          <a:xfrm>
            <a:off x="23370921" y="10515600"/>
            <a:ext cx="1016127" cy="3200400"/>
          </a:xfrm>
          <a:prstGeom prst="rect">
            <a:avLst/>
          </a:prstGeom>
          <a:noFill/>
          <a:ln>
            <a:noFill/>
          </a:ln>
        </p:spPr>
      </p:pic>
      <p:sp>
        <p:nvSpPr>
          <p:cNvPr id="86" name="Google Shape;86;g27250807b12_0_63"/>
          <p:cNvSpPr/>
          <p:nvPr/>
        </p:nvSpPr>
        <p:spPr>
          <a:xfrm>
            <a:off x="1905238" y="1600200"/>
            <a:ext cx="9869100" cy="5054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g27250807b12_0_63"/>
          <p:cNvPicPr preferRelativeResize="0"/>
          <p:nvPr/>
        </p:nvPicPr>
        <p:blipFill rotWithShape="1">
          <a:blip r:embed="rId6">
            <a:alphaModFix/>
          </a:blip>
          <a:srcRect b="0" l="0" r="0" t="0"/>
          <a:stretch/>
        </p:blipFill>
        <p:spPr>
          <a:xfrm>
            <a:off x="6028841" y="1905000"/>
            <a:ext cx="1621924" cy="1625600"/>
          </a:xfrm>
          <a:prstGeom prst="rect">
            <a:avLst/>
          </a:prstGeom>
          <a:noFill/>
          <a:ln>
            <a:noFill/>
          </a:ln>
        </p:spPr>
      </p:pic>
      <p:sp>
        <p:nvSpPr>
          <p:cNvPr id="88" name="Google Shape;88;g27250807b12_0_63"/>
          <p:cNvSpPr/>
          <p:nvPr/>
        </p:nvSpPr>
        <p:spPr>
          <a:xfrm>
            <a:off x="2311689" y="3835400"/>
            <a:ext cx="90561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g27250807b12_0_63"/>
          <p:cNvSpPr/>
          <p:nvPr/>
        </p:nvSpPr>
        <p:spPr>
          <a:xfrm>
            <a:off x="2210076" y="3835400"/>
            <a:ext cx="92595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Unicorn Sightings</a:t>
            </a:r>
            <a:endParaRPr b="0" i="0" sz="4800" u="none" cap="none" strike="noStrike">
              <a:solidFill>
                <a:schemeClr val="dk1"/>
              </a:solidFill>
              <a:latin typeface="Calibri"/>
              <a:ea typeface="Calibri"/>
              <a:cs typeface="Calibri"/>
              <a:sym typeface="Calibri"/>
            </a:endParaRPr>
          </a:p>
        </p:txBody>
      </p:sp>
      <p:sp>
        <p:nvSpPr>
          <p:cNvPr id="90" name="Google Shape;90;g27250807b12_0_63"/>
          <p:cNvSpPr/>
          <p:nvPr/>
        </p:nvSpPr>
        <p:spPr>
          <a:xfrm>
            <a:off x="2243947" y="49022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1" name="Google Shape;91;g27250807b12_0_63"/>
          <p:cNvSpPr/>
          <p:nvPr/>
        </p:nvSpPr>
        <p:spPr>
          <a:xfrm>
            <a:off x="12612676" y="1600200"/>
            <a:ext cx="9869100" cy="5054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27250807b12_0_63"/>
          <p:cNvPicPr preferRelativeResize="0"/>
          <p:nvPr/>
        </p:nvPicPr>
        <p:blipFill rotWithShape="1">
          <a:blip r:embed="rId7">
            <a:alphaModFix/>
          </a:blip>
          <a:srcRect b="0" l="0" r="0" t="0"/>
          <a:stretch/>
        </p:blipFill>
        <p:spPr>
          <a:xfrm>
            <a:off x="16939930" y="1905000"/>
            <a:ext cx="1214627" cy="1625600"/>
          </a:xfrm>
          <a:prstGeom prst="rect">
            <a:avLst/>
          </a:prstGeom>
          <a:noFill/>
          <a:ln>
            <a:noFill/>
          </a:ln>
        </p:spPr>
      </p:pic>
      <p:sp>
        <p:nvSpPr>
          <p:cNvPr id="93" name="Google Shape;93;g27250807b12_0_63"/>
          <p:cNvSpPr/>
          <p:nvPr/>
        </p:nvSpPr>
        <p:spPr>
          <a:xfrm>
            <a:off x="13019127" y="3835400"/>
            <a:ext cx="90561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7250807b12_0_63"/>
          <p:cNvSpPr/>
          <p:nvPr/>
        </p:nvSpPr>
        <p:spPr>
          <a:xfrm>
            <a:off x="12917514" y="3835400"/>
            <a:ext cx="92595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Dragon Taming</a:t>
            </a:r>
            <a:endParaRPr b="0" i="0" sz="4800" u="none" cap="none" strike="noStrike">
              <a:solidFill>
                <a:schemeClr val="dk1"/>
              </a:solidFill>
              <a:latin typeface="Calibri"/>
              <a:ea typeface="Calibri"/>
              <a:cs typeface="Calibri"/>
              <a:sym typeface="Calibri"/>
            </a:endParaRPr>
          </a:p>
        </p:txBody>
      </p:sp>
      <p:sp>
        <p:nvSpPr>
          <p:cNvPr id="95" name="Google Shape;95;g27250807b12_0_63"/>
          <p:cNvSpPr/>
          <p:nvPr/>
        </p:nvSpPr>
        <p:spPr>
          <a:xfrm>
            <a:off x="12951385" y="49022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100" name="Shape 100"/>
        <p:cNvGrpSpPr/>
        <p:nvPr/>
      </p:nvGrpSpPr>
      <p:grpSpPr>
        <a:xfrm>
          <a:off x="0" y="0"/>
          <a:ext cx="0" cy="0"/>
          <a:chOff x="0" y="0"/>
          <a:chExt cx="0" cy="0"/>
        </a:xfrm>
      </p:grpSpPr>
      <p:pic>
        <p:nvPicPr>
          <p:cNvPr descr=" " id="101" name="Google Shape;101;g27250807b12_0_8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2" name="Google Shape;102;g27250807b12_0_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g27250807b12_0_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04" name="Google Shape;104;g27250807b12_0_80"/>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7250807b12_0_80"/>
          <p:cNvPicPr preferRelativeResize="0"/>
          <p:nvPr/>
        </p:nvPicPr>
        <p:blipFill rotWithShape="1">
          <a:blip r:embed="rId5">
            <a:alphaModFix/>
          </a:blip>
          <a:srcRect b="0" l="0" r="0" t="0"/>
          <a:stretch/>
        </p:blipFill>
        <p:spPr>
          <a:xfrm>
            <a:off x="2934067" y="1384300"/>
            <a:ext cx="8129016" cy="7454900"/>
          </a:xfrm>
          <a:prstGeom prst="rect">
            <a:avLst/>
          </a:prstGeom>
          <a:noFill/>
          <a:ln>
            <a:noFill/>
          </a:ln>
        </p:spPr>
      </p:pic>
      <p:sp>
        <p:nvSpPr>
          <p:cNvPr id="106" name="Google Shape;106;g27250807b12_0_80"/>
          <p:cNvSpPr/>
          <p:nvPr/>
        </p:nvSpPr>
        <p:spPr>
          <a:xfrm>
            <a:off x="2934067" y="9448800"/>
            <a:ext cx="8129100" cy="1574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7250807b12_0_80"/>
          <p:cNvSpPr/>
          <p:nvPr/>
        </p:nvSpPr>
        <p:spPr>
          <a:xfrm>
            <a:off x="3696162" y="9753600"/>
            <a:ext cx="52965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4800"/>
              <a:buFont typeface="Saira Stencil One"/>
              <a:buNone/>
            </a:pPr>
            <a:r>
              <a:rPr b="0" i="0" lang="en-US" sz="4800" u="none" cap="none" strike="noStrike">
                <a:solidFill>
                  <a:srgbClr val="0946C7"/>
                </a:solidFill>
                <a:latin typeface="Saira Stencil One"/>
                <a:ea typeface="Saira Stencil One"/>
                <a:cs typeface="Saira Stencil One"/>
                <a:sym typeface="Saira Stencil One"/>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7250807b12_0_80"/>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7250807b12_0_80"/>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0" name="Google Shape;110;g27250807b12_0_80"/>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7250807b12_0_80"/>
          <p:cNvPicPr preferRelativeResize="0"/>
          <p:nvPr/>
        </p:nvPicPr>
        <p:blipFill rotWithShape="1">
          <a:blip r:embed="rId6">
            <a:alphaModFix/>
          </a:blip>
          <a:srcRect b="0" l="0" r="0" t="0"/>
          <a:stretch/>
        </p:blipFill>
        <p:spPr>
          <a:xfrm>
            <a:off x="13323965" y="1384300"/>
            <a:ext cx="8129016" cy="7454900"/>
          </a:xfrm>
          <a:prstGeom prst="rect">
            <a:avLst/>
          </a:prstGeom>
          <a:noFill/>
          <a:ln>
            <a:noFill/>
          </a:ln>
        </p:spPr>
      </p:pic>
      <p:sp>
        <p:nvSpPr>
          <p:cNvPr id="112" name="Google Shape;112;g27250807b12_0_80"/>
          <p:cNvSpPr/>
          <p:nvPr/>
        </p:nvSpPr>
        <p:spPr>
          <a:xfrm>
            <a:off x="13323965" y="9448800"/>
            <a:ext cx="8129100" cy="1574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7250807b12_0_80"/>
          <p:cNvSpPr/>
          <p:nvPr/>
        </p:nvSpPr>
        <p:spPr>
          <a:xfrm>
            <a:off x="14086061" y="9753600"/>
            <a:ext cx="45471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4800"/>
              <a:buFont typeface="Saira Stencil One"/>
              <a:buNone/>
            </a:pPr>
            <a:r>
              <a:rPr b="0" i="0" lang="en-US" sz="4800" u="none" cap="none" strike="noStrike">
                <a:solidFill>
                  <a:srgbClr val="0946C7"/>
                </a:solidFill>
                <a:latin typeface="Saira Stencil One"/>
                <a:ea typeface="Saira Stencil One"/>
                <a:cs typeface="Saira Stencil One"/>
                <a:sym typeface="Saira Stencil One"/>
              </a:rPr>
              <a:t>Dragon Taming</a:t>
            </a:r>
            <a:endParaRPr b="0" i="0" sz="4800" u="none" cap="none" strike="noStrike">
              <a:solidFill>
                <a:schemeClr val="dk1"/>
              </a:solidFill>
              <a:latin typeface="Calibri"/>
              <a:ea typeface="Calibri"/>
              <a:cs typeface="Calibri"/>
              <a:sym typeface="Calibri"/>
            </a:endParaRPr>
          </a:p>
        </p:txBody>
      </p:sp>
      <p:sp>
        <p:nvSpPr>
          <p:cNvPr id="114" name="Google Shape;114;g27250807b12_0_80"/>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7250807b12_0_80"/>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120" name="Shape 120"/>
        <p:cNvGrpSpPr/>
        <p:nvPr/>
      </p:nvGrpSpPr>
      <p:grpSpPr>
        <a:xfrm>
          <a:off x="0" y="0"/>
          <a:ext cx="0" cy="0"/>
          <a:chOff x="0" y="0"/>
          <a:chExt cx="0" cy="0"/>
        </a:xfrm>
      </p:grpSpPr>
      <p:pic>
        <p:nvPicPr>
          <p:cNvPr descr=" " id="121" name="Google Shape;121;g27250807b12_0_9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2" name="Google Shape;122;g27250807b12_0_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7250807b12_0_9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4" name="Google Shape;124;g27250807b12_0_99"/>
          <p:cNvPicPr preferRelativeResize="0"/>
          <p:nvPr/>
        </p:nvPicPr>
        <p:blipFill rotWithShape="1">
          <a:blip r:embed="rId5">
            <a:alphaModFix/>
          </a:blip>
          <a:srcRect b="0" l="0" r="0" t="0"/>
          <a:stretch/>
        </p:blipFill>
        <p:spPr>
          <a:xfrm>
            <a:off x="914514" y="1384300"/>
            <a:ext cx="5966698" cy="4437887"/>
          </a:xfrm>
          <a:prstGeom prst="rect">
            <a:avLst/>
          </a:prstGeom>
          <a:noFill/>
          <a:ln>
            <a:noFill/>
          </a:ln>
        </p:spPr>
      </p:pic>
      <p:sp>
        <p:nvSpPr>
          <p:cNvPr id="125" name="Google Shape;125;g27250807b12_0_99"/>
          <p:cNvSpPr/>
          <p:nvPr/>
        </p:nvSpPr>
        <p:spPr>
          <a:xfrm>
            <a:off x="5842730" y="4699000"/>
            <a:ext cx="136035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7250807b12_0_99"/>
          <p:cNvSpPr/>
          <p:nvPr/>
        </p:nvSpPr>
        <p:spPr>
          <a:xfrm>
            <a:off x="5842730" y="4699000"/>
            <a:ext cx="13806600" cy="599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27" name="Google Shape;127;g27250807b12_0_99"/>
          <p:cNvSpPr/>
          <p:nvPr/>
        </p:nvSpPr>
        <p:spPr>
          <a:xfrm>
            <a:off x="15368921" y="10795000"/>
            <a:ext cx="42297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Stencil One"/>
              <a:buNone/>
            </a:pPr>
            <a:r>
              <a:rPr b="0" i="0" lang="en-US" sz="3600" u="none" cap="none" strike="noStrike">
                <a:solidFill>
                  <a:srgbClr val="0E0E0E"/>
                </a:solidFill>
                <a:latin typeface="Saira Stencil One"/>
                <a:ea typeface="Saira Stencil One"/>
                <a:cs typeface="Saira Stencil One"/>
                <a:sym typeface="Saira Stencil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132" name="Shape 132"/>
        <p:cNvGrpSpPr/>
        <p:nvPr/>
      </p:nvGrpSpPr>
      <p:grpSpPr>
        <a:xfrm>
          <a:off x="0" y="0"/>
          <a:ext cx="0" cy="0"/>
          <a:chOff x="0" y="0"/>
          <a:chExt cx="0" cy="0"/>
        </a:xfrm>
      </p:grpSpPr>
      <p:pic>
        <p:nvPicPr>
          <p:cNvPr descr=" " id="133" name="Google Shape;133;g27250807b12_0_1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4" name="Google Shape;134;g27250807b12_0_110"/>
          <p:cNvSpPr/>
          <p:nvPr/>
        </p:nvSpPr>
        <p:spPr>
          <a:xfrm>
            <a:off x="4261383" y="1397000"/>
            <a:ext cx="166476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The Magic of Dragons: A Research</a:t>
            </a:r>
            <a:endParaRPr b="0" i="0" sz="8000" u="none" cap="none" strike="noStrike">
              <a:solidFill>
                <a:schemeClr val="dk1"/>
              </a:solidFill>
              <a:latin typeface="Calibri"/>
              <a:ea typeface="Calibri"/>
              <a:cs typeface="Calibri"/>
              <a:sym typeface="Calibri"/>
            </a:endParaRPr>
          </a:p>
        </p:txBody>
      </p:sp>
      <p:sp>
        <p:nvSpPr>
          <p:cNvPr id="135" name="Google Shape;135;g27250807b12_0_110"/>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7250807b12_0_110"/>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7250807b12_0_110"/>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7250807b12_0_110"/>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7250807b12_0_110"/>
          <p:cNvSpPr/>
          <p:nvPr/>
        </p:nvSpPr>
        <p:spPr>
          <a:xfrm>
            <a:off x="17439280" y="4826000"/>
            <a:ext cx="17019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aira Stencil One"/>
              <a:buNone/>
            </a:pPr>
            <a:r>
              <a:rPr b="0" i="0" lang="en-US" sz="4800" u="none" cap="none" strike="noStrike">
                <a:solidFill>
                  <a:srgbClr val="272727"/>
                </a:solidFill>
                <a:latin typeface="Saira Stencil One"/>
                <a:ea typeface="Saira Stencil One"/>
                <a:cs typeface="Saira Stencil One"/>
                <a:sym typeface="Saira Stencil One"/>
              </a:rPr>
              <a:t>6.7M</a:t>
            </a:r>
            <a:endParaRPr b="0" i="0" sz="4800" u="none" cap="none" strike="noStrike">
              <a:solidFill>
                <a:schemeClr val="dk1"/>
              </a:solidFill>
              <a:latin typeface="Calibri"/>
              <a:ea typeface="Calibri"/>
              <a:cs typeface="Calibri"/>
              <a:sym typeface="Calibri"/>
            </a:endParaRPr>
          </a:p>
        </p:txBody>
      </p:sp>
      <p:sp>
        <p:nvSpPr>
          <p:cNvPr id="140" name="Google Shape;140;g27250807b12_0_110"/>
          <p:cNvSpPr/>
          <p:nvPr/>
        </p:nvSpPr>
        <p:spPr>
          <a:xfrm>
            <a:off x="17451981" y="9639300"/>
            <a:ext cx="17019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aira Stencil One"/>
              <a:buNone/>
            </a:pPr>
            <a:r>
              <a:rPr b="0" i="0" lang="en-US" sz="4800" u="none" cap="none" strike="noStrike">
                <a:solidFill>
                  <a:srgbClr val="272727"/>
                </a:solidFill>
                <a:latin typeface="Saira Stencil One"/>
                <a:ea typeface="Saira Stencil One"/>
                <a:cs typeface="Saira Stencil One"/>
                <a:sym typeface="Saira Stencil One"/>
              </a:rPr>
              <a:t>2.3M</a:t>
            </a:r>
            <a:endParaRPr b="0" i="0" sz="4800" u="none" cap="none" strike="noStrike">
              <a:solidFill>
                <a:schemeClr val="dk1"/>
              </a:solidFill>
              <a:latin typeface="Calibri"/>
              <a:ea typeface="Calibri"/>
              <a:cs typeface="Calibri"/>
              <a:sym typeface="Calibri"/>
            </a:endParaRPr>
          </a:p>
        </p:txBody>
      </p:sp>
      <p:sp>
        <p:nvSpPr>
          <p:cNvPr id="141" name="Google Shape;141;g27250807b12_0_110"/>
          <p:cNvSpPr/>
          <p:nvPr/>
        </p:nvSpPr>
        <p:spPr>
          <a:xfrm>
            <a:off x="17426578" y="6705600"/>
            <a:ext cx="17529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Saira Stencil One"/>
              <a:buNone/>
            </a:pPr>
            <a:r>
              <a:rPr b="0" i="0" lang="en-US" sz="4800" u="none" cap="none" strike="noStrike">
                <a:solidFill>
                  <a:srgbClr val="272727"/>
                </a:solidFill>
                <a:latin typeface="Saira Stencil One"/>
                <a:ea typeface="Saira Stencil One"/>
                <a:cs typeface="Saira Stencil One"/>
                <a:sym typeface="Saira Stencil One"/>
              </a:rPr>
              <a:t>4.4M</a:t>
            </a:r>
            <a:endParaRPr b="0" i="0" sz="4800" u="none" cap="none" strike="noStrike">
              <a:solidFill>
                <a:schemeClr val="dk1"/>
              </a:solidFill>
              <a:latin typeface="Calibri"/>
              <a:ea typeface="Calibri"/>
              <a:cs typeface="Calibri"/>
              <a:sym typeface="Calibri"/>
            </a:endParaRPr>
          </a:p>
        </p:txBody>
      </p:sp>
      <p:sp>
        <p:nvSpPr>
          <p:cNvPr id="142" name="Google Shape;142;g27250807b12_0_1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3" name="Google Shape;143;g27250807b12_0_1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44" name="Google Shape;144;g27250807b12_0_110"/>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27250807b12_0_110"/>
          <p:cNvPicPr preferRelativeResize="0"/>
          <p:nvPr/>
        </p:nvPicPr>
        <p:blipFill rotWithShape="1">
          <a:blip r:embed="rId5">
            <a:alphaModFix/>
          </a:blip>
          <a:srcRect b="0" l="0" r="0" t="0"/>
          <a:stretch/>
        </p:blipFill>
        <p:spPr>
          <a:xfrm>
            <a:off x="3734267" y="3594100"/>
            <a:ext cx="1676966" cy="1117600"/>
          </a:xfrm>
          <a:prstGeom prst="rect">
            <a:avLst/>
          </a:prstGeom>
          <a:noFill/>
          <a:ln>
            <a:noFill/>
          </a:ln>
        </p:spPr>
      </p:pic>
      <p:sp>
        <p:nvSpPr>
          <p:cNvPr id="146" name="Google Shape;146;g27250807b12_0_110"/>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7250807b12_0_110"/>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48" name="Google Shape;148;g27250807b12_0_110"/>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7250807b12_0_110"/>
          <p:cNvPicPr preferRelativeResize="0"/>
          <p:nvPr/>
        </p:nvPicPr>
        <p:blipFill rotWithShape="1">
          <a:blip r:embed="rId6">
            <a:alphaModFix/>
          </a:blip>
          <a:srcRect b="0" l="0" r="0" t="0"/>
          <a:stretch/>
        </p:blipFill>
        <p:spPr>
          <a:xfrm>
            <a:off x="3734267" y="6946900"/>
            <a:ext cx="1114660" cy="1117600"/>
          </a:xfrm>
          <a:prstGeom prst="rect">
            <a:avLst/>
          </a:prstGeom>
          <a:noFill/>
          <a:ln>
            <a:noFill/>
          </a:ln>
        </p:spPr>
      </p:pic>
      <p:sp>
        <p:nvSpPr>
          <p:cNvPr id="150" name="Google Shape;150;g27250807b12_0_110"/>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7250807b12_0_110"/>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52" name="Google Shape;152;g27250807b12_0_110"/>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7250807b12_0_110"/>
          <p:cNvPicPr preferRelativeResize="0"/>
          <p:nvPr/>
        </p:nvPicPr>
        <p:blipFill rotWithShape="1">
          <a:blip r:embed="rId7">
            <a:alphaModFix/>
          </a:blip>
          <a:srcRect b="0" l="0" r="0" t="0"/>
          <a:stretch/>
        </p:blipFill>
        <p:spPr>
          <a:xfrm>
            <a:off x="3734267" y="10299700"/>
            <a:ext cx="1778932" cy="1117600"/>
          </a:xfrm>
          <a:prstGeom prst="rect">
            <a:avLst/>
          </a:prstGeom>
          <a:noFill/>
          <a:ln>
            <a:noFill/>
          </a:ln>
        </p:spPr>
      </p:pic>
      <p:sp>
        <p:nvSpPr>
          <p:cNvPr id="154" name="Google Shape;154;g27250807b12_0_110"/>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7250807b12_0_110"/>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9EB"/>
        </a:solidFill>
      </p:bgPr>
    </p:bg>
    <p:spTree>
      <p:nvGrpSpPr>
        <p:cNvPr id="160" name="Shape 160"/>
        <p:cNvGrpSpPr/>
        <p:nvPr/>
      </p:nvGrpSpPr>
      <p:grpSpPr>
        <a:xfrm>
          <a:off x="0" y="0"/>
          <a:ext cx="0" cy="0"/>
          <a:chOff x="0" y="0"/>
          <a:chExt cx="0" cy="0"/>
        </a:xfrm>
      </p:grpSpPr>
      <p:pic>
        <p:nvPicPr>
          <p:cNvPr descr=" " id="161" name="Google Shape;161;g27250807b12_0_13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62" name="Google Shape;162;g27250807b12_0_1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7250807b12_0_13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64" name="Google Shape;164;g27250807b12_0_137"/>
          <p:cNvSpPr/>
          <p:nvPr/>
        </p:nvSpPr>
        <p:spPr>
          <a:xfrm>
            <a:off x="9322965" y="1244600"/>
            <a:ext cx="60798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6C7"/>
              </a:buClr>
              <a:buSzPts val="8000"/>
              <a:buFont typeface="Saira Stencil One"/>
              <a:buNone/>
            </a:pPr>
            <a:r>
              <a:rPr b="0" i="0" lang="en-US" sz="8000" u="none" cap="none" strike="noStrike">
                <a:solidFill>
                  <a:srgbClr val="0946C7"/>
                </a:solidFill>
                <a:latin typeface="Saira Stencil One"/>
                <a:ea typeface="Saira Stencil One"/>
                <a:cs typeface="Saira Stencil One"/>
                <a:sym typeface="Saira Stencil One"/>
              </a:rPr>
              <a:t>Pricing Plan</a:t>
            </a:r>
            <a:endParaRPr b="0" i="0" sz="8000" u="none" cap="none" strike="noStrike">
              <a:solidFill>
                <a:schemeClr val="dk1"/>
              </a:solidFill>
              <a:latin typeface="Calibri"/>
              <a:ea typeface="Calibri"/>
              <a:cs typeface="Calibri"/>
              <a:sym typeface="Calibri"/>
            </a:endParaRPr>
          </a:p>
        </p:txBody>
      </p:sp>
      <p:sp>
        <p:nvSpPr>
          <p:cNvPr id="165" name="Google Shape;165;g27250807b12_0_137"/>
          <p:cNvSpPr/>
          <p:nvPr/>
        </p:nvSpPr>
        <p:spPr>
          <a:xfrm>
            <a:off x="1778222" y="3632200"/>
            <a:ext cx="20843400" cy="868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7250807b12_0_137"/>
          <p:cNvSpPr/>
          <p:nvPr/>
        </p:nvSpPr>
        <p:spPr>
          <a:xfrm>
            <a:off x="1778222" y="3632200"/>
            <a:ext cx="6439800" cy="8686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7250807b12_0_137"/>
          <p:cNvPicPr preferRelativeResize="0"/>
          <p:nvPr/>
        </p:nvPicPr>
        <p:blipFill rotWithShape="1">
          <a:blip r:embed="rId5">
            <a:alphaModFix/>
          </a:blip>
          <a:srcRect b="0" l="0" r="0" t="0"/>
          <a:stretch/>
        </p:blipFill>
        <p:spPr>
          <a:xfrm>
            <a:off x="4394281" y="4089400"/>
            <a:ext cx="1207587" cy="1625600"/>
          </a:xfrm>
          <a:prstGeom prst="rect">
            <a:avLst/>
          </a:prstGeom>
          <a:noFill/>
          <a:ln>
            <a:noFill/>
          </a:ln>
        </p:spPr>
      </p:pic>
      <p:sp>
        <p:nvSpPr>
          <p:cNvPr id="168" name="Google Shape;168;g27250807b12_0_137"/>
          <p:cNvSpPr/>
          <p:nvPr/>
        </p:nvSpPr>
        <p:spPr>
          <a:xfrm>
            <a:off x="4134367" y="6019800"/>
            <a:ext cx="17274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48D0"/>
              </a:buClr>
              <a:buSzPts val="4800"/>
              <a:buFont typeface="Saira Stencil One"/>
              <a:buNone/>
            </a:pPr>
            <a:r>
              <a:rPr b="0" i="0" lang="en-US" sz="4800" u="none" cap="none" strike="noStrike">
                <a:solidFill>
                  <a:srgbClr val="0448D0"/>
                </a:solidFill>
                <a:latin typeface="Saira Stencil One"/>
                <a:ea typeface="Saira Stencil One"/>
                <a:cs typeface="Saira Stencil One"/>
                <a:sym typeface="Saira Stencil One"/>
              </a:rPr>
              <a:t>Basic</a:t>
            </a:r>
            <a:endParaRPr b="0" i="0" sz="4800" u="none" cap="none" strike="noStrike">
              <a:solidFill>
                <a:schemeClr val="dk1"/>
              </a:solidFill>
              <a:latin typeface="Calibri"/>
              <a:ea typeface="Calibri"/>
              <a:cs typeface="Calibri"/>
              <a:sym typeface="Calibri"/>
            </a:endParaRPr>
          </a:p>
        </p:txBody>
      </p:sp>
      <p:sp>
        <p:nvSpPr>
          <p:cNvPr id="169" name="Google Shape;169;g27250807b12_0_137"/>
          <p:cNvSpPr/>
          <p:nvPr/>
        </p:nvSpPr>
        <p:spPr>
          <a:xfrm>
            <a:off x="2235479" y="72898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0" name="Google Shape;170;g27250807b12_0_137"/>
          <p:cNvSpPr/>
          <p:nvPr/>
        </p:nvSpPr>
        <p:spPr>
          <a:xfrm>
            <a:off x="3353219" y="10896600"/>
            <a:ext cx="32898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$10/month</a:t>
            </a:r>
            <a:endParaRPr b="0" i="0" sz="4800" u="none" cap="none" strike="noStrike">
              <a:solidFill>
                <a:schemeClr val="dk1"/>
              </a:solidFill>
              <a:latin typeface="Calibri"/>
              <a:ea typeface="Calibri"/>
              <a:cs typeface="Calibri"/>
              <a:sym typeface="Calibri"/>
            </a:endParaRPr>
          </a:p>
        </p:txBody>
      </p:sp>
      <p:sp>
        <p:nvSpPr>
          <p:cNvPr id="171" name="Google Shape;171;g27250807b12_0_137"/>
          <p:cNvSpPr/>
          <p:nvPr/>
        </p:nvSpPr>
        <p:spPr>
          <a:xfrm>
            <a:off x="8980022" y="3632200"/>
            <a:ext cx="6439800" cy="8686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7250807b12_0_137"/>
          <p:cNvPicPr preferRelativeResize="0"/>
          <p:nvPr/>
        </p:nvPicPr>
        <p:blipFill rotWithShape="1">
          <a:blip r:embed="rId6">
            <a:alphaModFix/>
          </a:blip>
          <a:srcRect b="0" l="0" r="0" t="0"/>
          <a:stretch/>
        </p:blipFill>
        <p:spPr>
          <a:xfrm>
            <a:off x="11466420" y="4089400"/>
            <a:ext cx="1466909" cy="1625600"/>
          </a:xfrm>
          <a:prstGeom prst="rect">
            <a:avLst/>
          </a:prstGeom>
          <a:noFill/>
          <a:ln>
            <a:noFill/>
          </a:ln>
        </p:spPr>
      </p:pic>
      <p:sp>
        <p:nvSpPr>
          <p:cNvPr id="173" name="Google Shape;173;g27250807b12_0_137"/>
          <p:cNvSpPr/>
          <p:nvPr/>
        </p:nvSpPr>
        <p:spPr>
          <a:xfrm>
            <a:off x="11425078" y="6019800"/>
            <a:ext cx="15495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48D0"/>
              </a:buClr>
              <a:buSzPts val="4800"/>
              <a:buFont typeface="Saira Stencil One"/>
              <a:buNone/>
            </a:pPr>
            <a:r>
              <a:rPr b="0" i="0" lang="en-US" sz="4800" u="none" cap="none" strike="noStrike">
                <a:solidFill>
                  <a:srgbClr val="0448D0"/>
                </a:solidFill>
                <a:latin typeface="Saira Stencil One"/>
                <a:ea typeface="Saira Stencil One"/>
                <a:cs typeface="Saira Stencil One"/>
                <a:sym typeface="Saira Stencil One"/>
              </a:rPr>
              <a:t>Elite</a:t>
            </a:r>
            <a:endParaRPr b="0" i="0" sz="4800" u="none" cap="none" strike="noStrike">
              <a:solidFill>
                <a:schemeClr val="dk1"/>
              </a:solidFill>
              <a:latin typeface="Calibri"/>
              <a:ea typeface="Calibri"/>
              <a:cs typeface="Calibri"/>
              <a:sym typeface="Calibri"/>
            </a:endParaRPr>
          </a:p>
        </p:txBody>
      </p:sp>
      <p:sp>
        <p:nvSpPr>
          <p:cNvPr id="174" name="Google Shape;174;g27250807b12_0_137"/>
          <p:cNvSpPr/>
          <p:nvPr/>
        </p:nvSpPr>
        <p:spPr>
          <a:xfrm>
            <a:off x="9437280" y="72898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75" name="Google Shape;175;g27250807b12_0_137"/>
          <p:cNvSpPr/>
          <p:nvPr/>
        </p:nvSpPr>
        <p:spPr>
          <a:xfrm>
            <a:off x="10485160" y="10896600"/>
            <a:ext cx="34293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$50/month</a:t>
            </a:r>
            <a:endParaRPr b="0" i="0" sz="4800" u="none" cap="none" strike="noStrike">
              <a:solidFill>
                <a:schemeClr val="dk1"/>
              </a:solidFill>
              <a:latin typeface="Calibri"/>
              <a:ea typeface="Calibri"/>
              <a:cs typeface="Calibri"/>
              <a:sym typeface="Calibri"/>
            </a:endParaRPr>
          </a:p>
        </p:txBody>
      </p:sp>
      <p:sp>
        <p:nvSpPr>
          <p:cNvPr id="176" name="Google Shape;176;g27250807b12_0_137"/>
          <p:cNvSpPr/>
          <p:nvPr/>
        </p:nvSpPr>
        <p:spPr>
          <a:xfrm>
            <a:off x="16181822" y="3632200"/>
            <a:ext cx="6439800" cy="8686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7250807b12_0_137"/>
          <p:cNvPicPr preferRelativeResize="0"/>
          <p:nvPr/>
        </p:nvPicPr>
        <p:blipFill rotWithShape="1">
          <a:blip r:embed="rId7">
            <a:alphaModFix/>
          </a:blip>
          <a:srcRect b="0" l="0" r="0" t="0"/>
          <a:stretch/>
        </p:blipFill>
        <p:spPr>
          <a:xfrm>
            <a:off x="18726311" y="4089400"/>
            <a:ext cx="1350725" cy="1625600"/>
          </a:xfrm>
          <a:prstGeom prst="rect">
            <a:avLst/>
          </a:prstGeom>
          <a:noFill/>
          <a:ln>
            <a:noFill/>
          </a:ln>
        </p:spPr>
      </p:pic>
      <p:sp>
        <p:nvSpPr>
          <p:cNvPr id="178" name="Google Shape;178;g27250807b12_0_137"/>
          <p:cNvSpPr/>
          <p:nvPr/>
        </p:nvSpPr>
        <p:spPr>
          <a:xfrm>
            <a:off x="17782222" y="6019800"/>
            <a:ext cx="32388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448D0"/>
              </a:buClr>
              <a:buSzPts val="4800"/>
              <a:buFont typeface="Saira Stencil One"/>
              <a:buNone/>
            </a:pPr>
            <a:r>
              <a:rPr b="0" i="0" lang="en-US" sz="4800" u="none" cap="none" strike="noStrike">
                <a:solidFill>
                  <a:srgbClr val="0448D0"/>
                </a:solidFill>
                <a:latin typeface="Saira Stencil One"/>
                <a:ea typeface="Saira Stencil One"/>
                <a:cs typeface="Saira Stencil One"/>
                <a:sym typeface="Saira Stencil One"/>
              </a:rPr>
              <a:t>Legendary</a:t>
            </a:r>
            <a:endParaRPr b="0" i="0" sz="4800" u="none" cap="none" strike="noStrike">
              <a:solidFill>
                <a:schemeClr val="dk1"/>
              </a:solidFill>
              <a:latin typeface="Calibri"/>
              <a:ea typeface="Calibri"/>
              <a:cs typeface="Calibri"/>
              <a:sym typeface="Calibri"/>
            </a:endParaRPr>
          </a:p>
        </p:txBody>
      </p:sp>
      <p:sp>
        <p:nvSpPr>
          <p:cNvPr id="179" name="Google Shape;179;g27250807b12_0_137"/>
          <p:cNvSpPr/>
          <p:nvPr/>
        </p:nvSpPr>
        <p:spPr>
          <a:xfrm>
            <a:off x="16639080" y="72898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80" name="Google Shape;180;g27250807b12_0_137"/>
          <p:cNvSpPr/>
          <p:nvPr/>
        </p:nvSpPr>
        <p:spPr>
          <a:xfrm>
            <a:off x="17553594" y="10896600"/>
            <a:ext cx="36963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Stencil One"/>
              <a:buNone/>
            </a:pPr>
            <a:r>
              <a:rPr b="0" i="0" lang="en-US" sz="4800" u="none" cap="none" strike="noStrike">
                <a:solidFill>
                  <a:srgbClr val="0E0E0E"/>
                </a:solidFill>
                <a:latin typeface="Saira Stencil One"/>
                <a:ea typeface="Saira Stencil One"/>
                <a:cs typeface="Saira Stencil One"/>
                <a:sym typeface="Saira Stencil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2024-05-27T07:18:58Z</dcterms:created>
  <dc:creator>PptxGenJS</dc:creator>
</cp:coreProperties>
</file>