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7e19bb6ea3_1_1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7e19bb6ea3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7e19bb6ea3_1_71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7e19bb6ea3_1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https://unsplash.com/photos/UhVxAkKw8gQ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@natejohnston?utm_source=unsplash&amp;utm_medium=referral&amp;utm_content=creditCopyText" TargetMode="External"/><Relationship Id="rId6" Type="http://schemas.openxmlformats.org/officeDocument/2006/relationships/hyperlink" Target="https://unsplash.com/@natejohnston?utm_source=unsplash&amp;utm_medium=referral&amp;utm_content=creditCopyText" TargetMode="External"/><Relationship Id="rId7" Type="http://schemas.openxmlformats.org/officeDocument/2006/relationships/hyperlink" Target="https://unsplash.com/s/photos/dentist?utm_source=unsplash&amp;utm_medium=referral&amp;utm_content=creditCopyText" TargetMode="External"/><Relationship Id="rId8" Type="http://schemas.openxmlformats.org/officeDocument/2006/relationships/hyperlink" Target="https://unsplash.com/s/photos/dentist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253841"/>
            <a:ext cx="1315075" cy="2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8314900" y="7153500"/>
            <a:ext cx="9544047" cy="9540503"/>
          </a:xfrm>
          <a:custGeom>
            <a:rect b="b" l="l" r="r" t="t"/>
            <a:pathLst>
              <a:path extrusionOk="0" h="5314" w="5313">
                <a:moveTo>
                  <a:pt x="2684" y="0"/>
                </a:moveTo>
                <a:lnTo>
                  <a:pt x="2684" y="0"/>
                </a:lnTo>
                <a:lnTo>
                  <a:pt x="2752" y="3"/>
                </a:lnTo>
                <a:lnTo>
                  <a:pt x="2819" y="6"/>
                </a:lnTo>
                <a:lnTo>
                  <a:pt x="2886" y="11"/>
                </a:lnTo>
                <a:lnTo>
                  <a:pt x="2952" y="18"/>
                </a:lnTo>
                <a:lnTo>
                  <a:pt x="3019" y="25"/>
                </a:lnTo>
                <a:lnTo>
                  <a:pt x="3085" y="35"/>
                </a:lnTo>
                <a:lnTo>
                  <a:pt x="3150" y="47"/>
                </a:lnTo>
                <a:lnTo>
                  <a:pt x="3214" y="59"/>
                </a:lnTo>
                <a:lnTo>
                  <a:pt x="3278" y="73"/>
                </a:lnTo>
                <a:lnTo>
                  <a:pt x="3341" y="89"/>
                </a:lnTo>
                <a:lnTo>
                  <a:pt x="3404" y="108"/>
                </a:lnTo>
                <a:lnTo>
                  <a:pt x="3466" y="126"/>
                </a:lnTo>
                <a:lnTo>
                  <a:pt x="3527" y="146"/>
                </a:lnTo>
                <a:lnTo>
                  <a:pt x="3588" y="169"/>
                </a:lnTo>
                <a:lnTo>
                  <a:pt x="3649" y="191"/>
                </a:lnTo>
                <a:lnTo>
                  <a:pt x="3708" y="217"/>
                </a:lnTo>
                <a:lnTo>
                  <a:pt x="3766" y="243"/>
                </a:lnTo>
                <a:lnTo>
                  <a:pt x="3825" y="270"/>
                </a:lnTo>
                <a:lnTo>
                  <a:pt x="3882" y="299"/>
                </a:lnTo>
                <a:lnTo>
                  <a:pt x="3938" y="330"/>
                </a:lnTo>
                <a:lnTo>
                  <a:pt x="3993" y="361"/>
                </a:lnTo>
                <a:lnTo>
                  <a:pt x="4048" y="393"/>
                </a:lnTo>
                <a:lnTo>
                  <a:pt x="4102" y="428"/>
                </a:lnTo>
                <a:lnTo>
                  <a:pt x="4155" y="462"/>
                </a:lnTo>
                <a:lnTo>
                  <a:pt x="4207" y="500"/>
                </a:lnTo>
                <a:lnTo>
                  <a:pt x="4258" y="537"/>
                </a:lnTo>
                <a:lnTo>
                  <a:pt x="4308" y="577"/>
                </a:lnTo>
                <a:lnTo>
                  <a:pt x="4357" y="616"/>
                </a:lnTo>
                <a:lnTo>
                  <a:pt x="4405" y="658"/>
                </a:lnTo>
                <a:lnTo>
                  <a:pt x="4453" y="700"/>
                </a:lnTo>
                <a:lnTo>
                  <a:pt x="4499" y="743"/>
                </a:lnTo>
                <a:lnTo>
                  <a:pt x="4544" y="788"/>
                </a:lnTo>
                <a:lnTo>
                  <a:pt x="4588" y="833"/>
                </a:lnTo>
                <a:lnTo>
                  <a:pt x="4631" y="879"/>
                </a:lnTo>
                <a:lnTo>
                  <a:pt x="4673" y="927"/>
                </a:lnTo>
                <a:lnTo>
                  <a:pt x="4713" y="975"/>
                </a:lnTo>
                <a:lnTo>
                  <a:pt x="4753" y="1025"/>
                </a:lnTo>
                <a:lnTo>
                  <a:pt x="4791" y="1076"/>
                </a:lnTo>
                <a:lnTo>
                  <a:pt x="4829" y="1128"/>
                </a:lnTo>
                <a:lnTo>
                  <a:pt x="4865" y="1180"/>
                </a:lnTo>
                <a:lnTo>
                  <a:pt x="4899" y="1233"/>
                </a:lnTo>
                <a:lnTo>
                  <a:pt x="4934" y="1287"/>
                </a:lnTo>
                <a:lnTo>
                  <a:pt x="4965" y="1342"/>
                </a:lnTo>
                <a:lnTo>
                  <a:pt x="4996" y="1397"/>
                </a:lnTo>
                <a:lnTo>
                  <a:pt x="5027" y="1454"/>
                </a:lnTo>
                <a:lnTo>
                  <a:pt x="5054" y="1512"/>
                </a:lnTo>
                <a:lnTo>
                  <a:pt x="5081" y="1570"/>
                </a:lnTo>
                <a:lnTo>
                  <a:pt x="5108" y="1628"/>
                </a:lnTo>
                <a:lnTo>
                  <a:pt x="5131" y="1688"/>
                </a:lnTo>
                <a:lnTo>
                  <a:pt x="5154" y="1749"/>
                </a:lnTo>
                <a:lnTo>
                  <a:pt x="5175" y="1810"/>
                </a:lnTo>
                <a:lnTo>
                  <a:pt x="5195" y="1871"/>
                </a:lnTo>
                <a:lnTo>
                  <a:pt x="5214" y="1934"/>
                </a:lnTo>
                <a:lnTo>
                  <a:pt x="5231" y="1998"/>
                </a:lnTo>
                <a:lnTo>
                  <a:pt x="5246" y="2061"/>
                </a:lnTo>
                <a:lnTo>
                  <a:pt x="5260" y="2125"/>
                </a:lnTo>
                <a:lnTo>
                  <a:pt x="5272" y="2190"/>
                </a:lnTo>
                <a:lnTo>
                  <a:pt x="5283" y="2255"/>
                </a:lnTo>
                <a:lnTo>
                  <a:pt x="5292" y="2320"/>
                </a:lnTo>
                <a:lnTo>
                  <a:pt x="5300" y="2387"/>
                </a:lnTo>
                <a:lnTo>
                  <a:pt x="5305" y="2454"/>
                </a:lnTo>
                <a:lnTo>
                  <a:pt x="5309" y="2521"/>
                </a:lnTo>
                <a:lnTo>
                  <a:pt x="5312" y="2589"/>
                </a:lnTo>
                <a:lnTo>
                  <a:pt x="5313" y="2658"/>
                </a:lnTo>
                <a:lnTo>
                  <a:pt x="5313" y="2658"/>
                </a:lnTo>
                <a:lnTo>
                  <a:pt x="5312" y="2725"/>
                </a:lnTo>
                <a:lnTo>
                  <a:pt x="5309" y="2794"/>
                </a:lnTo>
                <a:lnTo>
                  <a:pt x="5305" y="2862"/>
                </a:lnTo>
                <a:lnTo>
                  <a:pt x="5300" y="2928"/>
                </a:lnTo>
                <a:lnTo>
                  <a:pt x="5292" y="2995"/>
                </a:lnTo>
                <a:lnTo>
                  <a:pt x="5283" y="3061"/>
                </a:lnTo>
                <a:lnTo>
                  <a:pt x="5272" y="3128"/>
                </a:lnTo>
                <a:lnTo>
                  <a:pt x="5259" y="3193"/>
                </a:lnTo>
                <a:lnTo>
                  <a:pt x="5246" y="3257"/>
                </a:lnTo>
                <a:lnTo>
                  <a:pt x="5230" y="3322"/>
                </a:lnTo>
                <a:lnTo>
                  <a:pt x="5212" y="3384"/>
                </a:lnTo>
                <a:lnTo>
                  <a:pt x="5194" y="3448"/>
                </a:lnTo>
                <a:lnTo>
                  <a:pt x="5174" y="3509"/>
                </a:lnTo>
                <a:lnTo>
                  <a:pt x="5153" y="3570"/>
                </a:lnTo>
                <a:lnTo>
                  <a:pt x="5129" y="3631"/>
                </a:lnTo>
                <a:lnTo>
                  <a:pt x="5105" y="3691"/>
                </a:lnTo>
                <a:lnTo>
                  <a:pt x="5078" y="3751"/>
                </a:lnTo>
                <a:lnTo>
                  <a:pt x="5052" y="3809"/>
                </a:lnTo>
                <a:lnTo>
                  <a:pt x="5023" y="3866"/>
                </a:lnTo>
                <a:lnTo>
                  <a:pt x="4993" y="3923"/>
                </a:lnTo>
                <a:lnTo>
                  <a:pt x="4961" y="3979"/>
                </a:lnTo>
                <a:lnTo>
                  <a:pt x="4928" y="4035"/>
                </a:lnTo>
                <a:lnTo>
                  <a:pt x="4895" y="4089"/>
                </a:lnTo>
                <a:lnTo>
                  <a:pt x="4859" y="4142"/>
                </a:lnTo>
                <a:lnTo>
                  <a:pt x="4823" y="4195"/>
                </a:lnTo>
                <a:lnTo>
                  <a:pt x="4786" y="4247"/>
                </a:lnTo>
                <a:lnTo>
                  <a:pt x="4746" y="4298"/>
                </a:lnTo>
                <a:lnTo>
                  <a:pt x="4707" y="4347"/>
                </a:lnTo>
                <a:lnTo>
                  <a:pt x="4665" y="4396"/>
                </a:lnTo>
                <a:lnTo>
                  <a:pt x="4623" y="4444"/>
                </a:lnTo>
                <a:lnTo>
                  <a:pt x="4580" y="4490"/>
                </a:lnTo>
                <a:lnTo>
                  <a:pt x="4535" y="4535"/>
                </a:lnTo>
                <a:lnTo>
                  <a:pt x="4490" y="4581"/>
                </a:lnTo>
                <a:lnTo>
                  <a:pt x="4444" y="4623"/>
                </a:lnTo>
                <a:lnTo>
                  <a:pt x="4396" y="4666"/>
                </a:lnTo>
                <a:lnTo>
                  <a:pt x="4347" y="4707"/>
                </a:lnTo>
                <a:lnTo>
                  <a:pt x="4297" y="4747"/>
                </a:lnTo>
                <a:lnTo>
                  <a:pt x="4246" y="4786"/>
                </a:lnTo>
                <a:lnTo>
                  <a:pt x="4195" y="4824"/>
                </a:lnTo>
                <a:lnTo>
                  <a:pt x="4142" y="4859"/>
                </a:lnTo>
                <a:lnTo>
                  <a:pt x="4089" y="4895"/>
                </a:lnTo>
                <a:lnTo>
                  <a:pt x="4035" y="4928"/>
                </a:lnTo>
                <a:lnTo>
                  <a:pt x="3979" y="4962"/>
                </a:lnTo>
                <a:lnTo>
                  <a:pt x="3923" y="4994"/>
                </a:lnTo>
                <a:lnTo>
                  <a:pt x="3866" y="5023"/>
                </a:lnTo>
                <a:lnTo>
                  <a:pt x="3809" y="5052"/>
                </a:lnTo>
                <a:lnTo>
                  <a:pt x="3750" y="5079"/>
                </a:lnTo>
                <a:lnTo>
                  <a:pt x="3691" y="5105"/>
                </a:lnTo>
                <a:lnTo>
                  <a:pt x="3631" y="5129"/>
                </a:lnTo>
                <a:lnTo>
                  <a:pt x="3570" y="5153"/>
                </a:lnTo>
                <a:lnTo>
                  <a:pt x="3509" y="5174"/>
                </a:lnTo>
                <a:lnTo>
                  <a:pt x="3446" y="5194"/>
                </a:lnTo>
                <a:lnTo>
                  <a:pt x="3384" y="5213"/>
                </a:lnTo>
                <a:lnTo>
                  <a:pt x="3321" y="5230"/>
                </a:lnTo>
                <a:lnTo>
                  <a:pt x="3256" y="5246"/>
                </a:lnTo>
                <a:lnTo>
                  <a:pt x="3193" y="5259"/>
                </a:lnTo>
                <a:lnTo>
                  <a:pt x="3128" y="5272"/>
                </a:lnTo>
                <a:lnTo>
                  <a:pt x="3061" y="5283"/>
                </a:lnTo>
                <a:lnTo>
                  <a:pt x="2995" y="5292"/>
                </a:lnTo>
                <a:lnTo>
                  <a:pt x="2928" y="5300"/>
                </a:lnTo>
                <a:lnTo>
                  <a:pt x="2862" y="5306"/>
                </a:lnTo>
                <a:lnTo>
                  <a:pt x="2794" y="5310"/>
                </a:lnTo>
                <a:lnTo>
                  <a:pt x="2725" y="5312"/>
                </a:lnTo>
                <a:lnTo>
                  <a:pt x="2657" y="5314"/>
                </a:lnTo>
                <a:lnTo>
                  <a:pt x="2657" y="5314"/>
                </a:lnTo>
                <a:lnTo>
                  <a:pt x="2588" y="5312"/>
                </a:lnTo>
                <a:lnTo>
                  <a:pt x="2521" y="5310"/>
                </a:lnTo>
                <a:lnTo>
                  <a:pt x="2454" y="5306"/>
                </a:lnTo>
                <a:lnTo>
                  <a:pt x="2387" y="5300"/>
                </a:lnTo>
                <a:lnTo>
                  <a:pt x="2320" y="5292"/>
                </a:lnTo>
                <a:lnTo>
                  <a:pt x="2255" y="5283"/>
                </a:lnTo>
                <a:lnTo>
                  <a:pt x="2190" y="5272"/>
                </a:lnTo>
                <a:lnTo>
                  <a:pt x="2125" y="5260"/>
                </a:lnTo>
                <a:lnTo>
                  <a:pt x="2060" y="5246"/>
                </a:lnTo>
                <a:lnTo>
                  <a:pt x="1997" y="5231"/>
                </a:lnTo>
                <a:lnTo>
                  <a:pt x="1934" y="5214"/>
                </a:lnTo>
                <a:lnTo>
                  <a:pt x="1871" y="5195"/>
                </a:lnTo>
                <a:lnTo>
                  <a:pt x="1810" y="5175"/>
                </a:lnTo>
                <a:lnTo>
                  <a:pt x="1749" y="5154"/>
                </a:lnTo>
                <a:lnTo>
                  <a:pt x="1688" y="5132"/>
                </a:lnTo>
                <a:lnTo>
                  <a:pt x="1628" y="5108"/>
                </a:lnTo>
                <a:lnTo>
                  <a:pt x="1570" y="5081"/>
                </a:lnTo>
                <a:lnTo>
                  <a:pt x="1511" y="5055"/>
                </a:lnTo>
                <a:lnTo>
                  <a:pt x="1454" y="5027"/>
                </a:lnTo>
                <a:lnTo>
                  <a:pt x="1397" y="4996"/>
                </a:lnTo>
                <a:lnTo>
                  <a:pt x="1341" y="4966"/>
                </a:lnTo>
                <a:lnTo>
                  <a:pt x="1287" y="4934"/>
                </a:lnTo>
                <a:lnTo>
                  <a:pt x="1232" y="4899"/>
                </a:lnTo>
                <a:lnTo>
                  <a:pt x="1179" y="4865"/>
                </a:lnTo>
                <a:lnTo>
                  <a:pt x="1128" y="4829"/>
                </a:lnTo>
                <a:lnTo>
                  <a:pt x="1076" y="4792"/>
                </a:lnTo>
                <a:lnTo>
                  <a:pt x="1025" y="4753"/>
                </a:lnTo>
                <a:lnTo>
                  <a:pt x="975" y="4713"/>
                </a:lnTo>
                <a:lnTo>
                  <a:pt x="927" y="4673"/>
                </a:lnTo>
                <a:lnTo>
                  <a:pt x="879" y="4631"/>
                </a:lnTo>
                <a:lnTo>
                  <a:pt x="833" y="4588"/>
                </a:lnTo>
                <a:lnTo>
                  <a:pt x="788" y="4545"/>
                </a:lnTo>
                <a:lnTo>
                  <a:pt x="742" y="4500"/>
                </a:lnTo>
                <a:lnTo>
                  <a:pt x="700" y="4453"/>
                </a:lnTo>
                <a:lnTo>
                  <a:pt x="657" y="4405"/>
                </a:lnTo>
                <a:lnTo>
                  <a:pt x="616" y="4357"/>
                </a:lnTo>
                <a:lnTo>
                  <a:pt x="576" y="4308"/>
                </a:lnTo>
                <a:lnTo>
                  <a:pt x="537" y="4258"/>
                </a:lnTo>
                <a:lnTo>
                  <a:pt x="499" y="4207"/>
                </a:lnTo>
                <a:lnTo>
                  <a:pt x="462" y="4156"/>
                </a:lnTo>
                <a:lnTo>
                  <a:pt x="428" y="4102"/>
                </a:lnTo>
                <a:lnTo>
                  <a:pt x="393" y="4048"/>
                </a:lnTo>
                <a:lnTo>
                  <a:pt x="361" y="3994"/>
                </a:lnTo>
                <a:lnTo>
                  <a:pt x="329" y="3938"/>
                </a:lnTo>
                <a:lnTo>
                  <a:pt x="299" y="3882"/>
                </a:lnTo>
                <a:lnTo>
                  <a:pt x="270" y="3825"/>
                </a:lnTo>
                <a:lnTo>
                  <a:pt x="243" y="3766"/>
                </a:lnTo>
                <a:lnTo>
                  <a:pt x="217" y="3708"/>
                </a:lnTo>
                <a:lnTo>
                  <a:pt x="191" y="3650"/>
                </a:lnTo>
                <a:lnTo>
                  <a:pt x="169" y="3589"/>
                </a:lnTo>
                <a:lnTo>
                  <a:pt x="146" y="3529"/>
                </a:lnTo>
                <a:lnTo>
                  <a:pt x="126" y="3466"/>
                </a:lnTo>
                <a:lnTo>
                  <a:pt x="106" y="3404"/>
                </a:lnTo>
                <a:lnTo>
                  <a:pt x="89" y="3341"/>
                </a:lnTo>
                <a:lnTo>
                  <a:pt x="73" y="3278"/>
                </a:lnTo>
                <a:lnTo>
                  <a:pt x="59" y="3214"/>
                </a:lnTo>
                <a:lnTo>
                  <a:pt x="47" y="3150"/>
                </a:lnTo>
                <a:lnTo>
                  <a:pt x="35" y="3085"/>
                </a:lnTo>
                <a:lnTo>
                  <a:pt x="25" y="3019"/>
                </a:lnTo>
                <a:lnTo>
                  <a:pt x="17" y="2952"/>
                </a:lnTo>
                <a:lnTo>
                  <a:pt x="11" y="2886"/>
                </a:lnTo>
                <a:lnTo>
                  <a:pt x="5" y="2820"/>
                </a:lnTo>
                <a:lnTo>
                  <a:pt x="1" y="2752"/>
                </a:lnTo>
                <a:lnTo>
                  <a:pt x="0" y="2684"/>
                </a:lnTo>
              </a:path>
            </a:pathLst>
          </a:custGeom>
          <a:noFill/>
          <a:ln cap="flat" cmpd="sng" w="38100">
            <a:solidFill>
              <a:srgbClr val="1953B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8880950" y="7663750"/>
            <a:ext cx="8440200" cy="8440200"/>
          </a:xfrm>
          <a:prstGeom prst="ellipse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0" y="50"/>
            <a:ext cx="1772400" cy="180975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b="5276" l="20005" r="20005" t="8650"/>
          <a:stretch/>
        </p:blipFill>
        <p:spPr>
          <a:xfrm>
            <a:off x="9048750" y="7988275"/>
            <a:ext cx="8145600" cy="77913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14109900" y="-3033275"/>
            <a:ext cx="8145600" cy="8145600"/>
          </a:xfrm>
          <a:prstGeom prst="ellipse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4089825" y="16649275"/>
            <a:ext cx="7140000" cy="7140000"/>
          </a:xfrm>
          <a:prstGeom prst="ellipse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15548750" y="4064100"/>
            <a:ext cx="1772400" cy="1772400"/>
          </a:xfrm>
          <a:prstGeom prst="ellipse">
            <a:avLst/>
          </a:prstGeom>
          <a:solidFill>
            <a:srgbClr val="1953B1">
              <a:alpha val="802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5290100" y="16103950"/>
            <a:ext cx="1772400" cy="1772400"/>
          </a:xfrm>
          <a:prstGeom prst="ellipse">
            <a:avLst/>
          </a:prstGeom>
          <a:solidFill>
            <a:srgbClr val="1953B1">
              <a:alpha val="802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2811550" y="3020700"/>
            <a:ext cx="8912700" cy="41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9500">
                <a:solidFill>
                  <a:srgbClr val="1953B1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TAKE</a:t>
            </a:r>
            <a:endParaRPr sz="9500">
              <a:solidFill>
                <a:srgbClr val="1953B1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9500">
                <a:solidFill>
                  <a:srgbClr val="1953B1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CARE OF</a:t>
            </a:r>
            <a:endParaRPr sz="9500">
              <a:solidFill>
                <a:srgbClr val="1953B1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9500">
                <a:solidFill>
                  <a:srgbClr val="9FC5E8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YOUR SMILE</a:t>
            </a:r>
            <a:endParaRPr sz="9500">
              <a:solidFill>
                <a:srgbClr val="9FC5E8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017200" y="7500100"/>
            <a:ext cx="52977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400">
                <a:solidFill>
                  <a:srgbClr val="1953B1"/>
                </a:solidFill>
                <a:latin typeface="Roboto Medium"/>
                <a:ea typeface="Roboto Medium"/>
                <a:cs typeface="Roboto Medium"/>
                <a:sym typeface="Roboto Medium"/>
              </a:rPr>
              <a:t>Lorem ipsum dolor sit amet, consectetur adipiscing elit. Morbi aliquam, nunc a pulvinar fermentum, mi turpis accumsan arcu, quis hendrerit nisl nulla vel arcu.</a:t>
            </a:r>
            <a:endParaRPr sz="2400">
              <a:solidFill>
                <a:srgbClr val="1953B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grpSp>
        <p:nvGrpSpPr>
          <p:cNvPr id="65" name="Google Shape;65;p13"/>
          <p:cNvGrpSpPr/>
          <p:nvPr/>
        </p:nvGrpSpPr>
        <p:grpSpPr>
          <a:xfrm rot="5400000">
            <a:off x="13827968" y="341220"/>
            <a:ext cx="868041" cy="2923234"/>
            <a:chOff x="639975" y="12409050"/>
            <a:chExt cx="509474" cy="1715815"/>
          </a:xfrm>
        </p:grpSpPr>
        <p:sp>
          <p:nvSpPr>
            <p:cNvPr id="66" name="Google Shape;66;p13"/>
            <p:cNvSpPr/>
            <p:nvPr/>
          </p:nvSpPr>
          <p:spPr>
            <a:xfrm>
              <a:off x="639975" y="1240905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639975" y="1281800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639975" y="13192915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639975" y="1356784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639975" y="13942765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967049" y="1240905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967049" y="1281800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967049" y="13192915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967049" y="1356784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967049" y="13942765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6" name="Google Shape;76;p13"/>
          <p:cNvGrpSpPr/>
          <p:nvPr/>
        </p:nvGrpSpPr>
        <p:grpSpPr>
          <a:xfrm rot="10800000">
            <a:off x="1321843" y="10422232"/>
            <a:ext cx="868041" cy="2923234"/>
            <a:chOff x="639975" y="12409050"/>
            <a:chExt cx="509474" cy="1715815"/>
          </a:xfrm>
        </p:grpSpPr>
        <p:sp>
          <p:nvSpPr>
            <p:cNvPr id="77" name="Google Shape;77;p13"/>
            <p:cNvSpPr/>
            <p:nvPr/>
          </p:nvSpPr>
          <p:spPr>
            <a:xfrm>
              <a:off x="639975" y="1240905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639975" y="1281800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639975" y="13192915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639975" y="1356784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639975" y="13942765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967049" y="1240905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967049" y="1281800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967049" y="13192915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967049" y="13567840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967049" y="13942765"/>
              <a:ext cx="182400" cy="182100"/>
            </a:xfrm>
            <a:prstGeom prst="ellipse">
              <a:avLst/>
            </a:prstGeom>
            <a:solidFill>
              <a:srgbClr val="4285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7" name="Google Shape;87;p13"/>
          <p:cNvSpPr/>
          <p:nvPr/>
        </p:nvSpPr>
        <p:spPr>
          <a:xfrm>
            <a:off x="14621050" y="14022825"/>
            <a:ext cx="2397600" cy="2397600"/>
          </a:xfrm>
          <a:prstGeom prst="ellipse">
            <a:avLst/>
          </a:prstGeom>
          <a:solidFill>
            <a:srgbClr val="1953B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15103975" y="14347525"/>
            <a:ext cx="1567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5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30%</a:t>
            </a:r>
            <a:endParaRPr b="1" sz="55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15103975" y="15114375"/>
            <a:ext cx="1567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5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OFF</a:t>
            </a:r>
            <a:endParaRPr b="1" sz="55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5742350" y="12264750"/>
            <a:ext cx="867900" cy="867900"/>
          </a:xfrm>
          <a:prstGeom prst="mathPlus">
            <a:avLst>
              <a:gd fmla="val 23520" name="adj1"/>
            </a:avLst>
          </a:prstGeom>
          <a:solidFill>
            <a:srgbClr val="1953B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3333675" y="13386480"/>
            <a:ext cx="80325" cy="2580696"/>
          </a:xfrm>
          <a:custGeom>
            <a:rect b="b" l="l" r="r" t="t"/>
            <a:pathLst>
              <a:path extrusionOk="0" h="1992" w="63">
                <a:moveTo>
                  <a:pt x="63" y="1961"/>
                </a:moveTo>
                <a:lnTo>
                  <a:pt x="63" y="1961"/>
                </a:lnTo>
                <a:lnTo>
                  <a:pt x="61" y="1967"/>
                </a:lnTo>
                <a:lnTo>
                  <a:pt x="60" y="1972"/>
                </a:lnTo>
                <a:lnTo>
                  <a:pt x="57" y="1978"/>
                </a:lnTo>
                <a:lnTo>
                  <a:pt x="53" y="1983"/>
                </a:lnTo>
                <a:lnTo>
                  <a:pt x="48" y="1987"/>
                </a:lnTo>
                <a:lnTo>
                  <a:pt x="43" y="1990"/>
                </a:lnTo>
                <a:lnTo>
                  <a:pt x="37" y="1991"/>
                </a:lnTo>
                <a:lnTo>
                  <a:pt x="31" y="1992"/>
                </a:lnTo>
                <a:lnTo>
                  <a:pt x="31" y="1992"/>
                </a:lnTo>
                <a:lnTo>
                  <a:pt x="31" y="1992"/>
                </a:lnTo>
                <a:lnTo>
                  <a:pt x="25" y="1991"/>
                </a:lnTo>
                <a:lnTo>
                  <a:pt x="19" y="1990"/>
                </a:lnTo>
                <a:lnTo>
                  <a:pt x="13" y="1987"/>
                </a:lnTo>
                <a:lnTo>
                  <a:pt x="9" y="1983"/>
                </a:lnTo>
                <a:lnTo>
                  <a:pt x="5" y="1978"/>
                </a:lnTo>
                <a:lnTo>
                  <a:pt x="3" y="1972"/>
                </a:lnTo>
                <a:lnTo>
                  <a:pt x="1" y="1967"/>
                </a:lnTo>
                <a:lnTo>
                  <a:pt x="0" y="1961"/>
                </a:lnTo>
                <a:lnTo>
                  <a:pt x="0" y="31"/>
                </a:lnTo>
                <a:lnTo>
                  <a:pt x="0" y="31"/>
                </a:lnTo>
                <a:lnTo>
                  <a:pt x="1" y="24"/>
                </a:lnTo>
                <a:lnTo>
                  <a:pt x="3" y="19"/>
                </a:lnTo>
                <a:lnTo>
                  <a:pt x="5" y="14"/>
                </a:lnTo>
                <a:lnTo>
                  <a:pt x="9" y="8"/>
                </a:lnTo>
                <a:lnTo>
                  <a:pt x="13" y="6"/>
                </a:lnTo>
                <a:lnTo>
                  <a:pt x="19" y="2"/>
                </a:lnTo>
                <a:lnTo>
                  <a:pt x="25" y="0"/>
                </a:lnTo>
                <a:lnTo>
                  <a:pt x="31" y="0"/>
                </a:lnTo>
                <a:lnTo>
                  <a:pt x="31" y="0"/>
                </a:lnTo>
                <a:lnTo>
                  <a:pt x="31" y="0"/>
                </a:lnTo>
                <a:lnTo>
                  <a:pt x="37" y="0"/>
                </a:lnTo>
                <a:lnTo>
                  <a:pt x="43" y="2"/>
                </a:lnTo>
                <a:lnTo>
                  <a:pt x="48" y="6"/>
                </a:lnTo>
                <a:lnTo>
                  <a:pt x="53" y="8"/>
                </a:lnTo>
                <a:lnTo>
                  <a:pt x="57" y="14"/>
                </a:lnTo>
                <a:lnTo>
                  <a:pt x="60" y="19"/>
                </a:lnTo>
                <a:lnTo>
                  <a:pt x="61" y="24"/>
                </a:lnTo>
                <a:lnTo>
                  <a:pt x="63" y="31"/>
                </a:lnTo>
                <a:lnTo>
                  <a:pt x="63" y="1961"/>
                </a:lnTo>
                <a:close/>
              </a:path>
            </a:pathLst>
          </a:custGeom>
          <a:solidFill>
            <a:srgbClr val="A7DFF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3323310" y="13376115"/>
            <a:ext cx="101054" cy="2601424"/>
          </a:xfrm>
          <a:custGeom>
            <a:rect b="b" l="l" r="r" t="t"/>
            <a:pathLst>
              <a:path extrusionOk="0" h="2009" w="78">
                <a:moveTo>
                  <a:pt x="39" y="2009"/>
                </a:moveTo>
                <a:lnTo>
                  <a:pt x="39" y="2009"/>
                </a:lnTo>
                <a:lnTo>
                  <a:pt x="31" y="2008"/>
                </a:lnTo>
                <a:lnTo>
                  <a:pt x="24" y="2007"/>
                </a:lnTo>
                <a:lnTo>
                  <a:pt x="17" y="2003"/>
                </a:lnTo>
                <a:lnTo>
                  <a:pt x="11" y="1997"/>
                </a:lnTo>
                <a:lnTo>
                  <a:pt x="7" y="1992"/>
                </a:lnTo>
                <a:lnTo>
                  <a:pt x="3" y="1985"/>
                </a:lnTo>
                <a:lnTo>
                  <a:pt x="0" y="1977"/>
                </a:lnTo>
                <a:lnTo>
                  <a:pt x="0" y="1970"/>
                </a:lnTo>
                <a:lnTo>
                  <a:pt x="0" y="40"/>
                </a:lnTo>
                <a:lnTo>
                  <a:pt x="0" y="40"/>
                </a:lnTo>
                <a:lnTo>
                  <a:pt x="0" y="32"/>
                </a:lnTo>
                <a:lnTo>
                  <a:pt x="3" y="24"/>
                </a:lnTo>
                <a:lnTo>
                  <a:pt x="7" y="17"/>
                </a:lnTo>
                <a:lnTo>
                  <a:pt x="11" y="12"/>
                </a:lnTo>
                <a:lnTo>
                  <a:pt x="17" y="7"/>
                </a:lnTo>
                <a:lnTo>
                  <a:pt x="24" y="4"/>
                </a:lnTo>
                <a:lnTo>
                  <a:pt x="31" y="1"/>
                </a:lnTo>
                <a:lnTo>
                  <a:pt x="39" y="0"/>
                </a:lnTo>
                <a:lnTo>
                  <a:pt x="39" y="0"/>
                </a:lnTo>
                <a:lnTo>
                  <a:pt x="47" y="1"/>
                </a:lnTo>
                <a:lnTo>
                  <a:pt x="55" y="4"/>
                </a:lnTo>
                <a:lnTo>
                  <a:pt x="61" y="7"/>
                </a:lnTo>
                <a:lnTo>
                  <a:pt x="67" y="12"/>
                </a:lnTo>
                <a:lnTo>
                  <a:pt x="72" y="17"/>
                </a:lnTo>
                <a:lnTo>
                  <a:pt x="76" y="24"/>
                </a:lnTo>
                <a:lnTo>
                  <a:pt x="77" y="32"/>
                </a:lnTo>
                <a:lnTo>
                  <a:pt x="78" y="40"/>
                </a:lnTo>
                <a:lnTo>
                  <a:pt x="78" y="1970"/>
                </a:lnTo>
                <a:lnTo>
                  <a:pt x="78" y="1970"/>
                </a:lnTo>
                <a:lnTo>
                  <a:pt x="77" y="1977"/>
                </a:lnTo>
                <a:lnTo>
                  <a:pt x="76" y="1985"/>
                </a:lnTo>
                <a:lnTo>
                  <a:pt x="72" y="1992"/>
                </a:lnTo>
                <a:lnTo>
                  <a:pt x="67" y="1997"/>
                </a:lnTo>
                <a:lnTo>
                  <a:pt x="61" y="2003"/>
                </a:lnTo>
                <a:lnTo>
                  <a:pt x="55" y="2007"/>
                </a:lnTo>
                <a:lnTo>
                  <a:pt x="47" y="2008"/>
                </a:lnTo>
                <a:lnTo>
                  <a:pt x="39" y="2009"/>
                </a:lnTo>
                <a:lnTo>
                  <a:pt x="39" y="2009"/>
                </a:lnTo>
                <a:close/>
                <a:moveTo>
                  <a:pt x="39" y="17"/>
                </a:moveTo>
                <a:lnTo>
                  <a:pt x="39" y="17"/>
                </a:lnTo>
                <a:lnTo>
                  <a:pt x="35" y="17"/>
                </a:lnTo>
                <a:lnTo>
                  <a:pt x="31" y="19"/>
                </a:lnTo>
                <a:lnTo>
                  <a:pt x="27" y="21"/>
                </a:lnTo>
                <a:lnTo>
                  <a:pt x="23" y="24"/>
                </a:lnTo>
                <a:lnTo>
                  <a:pt x="20" y="27"/>
                </a:lnTo>
                <a:lnTo>
                  <a:pt x="19" y="31"/>
                </a:lnTo>
                <a:lnTo>
                  <a:pt x="17" y="35"/>
                </a:lnTo>
                <a:lnTo>
                  <a:pt x="16" y="40"/>
                </a:lnTo>
                <a:lnTo>
                  <a:pt x="16" y="1970"/>
                </a:lnTo>
                <a:lnTo>
                  <a:pt x="16" y="1970"/>
                </a:lnTo>
                <a:lnTo>
                  <a:pt x="17" y="1975"/>
                </a:lnTo>
                <a:lnTo>
                  <a:pt x="19" y="1979"/>
                </a:lnTo>
                <a:lnTo>
                  <a:pt x="20" y="1983"/>
                </a:lnTo>
                <a:lnTo>
                  <a:pt x="23" y="1985"/>
                </a:lnTo>
                <a:lnTo>
                  <a:pt x="27" y="1988"/>
                </a:lnTo>
                <a:lnTo>
                  <a:pt x="31" y="1991"/>
                </a:lnTo>
                <a:lnTo>
                  <a:pt x="35" y="1992"/>
                </a:lnTo>
                <a:lnTo>
                  <a:pt x="39" y="1992"/>
                </a:lnTo>
                <a:lnTo>
                  <a:pt x="39" y="1992"/>
                </a:lnTo>
                <a:lnTo>
                  <a:pt x="44" y="1992"/>
                </a:lnTo>
                <a:lnTo>
                  <a:pt x="48" y="1991"/>
                </a:lnTo>
                <a:lnTo>
                  <a:pt x="52" y="1988"/>
                </a:lnTo>
                <a:lnTo>
                  <a:pt x="55" y="1985"/>
                </a:lnTo>
                <a:lnTo>
                  <a:pt x="57" y="1983"/>
                </a:lnTo>
                <a:lnTo>
                  <a:pt x="60" y="1979"/>
                </a:lnTo>
                <a:lnTo>
                  <a:pt x="61" y="1975"/>
                </a:lnTo>
                <a:lnTo>
                  <a:pt x="61" y="1970"/>
                </a:lnTo>
                <a:lnTo>
                  <a:pt x="61" y="40"/>
                </a:lnTo>
                <a:lnTo>
                  <a:pt x="61" y="40"/>
                </a:lnTo>
                <a:lnTo>
                  <a:pt x="61" y="35"/>
                </a:lnTo>
                <a:lnTo>
                  <a:pt x="60" y="31"/>
                </a:lnTo>
                <a:lnTo>
                  <a:pt x="57" y="27"/>
                </a:lnTo>
                <a:lnTo>
                  <a:pt x="55" y="24"/>
                </a:lnTo>
                <a:lnTo>
                  <a:pt x="52" y="21"/>
                </a:lnTo>
                <a:lnTo>
                  <a:pt x="48" y="19"/>
                </a:lnTo>
                <a:lnTo>
                  <a:pt x="44" y="17"/>
                </a:lnTo>
                <a:lnTo>
                  <a:pt x="39" y="17"/>
                </a:lnTo>
                <a:lnTo>
                  <a:pt x="39" y="17"/>
                </a:lnTo>
                <a:close/>
              </a:path>
            </a:pathLst>
          </a:custGeom>
          <a:solidFill>
            <a:srgbClr val="9FC5E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2957964" y="13210288"/>
            <a:ext cx="829158" cy="831730"/>
          </a:xfrm>
          <a:custGeom>
            <a:rect b="b" l="l" r="r" t="t"/>
            <a:pathLst>
              <a:path extrusionOk="0" h="642" w="640">
                <a:moveTo>
                  <a:pt x="640" y="321"/>
                </a:moveTo>
                <a:lnTo>
                  <a:pt x="640" y="321"/>
                </a:lnTo>
                <a:lnTo>
                  <a:pt x="640" y="337"/>
                </a:lnTo>
                <a:lnTo>
                  <a:pt x="638" y="354"/>
                </a:lnTo>
                <a:lnTo>
                  <a:pt x="637" y="370"/>
                </a:lnTo>
                <a:lnTo>
                  <a:pt x="634" y="386"/>
                </a:lnTo>
                <a:lnTo>
                  <a:pt x="626" y="417"/>
                </a:lnTo>
                <a:lnTo>
                  <a:pt x="614" y="446"/>
                </a:lnTo>
                <a:lnTo>
                  <a:pt x="601" y="474"/>
                </a:lnTo>
                <a:lnTo>
                  <a:pt x="585" y="500"/>
                </a:lnTo>
                <a:lnTo>
                  <a:pt x="567" y="525"/>
                </a:lnTo>
                <a:lnTo>
                  <a:pt x="547" y="548"/>
                </a:lnTo>
                <a:lnTo>
                  <a:pt x="524" y="568"/>
                </a:lnTo>
                <a:lnTo>
                  <a:pt x="499" y="587"/>
                </a:lnTo>
                <a:lnTo>
                  <a:pt x="472" y="603"/>
                </a:lnTo>
                <a:lnTo>
                  <a:pt x="444" y="617"/>
                </a:lnTo>
                <a:lnTo>
                  <a:pt x="415" y="628"/>
                </a:lnTo>
                <a:lnTo>
                  <a:pt x="401" y="632"/>
                </a:lnTo>
                <a:lnTo>
                  <a:pt x="385" y="636"/>
                </a:lnTo>
                <a:lnTo>
                  <a:pt x="369" y="638"/>
                </a:lnTo>
                <a:lnTo>
                  <a:pt x="353" y="640"/>
                </a:lnTo>
                <a:lnTo>
                  <a:pt x="337" y="641"/>
                </a:lnTo>
                <a:lnTo>
                  <a:pt x="320" y="642"/>
                </a:lnTo>
                <a:lnTo>
                  <a:pt x="320" y="642"/>
                </a:lnTo>
                <a:lnTo>
                  <a:pt x="304" y="641"/>
                </a:lnTo>
                <a:lnTo>
                  <a:pt x="288" y="640"/>
                </a:lnTo>
                <a:lnTo>
                  <a:pt x="272" y="638"/>
                </a:lnTo>
                <a:lnTo>
                  <a:pt x="256" y="636"/>
                </a:lnTo>
                <a:lnTo>
                  <a:pt x="240" y="632"/>
                </a:lnTo>
                <a:lnTo>
                  <a:pt x="225" y="628"/>
                </a:lnTo>
                <a:lnTo>
                  <a:pt x="196" y="617"/>
                </a:lnTo>
                <a:lnTo>
                  <a:pt x="167" y="603"/>
                </a:lnTo>
                <a:lnTo>
                  <a:pt x="142" y="587"/>
                </a:lnTo>
                <a:lnTo>
                  <a:pt x="116" y="568"/>
                </a:lnTo>
                <a:lnTo>
                  <a:pt x="94" y="548"/>
                </a:lnTo>
                <a:lnTo>
                  <a:pt x="73" y="525"/>
                </a:lnTo>
                <a:lnTo>
                  <a:pt x="55" y="500"/>
                </a:lnTo>
                <a:lnTo>
                  <a:pt x="38" y="474"/>
                </a:lnTo>
                <a:lnTo>
                  <a:pt x="25" y="446"/>
                </a:lnTo>
                <a:lnTo>
                  <a:pt x="14" y="417"/>
                </a:lnTo>
                <a:lnTo>
                  <a:pt x="6" y="386"/>
                </a:lnTo>
                <a:lnTo>
                  <a:pt x="4" y="370"/>
                </a:lnTo>
                <a:lnTo>
                  <a:pt x="2" y="354"/>
                </a:lnTo>
                <a:lnTo>
                  <a:pt x="1" y="337"/>
                </a:lnTo>
                <a:lnTo>
                  <a:pt x="0" y="321"/>
                </a:lnTo>
                <a:lnTo>
                  <a:pt x="0" y="321"/>
                </a:lnTo>
                <a:lnTo>
                  <a:pt x="1" y="304"/>
                </a:lnTo>
                <a:lnTo>
                  <a:pt x="2" y="288"/>
                </a:lnTo>
                <a:lnTo>
                  <a:pt x="4" y="272"/>
                </a:lnTo>
                <a:lnTo>
                  <a:pt x="6" y="256"/>
                </a:lnTo>
                <a:lnTo>
                  <a:pt x="14" y="225"/>
                </a:lnTo>
                <a:lnTo>
                  <a:pt x="25" y="196"/>
                </a:lnTo>
                <a:lnTo>
                  <a:pt x="38" y="168"/>
                </a:lnTo>
                <a:lnTo>
                  <a:pt x="55" y="142"/>
                </a:lnTo>
                <a:lnTo>
                  <a:pt x="73" y="116"/>
                </a:lnTo>
                <a:lnTo>
                  <a:pt x="94" y="94"/>
                </a:lnTo>
                <a:lnTo>
                  <a:pt x="116" y="73"/>
                </a:lnTo>
                <a:lnTo>
                  <a:pt x="142" y="54"/>
                </a:lnTo>
                <a:lnTo>
                  <a:pt x="167" y="38"/>
                </a:lnTo>
                <a:lnTo>
                  <a:pt x="196" y="25"/>
                </a:lnTo>
                <a:lnTo>
                  <a:pt x="225" y="14"/>
                </a:lnTo>
                <a:lnTo>
                  <a:pt x="256" y="6"/>
                </a:lnTo>
                <a:lnTo>
                  <a:pt x="272" y="4"/>
                </a:lnTo>
                <a:lnTo>
                  <a:pt x="288" y="1"/>
                </a:lnTo>
                <a:lnTo>
                  <a:pt x="304" y="0"/>
                </a:lnTo>
                <a:lnTo>
                  <a:pt x="320" y="0"/>
                </a:lnTo>
                <a:lnTo>
                  <a:pt x="320" y="0"/>
                </a:lnTo>
                <a:lnTo>
                  <a:pt x="337" y="0"/>
                </a:lnTo>
                <a:lnTo>
                  <a:pt x="353" y="1"/>
                </a:lnTo>
                <a:lnTo>
                  <a:pt x="369" y="4"/>
                </a:lnTo>
                <a:lnTo>
                  <a:pt x="385" y="6"/>
                </a:lnTo>
                <a:lnTo>
                  <a:pt x="415" y="14"/>
                </a:lnTo>
                <a:lnTo>
                  <a:pt x="444" y="25"/>
                </a:lnTo>
                <a:lnTo>
                  <a:pt x="472" y="38"/>
                </a:lnTo>
                <a:lnTo>
                  <a:pt x="499" y="54"/>
                </a:lnTo>
                <a:lnTo>
                  <a:pt x="524" y="73"/>
                </a:lnTo>
                <a:lnTo>
                  <a:pt x="547" y="94"/>
                </a:lnTo>
                <a:lnTo>
                  <a:pt x="567" y="116"/>
                </a:lnTo>
                <a:lnTo>
                  <a:pt x="585" y="142"/>
                </a:lnTo>
                <a:lnTo>
                  <a:pt x="601" y="168"/>
                </a:lnTo>
                <a:lnTo>
                  <a:pt x="614" y="196"/>
                </a:lnTo>
                <a:lnTo>
                  <a:pt x="626" y="225"/>
                </a:lnTo>
                <a:lnTo>
                  <a:pt x="634" y="256"/>
                </a:lnTo>
                <a:lnTo>
                  <a:pt x="637" y="272"/>
                </a:lnTo>
                <a:lnTo>
                  <a:pt x="638" y="288"/>
                </a:lnTo>
                <a:lnTo>
                  <a:pt x="640" y="304"/>
                </a:lnTo>
                <a:lnTo>
                  <a:pt x="640" y="321"/>
                </a:lnTo>
                <a:lnTo>
                  <a:pt x="640" y="321"/>
                </a:lnTo>
                <a:close/>
              </a:path>
            </a:pathLst>
          </a:custGeom>
          <a:solidFill>
            <a:srgbClr val="1953B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2941113" y="13190859"/>
            <a:ext cx="868026" cy="870596"/>
          </a:xfrm>
          <a:custGeom>
            <a:rect b="b" l="l" r="r" t="t"/>
            <a:pathLst>
              <a:path extrusionOk="0" h="672" w="671">
                <a:moveTo>
                  <a:pt x="335" y="672"/>
                </a:moveTo>
                <a:lnTo>
                  <a:pt x="335" y="672"/>
                </a:lnTo>
                <a:lnTo>
                  <a:pt x="317" y="672"/>
                </a:lnTo>
                <a:lnTo>
                  <a:pt x="301" y="671"/>
                </a:lnTo>
                <a:lnTo>
                  <a:pt x="284" y="668"/>
                </a:lnTo>
                <a:lnTo>
                  <a:pt x="268" y="665"/>
                </a:lnTo>
                <a:lnTo>
                  <a:pt x="251" y="661"/>
                </a:lnTo>
                <a:lnTo>
                  <a:pt x="235" y="657"/>
                </a:lnTo>
                <a:lnTo>
                  <a:pt x="220" y="652"/>
                </a:lnTo>
                <a:lnTo>
                  <a:pt x="205" y="645"/>
                </a:lnTo>
                <a:lnTo>
                  <a:pt x="190" y="639"/>
                </a:lnTo>
                <a:lnTo>
                  <a:pt x="175" y="631"/>
                </a:lnTo>
                <a:lnTo>
                  <a:pt x="147" y="615"/>
                </a:lnTo>
                <a:lnTo>
                  <a:pt x="122" y="595"/>
                </a:lnTo>
                <a:lnTo>
                  <a:pt x="98" y="574"/>
                </a:lnTo>
                <a:lnTo>
                  <a:pt x="77" y="550"/>
                </a:lnTo>
                <a:lnTo>
                  <a:pt x="57" y="523"/>
                </a:lnTo>
                <a:lnTo>
                  <a:pt x="40" y="495"/>
                </a:lnTo>
                <a:lnTo>
                  <a:pt x="27" y="466"/>
                </a:lnTo>
                <a:lnTo>
                  <a:pt x="20" y="452"/>
                </a:lnTo>
                <a:lnTo>
                  <a:pt x="15" y="436"/>
                </a:lnTo>
                <a:lnTo>
                  <a:pt x="11" y="420"/>
                </a:lnTo>
                <a:lnTo>
                  <a:pt x="7" y="404"/>
                </a:lnTo>
                <a:lnTo>
                  <a:pt x="4" y="386"/>
                </a:lnTo>
                <a:lnTo>
                  <a:pt x="1" y="371"/>
                </a:lnTo>
                <a:lnTo>
                  <a:pt x="0" y="353"/>
                </a:lnTo>
                <a:lnTo>
                  <a:pt x="0" y="336"/>
                </a:lnTo>
                <a:lnTo>
                  <a:pt x="0" y="336"/>
                </a:lnTo>
                <a:lnTo>
                  <a:pt x="0" y="319"/>
                </a:lnTo>
                <a:lnTo>
                  <a:pt x="1" y="301"/>
                </a:lnTo>
                <a:lnTo>
                  <a:pt x="4" y="284"/>
                </a:lnTo>
                <a:lnTo>
                  <a:pt x="7" y="268"/>
                </a:lnTo>
                <a:lnTo>
                  <a:pt x="11" y="252"/>
                </a:lnTo>
                <a:lnTo>
                  <a:pt x="15" y="236"/>
                </a:lnTo>
                <a:lnTo>
                  <a:pt x="20" y="220"/>
                </a:lnTo>
                <a:lnTo>
                  <a:pt x="27" y="205"/>
                </a:lnTo>
                <a:lnTo>
                  <a:pt x="40" y="175"/>
                </a:lnTo>
                <a:lnTo>
                  <a:pt x="57" y="147"/>
                </a:lnTo>
                <a:lnTo>
                  <a:pt x="77" y="122"/>
                </a:lnTo>
                <a:lnTo>
                  <a:pt x="98" y="98"/>
                </a:lnTo>
                <a:lnTo>
                  <a:pt x="122" y="77"/>
                </a:lnTo>
                <a:lnTo>
                  <a:pt x="147" y="57"/>
                </a:lnTo>
                <a:lnTo>
                  <a:pt x="175" y="40"/>
                </a:lnTo>
                <a:lnTo>
                  <a:pt x="190" y="33"/>
                </a:lnTo>
                <a:lnTo>
                  <a:pt x="205" y="27"/>
                </a:lnTo>
                <a:lnTo>
                  <a:pt x="220" y="20"/>
                </a:lnTo>
                <a:lnTo>
                  <a:pt x="235" y="15"/>
                </a:lnTo>
                <a:lnTo>
                  <a:pt x="251" y="11"/>
                </a:lnTo>
                <a:lnTo>
                  <a:pt x="268" y="7"/>
                </a:lnTo>
                <a:lnTo>
                  <a:pt x="284" y="4"/>
                </a:lnTo>
                <a:lnTo>
                  <a:pt x="301" y="1"/>
                </a:lnTo>
                <a:lnTo>
                  <a:pt x="317" y="0"/>
                </a:lnTo>
                <a:lnTo>
                  <a:pt x="335" y="0"/>
                </a:lnTo>
                <a:lnTo>
                  <a:pt x="335" y="0"/>
                </a:lnTo>
                <a:lnTo>
                  <a:pt x="352" y="0"/>
                </a:lnTo>
                <a:lnTo>
                  <a:pt x="369" y="1"/>
                </a:lnTo>
                <a:lnTo>
                  <a:pt x="386" y="4"/>
                </a:lnTo>
                <a:lnTo>
                  <a:pt x="402" y="7"/>
                </a:lnTo>
                <a:lnTo>
                  <a:pt x="418" y="11"/>
                </a:lnTo>
                <a:lnTo>
                  <a:pt x="434" y="15"/>
                </a:lnTo>
                <a:lnTo>
                  <a:pt x="450" y="20"/>
                </a:lnTo>
                <a:lnTo>
                  <a:pt x="466" y="27"/>
                </a:lnTo>
                <a:lnTo>
                  <a:pt x="481" y="33"/>
                </a:lnTo>
                <a:lnTo>
                  <a:pt x="495" y="40"/>
                </a:lnTo>
                <a:lnTo>
                  <a:pt x="522" y="57"/>
                </a:lnTo>
                <a:lnTo>
                  <a:pt x="548" y="77"/>
                </a:lnTo>
                <a:lnTo>
                  <a:pt x="572" y="98"/>
                </a:lnTo>
                <a:lnTo>
                  <a:pt x="594" y="122"/>
                </a:lnTo>
                <a:lnTo>
                  <a:pt x="614" y="147"/>
                </a:lnTo>
                <a:lnTo>
                  <a:pt x="629" y="175"/>
                </a:lnTo>
                <a:lnTo>
                  <a:pt x="644" y="205"/>
                </a:lnTo>
                <a:lnTo>
                  <a:pt x="649" y="220"/>
                </a:lnTo>
                <a:lnTo>
                  <a:pt x="655" y="236"/>
                </a:lnTo>
                <a:lnTo>
                  <a:pt x="660" y="252"/>
                </a:lnTo>
                <a:lnTo>
                  <a:pt x="664" y="268"/>
                </a:lnTo>
                <a:lnTo>
                  <a:pt x="667" y="284"/>
                </a:lnTo>
                <a:lnTo>
                  <a:pt x="669" y="301"/>
                </a:lnTo>
                <a:lnTo>
                  <a:pt x="669" y="319"/>
                </a:lnTo>
                <a:lnTo>
                  <a:pt x="671" y="336"/>
                </a:lnTo>
                <a:lnTo>
                  <a:pt x="671" y="336"/>
                </a:lnTo>
                <a:lnTo>
                  <a:pt x="669" y="353"/>
                </a:lnTo>
                <a:lnTo>
                  <a:pt x="669" y="371"/>
                </a:lnTo>
                <a:lnTo>
                  <a:pt x="667" y="386"/>
                </a:lnTo>
                <a:lnTo>
                  <a:pt x="664" y="404"/>
                </a:lnTo>
                <a:lnTo>
                  <a:pt x="660" y="420"/>
                </a:lnTo>
                <a:lnTo>
                  <a:pt x="655" y="436"/>
                </a:lnTo>
                <a:lnTo>
                  <a:pt x="649" y="452"/>
                </a:lnTo>
                <a:lnTo>
                  <a:pt x="644" y="466"/>
                </a:lnTo>
                <a:lnTo>
                  <a:pt x="629" y="495"/>
                </a:lnTo>
                <a:lnTo>
                  <a:pt x="614" y="523"/>
                </a:lnTo>
                <a:lnTo>
                  <a:pt x="594" y="550"/>
                </a:lnTo>
                <a:lnTo>
                  <a:pt x="572" y="574"/>
                </a:lnTo>
                <a:lnTo>
                  <a:pt x="548" y="595"/>
                </a:lnTo>
                <a:lnTo>
                  <a:pt x="522" y="615"/>
                </a:lnTo>
                <a:lnTo>
                  <a:pt x="495" y="631"/>
                </a:lnTo>
                <a:lnTo>
                  <a:pt x="481" y="639"/>
                </a:lnTo>
                <a:lnTo>
                  <a:pt x="466" y="645"/>
                </a:lnTo>
                <a:lnTo>
                  <a:pt x="450" y="652"/>
                </a:lnTo>
                <a:lnTo>
                  <a:pt x="434" y="657"/>
                </a:lnTo>
                <a:lnTo>
                  <a:pt x="418" y="661"/>
                </a:lnTo>
                <a:lnTo>
                  <a:pt x="402" y="665"/>
                </a:lnTo>
                <a:lnTo>
                  <a:pt x="386" y="668"/>
                </a:lnTo>
                <a:lnTo>
                  <a:pt x="369" y="671"/>
                </a:lnTo>
                <a:lnTo>
                  <a:pt x="352" y="672"/>
                </a:lnTo>
                <a:lnTo>
                  <a:pt x="335" y="672"/>
                </a:lnTo>
                <a:lnTo>
                  <a:pt x="335" y="672"/>
                </a:lnTo>
                <a:close/>
                <a:moveTo>
                  <a:pt x="335" y="29"/>
                </a:moveTo>
                <a:lnTo>
                  <a:pt x="335" y="29"/>
                </a:lnTo>
                <a:lnTo>
                  <a:pt x="320" y="31"/>
                </a:lnTo>
                <a:lnTo>
                  <a:pt x="304" y="32"/>
                </a:lnTo>
                <a:lnTo>
                  <a:pt x="274" y="36"/>
                </a:lnTo>
                <a:lnTo>
                  <a:pt x="244" y="44"/>
                </a:lnTo>
                <a:lnTo>
                  <a:pt x="216" y="54"/>
                </a:lnTo>
                <a:lnTo>
                  <a:pt x="190" y="66"/>
                </a:lnTo>
                <a:lnTo>
                  <a:pt x="165" y="82"/>
                </a:lnTo>
                <a:lnTo>
                  <a:pt x="141" y="100"/>
                </a:lnTo>
                <a:lnTo>
                  <a:pt x="120" y="120"/>
                </a:lnTo>
                <a:lnTo>
                  <a:pt x="100" y="141"/>
                </a:lnTo>
                <a:lnTo>
                  <a:pt x="82" y="165"/>
                </a:lnTo>
                <a:lnTo>
                  <a:pt x="68" y="190"/>
                </a:lnTo>
                <a:lnTo>
                  <a:pt x="54" y="216"/>
                </a:lnTo>
                <a:lnTo>
                  <a:pt x="44" y="244"/>
                </a:lnTo>
                <a:lnTo>
                  <a:pt x="36" y="274"/>
                </a:lnTo>
                <a:lnTo>
                  <a:pt x="32" y="304"/>
                </a:lnTo>
                <a:lnTo>
                  <a:pt x="31" y="320"/>
                </a:lnTo>
                <a:lnTo>
                  <a:pt x="31" y="336"/>
                </a:lnTo>
                <a:lnTo>
                  <a:pt x="31" y="336"/>
                </a:lnTo>
                <a:lnTo>
                  <a:pt x="31" y="352"/>
                </a:lnTo>
                <a:lnTo>
                  <a:pt x="32" y="367"/>
                </a:lnTo>
                <a:lnTo>
                  <a:pt x="36" y="397"/>
                </a:lnTo>
                <a:lnTo>
                  <a:pt x="44" y="426"/>
                </a:lnTo>
                <a:lnTo>
                  <a:pt x="54" y="454"/>
                </a:lnTo>
                <a:lnTo>
                  <a:pt x="68" y="481"/>
                </a:lnTo>
                <a:lnTo>
                  <a:pt x="82" y="506"/>
                </a:lnTo>
                <a:lnTo>
                  <a:pt x="100" y="530"/>
                </a:lnTo>
                <a:lnTo>
                  <a:pt x="120" y="552"/>
                </a:lnTo>
                <a:lnTo>
                  <a:pt x="141" y="571"/>
                </a:lnTo>
                <a:lnTo>
                  <a:pt x="165" y="590"/>
                </a:lnTo>
                <a:lnTo>
                  <a:pt x="190" y="604"/>
                </a:lnTo>
                <a:lnTo>
                  <a:pt x="216" y="618"/>
                </a:lnTo>
                <a:lnTo>
                  <a:pt x="244" y="628"/>
                </a:lnTo>
                <a:lnTo>
                  <a:pt x="274" y="635"/>
                </a:lnTo>
                <a:lnTo>
                  <a:pt x="304" y="640"/>
                </a:lnTo>
                <a:lnTo>
                  <a:pt x="320" y="641"/>
                </a:lnTo>
                <a:lnTo>
                  <a:pt x="335" y="641"/>
                </a:lnTo>
                <a:lnTo>
                  <a:pt x="335" y="641"/>
                </a:lnTo>
                <a:lnTo>
                  <a:pt x="351" y="641"/>
                </a:lnTo>
                <a:lnTo>
                  <a:pt x="367" y="640"/>
                </a:lnTo>
                <a:lnTo>
                  <a:pt x="397" y="635"/>
                </a:lnTo>
                <a:lnTo>
                  <a:pt x="426" y="628"/>
                </a:lnTo>
                <a:lnTo>
                  <a:pt x="454" y="618"/>
                </a:lnTo>
                <a:lnTo>
                  <a:pt x="481" y="604"/>
                </a:lnTo>
                <a:lnTo>
                  <a:pt x="506" y="590"/>
                </a:lnTo>
                <a:lnTo>
                  <a:pt x="529" y="571"/>
                </a:lnTo>
                <a:lnTo>
                  <a:pt x="551" y="552"/>
                </a:lnTo>
                <a:lnTo>
                  <a:pt x="570" y="530"/>
                </a:lnTo>
                <a:lnTo>
                  <a:pt x="588" y="506"/>
                </a:lnTo>
                <a:lnTo>
                  <a:pt x="603" y="481"/>
                </a:lnTo>
                <a:lnTo>
                  <a:pt x="616" y="454"/>
                </a:lnTo>
                <a:lnTo>
                  <a:pt x="627" y="426"/>
                </a:lnTo>
                <a:lnTo>
                  <a:pt x="633" y="397"/>
                </a:lnTo>
                <a:lnTo>
                  <a:pt x="639" y="367"/>
                </a:lnTo>
                <a:lnTo>
                  <a:pt x="640" y="352"/>
                </a:lnTo>
                <a:lnTo>
                  <a:pt x="640" y="336"/>
                </a:lnTo>
                <a:lnTo>
                  <a:pt x="640" y="336"/>
                </a:lnTo>
                <a:lnTo>
                  <a:pt x="640" y="320"/>
                </a:lnTo>
                <a:lnTo>
                  <a:pt x="639" y="304"/>
                </a:lnTo>
                <a:lnTo>
                  <a:pt x="633" y="274"/>
                </a:lnTo>
                <a:lnTo>
                  <a:pt x="627" y="244"/>
                </a:lnTo>
                <a:lnTo>
                  <a:pt x="616" y="216"/>
                </a:lnTo>
                <a:lnTo>
                  <a:pt x="603" y="190"/>
                </a:lnTo>
                <a:lnTo>
                  <a:pt x="588" y="165"/>
                </a:lnTo>
                <a:lnTo>
                  <a:pt x="570" y="141"/>
                </a:lnTo>
                <a:lnTo>
                  <a:pt x="551" y="120"/>
                </a:lnTo>
                <a:lnTo>
                  <a:pt x="529" y="100"/>
                </a:lnTo>
                <a:lnTo>
                  <a:pt x="506" y="82"/>
                </a:lnTo>
                <a:lnTo>
                  <a:pt x="481" y="66"/>
                </a:lnTo>
                <a:lnTo>
                  <a:pt x="454" y="54"/>
                </a:lnTo>
                <a:lnTo>
                  <a:pt x="426" y="44"/>
                </a:lnTo>
                <a:lnTo>
                  <a:pt x="397" y="36"/>
                </a:lnTo>
                <a:lnTo>
                  <a:pt x="367" y="32"/>
                </a:lnTo>
                <a:lnTo>
                  <a:pt x="351" y="31"/>
                </a:lnTo>
                <a:lnTo>
                  <a:pt x="335" y="29"/>
                </a:lnTo>
                <a:lnTo>
                  <a:pt x="335" y="29"/>
                </a:lnTo>
                <a:close/>
              </a:path>
            </a:pathLst>
          </a:custGeom>
          <a:solidFill>
            <a:srgbClr val="9FC5E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3046062" y="13298384"/>
            <a:ext cx="655553" cy="655537"/>
          </a:xfrm>
          <a:custGeom>
            <a:rect b="b" l="l" r="r" t="t"/>
            <a:pathLst>
              <a:path extrusionOk="0" h="508" w="506">
                <a:moveTo>
                  <a:pt x="506" y="254"/>
                </a:moveTo>
                <a:lnTo>
                  <a:pt x="506" y="254"/>
                </a:lnTo>
                <a:lnTo>
                  <a:pt x="505" y="279"/>
                </a:lnTo>
                <a:lnTo>
                  <a:pt x="501" y="304"/>
                </a:lnTo>
                <a:lnTo>
                  <a:pt x="494" y="330"/>
                </a:lnTo>
                <a:lnTo>
                  <a:pt x="486" y="352"/>
                </a:lnTo>
                <a:lnTo>
                  <a:pt x="476" y="375"/>
                </a:lnTo>
                <a:lnTo>
                  <a:pt x="462" y="395"/>
                </a:lnTo>
                <a:lnTo>
                  <a:pt x="448" y="415"/>
                </a:lnTo>
                <a:lnTo>
                  <a:pt x="432" y="433"/>
                </a:lnTo>
                <a:lnTo>
                  <a:pt x="413" y="449"/>
                </a:lnTo>
                <a:lnTo>
                  <a:pt x="395" y="464"/>
                </a:lnTo>
                <a:lnTo>
                  <a:pt x="374" y="477"/>
                </a:lnTo>
                <a:lnTo>
                  <a:pt x="351" y="488"/>
                </a:lnTo>
                <a:lnTo>
                  <a:pt x="328" y="496"/>
                </a:lnTo>
                <a:lnTo>
                  <a:pt x="304" y="502"/>
                </a:lnTo>
                <a:lnTo>
                  <a:pt x="279" y="506"/>
                </a:lnTo>
                <a:lnTo>
                  <a:pt x="253" y="508"/>
                </a:lnTo>
                <a:lnTo>
                  <a:pt x="253" y="508"/>
                </a:lnTo>
                <a:lnTo>
                  <a:pt x="227" y="506"/>
                </a:lnTo>
                <a:lnTo>
                  <a:pt x="202" y="502"/>
                </a:lnTo>
                <a:lnTo>
                  <a:pt x="178" y="496"/>
                </a:lnTo>
                <a:lnTo>
                  <a:pt x="154" y="488"/>
                </a:lnTo>
                <a:lnTo>
                  <a:pt x="133" y="477"/>
                </a:lnTo>
                <a:lnTo>
                  <a:pt x="112" y="464"/>
                </a:lnTo>
                <a:lnTo>
                  <a:pt x="92" y="449"/>
                </a:lnTo>
                <a:lnTo>
                  <a:pt x="75" y="433"/>
                </a:lnTo>
                <a:lnTo>
                  <a:pt x="59" y="415"/>
                </a:lnTo>
                <a:lnTo>
                  <a:pt x="44" y="395"/>
                </a:lnTo>
                <a:lnTo>
                  <a:pt x="31" y="375"/>
                </a:lnTo>
                <a:lnTo>
                  <a:pt x="20" y="352"/>
                </a:lnTo>
                <a:lnTo>
                  <a:pt x="12" y="330"/>
                </a:lnTo>
                <a:lnTo>
                  <a:pt x="6" y="304"/>
                </a:lnTo>
                <a:lnTo>
                  <a:pt x="2" y="279"/>
                </a:lnTo>
                <a:lnTo>
                  <a:pt x="0" y="254"/>
                </a:lnTo>
                <a:lnTo>
                  <a:pt x="0" y="254"/>
                </a:lnTo>
                <a:lnTo>
                  <a:pt x="2" y="227"/>
                </a:lnTo>
                <a:lnTo>
                  <a:pt x="6" y="202"/>
                </a:lnTo>
                <a:lnTo>
                  <a:pt x="12" y="178"/>
                </a:lnTo>
                <a:lnTo>
                  <a:pt x="20" y="156"/>
                </a:lnTo>
                <a:lnTo>
                  <a:pt x="31" y="133"/>
                </a:lnTo>
                <a:lnTo>
                  <a:pt x="44" y="112"/>
                </a:lnTo>
                <a:lnTo>
                  <a:pt x="59" y="92"/>
                </a:lnTo>
                <a:lnTo>
                  <a:pt x="75" y="75"/>
                </a:lnTo>
                <a:lnTo>
                  <a:pt x="92" y="59"/>
                </a:lnTo>
                <a:lnTo>
                  <a:pt x="112" y="44"/>
                </a:lnTo>
                <a:lnTo>
                  <a:pt x="133" y="31"/>
                </a:lnTo>
                <a:lnTo>
                  <a:pt x="154" y="20"/>
                </a:lnTo>
                <a:lnTo>
                  <a:pt x="178" y="12"/>
                </a:lnTo>
                <a:lnTo>
                  <a:pt x="202" y="6"/>
                </a:lnTo>
                <a:lnTo>
                  <a:pt x="227" y="2"/>
                </a:lnTo>
                <a:lnTo>
                  <a:pt x="253" y="0"/>
                </a:lnTo>
                <a:lnTo>
                  <a:pt x="253" y="0"/>
                </a:lnTo>
                <a:lnTo>
                  <a:pt x="279" y="2"/>
                </a:lnTo>
                <a:lnTo>
                  <a:pt x="304" y="6"/>
                </a:lnTo>
                <a:lnTo>
                  <a:pt x="328" y="12"/>
                </a:lnTo>
                <a:lnTo>
                  <a:pt x="351" y="20"/>
                </a:lnTo>
                <a:lnTo>
                  <a:pt x="374" y="31"/>
                </a:lnTo>
                <a:lnTo>
                  <a:pt x="395" y="44"/>
                </a:lnTo>
                <a:lnTo>
                  <a:pt x="413" y="59"/>
                </a:lnTo>
                <a:lnTo>
                  <a:pt x="432" y="75"/>
                </a:lnTo>
                <a:lnTo>
                  <a:pt x="448" y="92"/>
                </a:lnTo>
                <a:lnTo>
                  <a:pt x="462" y="112"/>
                </a:lnTo>
                <a:lnTo>
                  <a:pt x="476" y="133"/>
                </a:lnTo>
                <a:lnTo>
                  <a:pt x="486" y="156"/>
                </a:lnTo>
                <a:lnTo>
                  <a:pt x="494" y="178"/>
                </a:lnTo>
                <a:lnTo>
                  <a:pt x="501" y="202"/>
                </a:lnTo>
                <a:lnTo>
                  <a:pt x="505" y="227"/>
                </a:lnTo>
                <a:lnTo>
                  <a:pt x="506" y="254"/>
                </a:lnTo>
                <a:lnTo>
                  <a:pt x="506" y="254"/>
                </a:lnTo>
                <a:close/>
              </a:path>
            </a:pathLst>
          </a:custGeom>
          <a:solidFill>
            <a:srgbClr val="9FC5E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3193755" y="15091396"/>
            <a:ext cx="362757" cy="3067815"/>
          </a:xfrm>
          <a:custGeom>
            <a:rect b="b" l="l" r="r" t="t"/>
            <a:pathLst>
              <a:path extrusionOk="0" h="2368" w="280">
                <a:moveTo>
                  <a:pt x="280" y="2310"/>
                </a:moveTo>
                <a:lnTo>
                  <a:pt x="280" y="2310"/>
                </a:lnTo>
                <a:lnTo>
                  <a:pt x="280" y="2323"/>
                </a:lnTo>
                <a:lnTo>
                  <a:pt x="278" y="2335"/>
                </a:lnTo>
                <a:lnTo>
                  <a:pt x="274" y="2344"/>
                </a:lnTo>
                <a:lnTo>
                  <a:pt x="270" y="2351"/>
                </a:lnTo>
                <a:lnTo>
                  <a:pt x="263" y="2358"/>
                </a:lnTo>
                <a:lnTo>
                  <a:pt x="257" y="2362"/>
                </a:lnTo>
                <a:lnTo>
                  <a:pt x="249" y="2364"/>
                </a:lnTo>
                <a:lnTo>
                  <a:pt x="239" y="2367"/>
                </a:lnTo>
                <a:lnTo>
                  <a:pt x="230" y="2368"/>
                </a:lnTo>
                <a:lnTo>
                  <a:pt x="218" y="2368"/>
                </a:lnTo>
                <a:lnTo>
                  <a:pt x="195" y="2368"/>
                </a:lnTo>
                <a:lnTo>
                  <a:pt x="169" y="2367"/>
                </a:lnTo>
                <a:lnTo>
                  <a:pt x="140" y="2366"/>
                </a:lnTo>
                <a:lnTo>
                  <a:pt x="140" y="2366"/>
                </a:lnTo>
                <a:lnTo>
                  <a:pt x="140" y="2366"/>
                </a:lnTo>
                <a:lnTo>
                  <a:pt x="112" y="2367"/>
                </a:lnTo>
                <a:lnTo>
                  <a:pt x="85" y="2368"/>
                </a:lnTo>
                <a:lnTo>
                  <a:pt x="61" y="2368"/>
                </a:lnTo>
                <a:lnTo>
                  <a:pt x="51" y="2368"/>
                </a:lnTo>
                <a:lnTo>
                  <a:pt x="41" y="2367"/>
                </a:lnTo>
                <a:lnTo>
                  <a:pt x="32" y="2364"/>
                </a:lnTo>
                <a:lnTo>
                  <a:pt x="24" y="2362"/>
                </a:lnTo>
                <a:lnTo>
                  <a:pt x="16" y="2358"/>
                </a:lnTo>
                <a:lnTo>
                  <a:pt x="11" y="2351"/>
                </a:lnTo>
                <a:lnTo>
                  <a:pt x="6" y="2344"/>
                </a:lnTo>
                <a:lnTo>
                  <a:pt x="3" y="2335"/>
                </a:lnTo>
                <a:lnTo>
                  <a:pt x="0" y="2323"/>
                </a:lnTo>
                <a:lnTo>
                  <a:pt x="0" y="2310"/>
                </a:lnTo>
                <a:lnTo>
                  <a:pt x="0" y="141"/>
                </a:lnTo>
                <a:lnTo>
                  <a:pt x="0" y="141"/>
                </a:lnTo>
                <a:lnTo>
                  <a:pt x="0" y="127"/>
                </a:lnTo>
                <a:lnTo>
                  <a:pt x="3" y="113"/>
                </a:lnTo>
                <a:lnTo>
                  <a:pt x="6" y="99"/>
                </a:lnTo>
                <a:lnTo>
                  <a:pt x="11" y="87"/>
                </a:lnTo>
                <a:lnTo>
                  <a:pt x="16" y="73"/>
                </a:lnTo>
                <a:lnTo>
                  <a:pt x="24" y="63"/>
                </a:lnTo>
                <a:lnTo>
                  <a:pt x="32" y="52"/>
                </a:lnTo>
                <a:lnTo>
                  <a:pt x="41" y="42"/>
                </a:lnTo>
                <a:lnTo>
                  <a:pt x="51" y="32"/>
                </a:lnTo>
                <a:lnTo>
                  <a:pt x="61" y="24"/>
                </a:lnTo>
                <a:lnTo>
                  <a:pt x="73" y="18"/>
                </a:lnTo>
                <a:lnTo>
                  <a:pt x="85" y="11"/>
                </a:lnTo>
                <a:lnTo>
                  <a:pt x="98" y="7"/>
                </a:lnTo>
                <a:lnTo>
                  <a:pt x="112" y="3"/>
                </a:lnTo>
                <a:lnTo>
                  <a:pt x="126" y="2"/>
                </a:lnTo>
                <a:lnTo>
                  <a:pt x="140" y="0"/>
                </a:lnTo>
                <a:lnTo>
                  <a:pt x="140" y="0"/>
                </a:lnTo>
                <a:lnTo>
                  <a:pt x="140" y="0"/>
                </a:lnTo>
                <a:lnTo>
                  <a:pt x="154" y="2"/>
                </a:lnTo>
                <a:lnTo>
                  <a:pt x="169" y="3"/>
                </a:lnTo>
                <a:lnTo>
                  <a:pt x="182" y="7"/>
                </a:lnTo>
                <a:lnTo>
                  <a:pt x="195" y="11"/>
                </a:lnTo>
                <a:lnTo>
                  <a:pt x="207" y="18"/>
                </a:lnTo>
                <a:lnTo>
                  <a:pt x="218" y="24"/>
                </a:lnTo>
                <a:lnTo>
                  <a:pt x="230" y="32"/>
                </a:lnTo>
                <a:lnTo>
                  <a:pt x="239" y="42"/>
                </a:lnTo>
                <a:lnTo>
                  <a:pt x="249" y="52"/>
                </a:lnTo>
                <a:lnTo>
                  <a:pt x="257" y="63"/>
                </a:lnTo>
                <a:lnTo>
                  <a:pt x="263" y="73"/>
                </a:lnTo>
                <a:lnTo>
                  <a:pt x="270" y="87"/>
                </a:lnTo>
                <a:lnTo>
                  <a:pt x="274" y="99"/>
                </a:lnTo>
                <a:lnTo>
                  <a:pt x="278" y="113"/>
                </a:lnTo>
                <a:lnTo>
                  <a:pt x="280" y="127"/>
                </a:lnTo>
                <a:lnTo>
                  <a:pt x="280" y="141"/>
                </a:lnTo>
                <a:lnTo>
                  <a:pt x="280" y="2310"/>
                </a:lnTo>
                <a:close/>
              </a:path>
            </a:pathLst>
          </a:custGeom>
          <a:solidFill>
            <a:srgbClr val="9FC5E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3204119" y="15881668"/>
            <a:ext cx="339300" cy="1534200"/>
          </a:xfrm>
          <a:prstGeom prst="rect">
            <a:avLst/>
          </a:prstGeom>
          <a:solidFill>
            <a:srgbClr val="1953B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12938325" y="7036500"/>
            <a:ext cx="242700" cy="242700"/>
          </a:xfrm>
          <a:prstGeom prst="ellipse">
            <a:avLst/>
          </a:prstGeom>
          <a:solidFill>
            <a:srgbClr val="1953B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8208475" y="11802400"/>
            <a:ext cx="242700" cy="242700"/>
          </a:xfrm>
          <a:prstGeom prst="ellipse">
            <a:avLst/>
          </a:prstGeom>
          <a:solidFill>
            <a:srgbClr val="1953B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3"/>
          <p:cNvSpPr/>
          <p:nvPr/>
        </p:nvSpPr>
        <p:spPr>
          <a:xfrm>
            <a:off x="9695850" y="3676100"/>
            <a:ext cx="867900" cy="867900"/>
          </a:xfrm>
          <a:prstGeom prst="mathPlus">
            <a:avLst>
              <a:gd fmla="val 23520" name="adj1"/>
            </a:avLst>
          </a:prstGeom>
          <a:solidFill>
            <a:srgbClr val="1953B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1" name="Google Shape;101;p13"/>
          <p:cNvGrpSpPr/>
          <p:nvPr/>
        </p:nvGrpSpPr>
        <p:grpSpPr>
          <a:xfrm>
            <a:off x="14437423" y="17147872"/>
            <a:ext cx="2397633" cy="536223"/>
            <a:chOff x="14437423" y="17147872"/>
            <a:chExt cx="2397633" cy="536223"/>
          </a:xfrm>
        </p:grpSpPr>
        <p:sp>
          <p:nvSpPr>
            <p:cNvPr id="102" name="Google Shape;102;p13"/>
            <p:cNvSpPr/>
            <p:nvPr/>
          </p:nvSpPr>
          <p:spPr>
            <a:xfrm>
              <a:off x="14437423" y="17147872"/>
              <a:ext cx="2631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14700619" y="17417396"/>
              <a:ext cx="269700" cy="266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14970156" y="17147872"/>
              <a:ext cx="2631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15233353" y="17417396"/>
              <a:ext cx="269700" cy="266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15502889" y="17147872"/>
              <a:ext cx="2667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15769256" y="17417396"/>
              <a:ext cx="266700" cy="266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16035622" y="17147872"/>
              <a:ext cx="2667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16301989" y="17417396"/>
              <a:ext cx="266700" cy="266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16568356" y="17147872"/>
              <a:ext cx="2667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1" name="Google Shape;111;p13"/>
          <p:cNvGrpSpPr/>
          <p:nvPr/>
        </p:nvGrpSpPr>
        <p:grpSpPr>
          <a:xfrm>
            <a:off x="3323298" y="614197"/>
            <a:ext cx="2397633" cy="536223"/>
            <a:chOff x="14437423" y="17147872"/>
            <a:chExt cx="2397633" cy="536223"/>
          </a:xfrm>
        </p:grpSpPr>
        <p:sp>
          <p:nvSpPr>
            <p:cNvPr id="112" name="Google Shape;112;p13"/>
            <p:cNvSpPr/>
            <p:nvPr/>
          </p:nvSpPr>
          <p:spPr>
            <a:xfrm>
              <a:off x="14437423" y="17147872"/>
              <a:ext cx="2631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14700619" y="17417396"/>
              <a:ext cx="269700" cy="266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14970156" y="17147872"/>
              <a:ext cx="2631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15233353" y="17417396"/>
              <a:ext cx="269700" cy="266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15502889" y="17147872"/>
              <a:ext cx="2667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15769256" y="17417396"/>
              <a:ext cx="266700" cy="266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16035622" y="17147872"/>
              <a:ext cx="2667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16301989" y="17417396"/>
              <a:ext cx="266700" cy="266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16568356" y="17147872"/>
              <a:ext cx="266700" cy="269700"/>
            </a:xfrm>
            <a:prstGeom prst="rect">
              <a:avLst/>
            </a:prstGeom>
            <a:solidFill>
              <a:srgbClr val="9FC5E8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1" name="Google Shape;121;p13"/>
          <p:cNvSpPr txBox="1"/>
          <p:nvPr/>
        </p:nvSpPr>
        <p:spPr>
          <a:xfrm>
            <a:off x="3135525" y="9939100"/>
            <a:ext cx="37314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100">
                <a:solidFill>
                  <a:srgbClr val="1953B1"/>
                </a:solidFill>
                <a:latin typeface="Roboto"/>
                <a:ea typeface="Roboto"/>
                <a:cs typeface="Roboto"/>
                <a:sym typeface="Roboto"/>
              </a:rPr>
              <a:t>www.dental.com</a:t>
            </a:r>
            <a:endParaRPr b="1" sz="3100">
              <a:solidFill>
                <a:srgbClr val="1953B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22" name="Google Shape;122;p13"/>
          <p:cNvGrpSpPr/>
          <p:nvPr/>
        </p:nvGrpSpPr>
        <p:grpSpPr>
          <a:xfrm>
            <a:off x="-4320000" y="-4320000"/>
            <a:ext cx="26751325" cy="26737475"/>
            <a:chOff x="-4320000" y="-4320000"/>
            <a:chExt cx="26751325" cy="26737475"/>
          </a:xfrm>
        </p:grpSpPr>
        <p:sp>
          <p:nvSpPr>
            <p:cNvPr id="123" name="Google Shape;123;p13"/>
            <p:cNvSpPr/>
            <p:nvPr/>
          </p:nvSpPr>
          <p:spPr>
            <a:xfrm flipH="1" rot="10800000">
              <a:off x="-4307675" y="-4320000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3"/>
            <p:cNvSpPr/>
            <p:nvPr/>
          </p:nvSpPr>
          <p:spPr>
            <a:xfrm flipH="1">
              <a:off x="180975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3"/>
            <p:cNvSpPr/>
            <p:nvPr/>
          </p:nvSpPr>
          <p:spPr>
            <a:xfrm flipH="1">
              <a:off x="-43200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3"/>
            <p:cNvSpPr/>
            <p:nvPr/>
          </p:nvSpPr>
          <p:spPr>
            <a:xfrm flipH="1" rot="10800000">
              <a:off x="-4307675" y="18097475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132" name="Google Shape;13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133" name="Google Shape;133;p14"/>
          <p:cNvSpPr txBox="1"/>
          <p:nvPr/>
        </p:nvSpPr>
        <p:spPr>
          <a:xfrm>
            <a:off x="3534025" y="13722025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Nate Johnston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5" name="Google Shape;135;p14"/>
          <p:cNvSpPr txBox="1"/>
          <p:nvPr/>
        </p:nvSpPr>
        <p:spPr>
          <a:xfrm>
            <a:off x="8387098" y="13673000"/>
            <a:ext cx="1803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Lexend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6" name="Google Shape;136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7" name="Google Shape;137;p14"/>
          <p:cNvSpPr txBox="1"/>
          <p:nvPr/>
        </p:nvSpPr>
        <p:spPr>
          <a:xfrm>
            <a:off x="8387100" y="14089425"/>
            <a:ext cx="6305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https://fonts.google.com/specimen/Lexend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8" name="Google Shape;138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9" name="Google Shape;139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0" name="Google Shape;140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41" name="Google Shape;141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142" name="Google Shape;142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3" name="Google Shape;143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44" name="Google Shape;144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145" name="Google Shape;145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7" name="Google Shape;147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8" name="Google Shape;148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