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9750"/>
  <p:notesSz cx="7556500" cy="10699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0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0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0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hyperlink" Target="https://plantillaspowerpoint.org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273199" y="9342794"/>
            <a:ext cx="702945" cy="102870"/>
          </a:xfrm>
          <a:custGeom>
            <a:avLst/>
            <a:gdLst/>
            <a:ahLst/>
            <a:cxnLst/>
            <a:rect l="l" t="t" r="r" b="b"/>
            <a:pathLst>
              <a:path w="702945" h="102870">
                <a:moveTo>
                  <a:pt x="0" y="102802"/>
                </a:moveTo>
                <a:lnTo>
                  <a:pt x="702485" y="102802"/>
                </a:lnTo>
                <a:lnTo>
                  <a:pt x="702485" y="0"/>
                </a:lnTo>
                <a:lnTo>
                  <a:pt x="0" y="0"/>
                </a:lnTo>
                <a:lnTo>
                  <a:pt x="0" y="102802"/>
                </a:lnTo>
                <a:close/>
              </a:path>
            </a:pathLst>
          </a:custGeom>
          <a:solidFill>
            <a:srgbClr val="ECE3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262305" y="9342794"/>
            <a:ext cx="1010919" cy="102870"/>
          </a:xfrm>
          <a:custGeom>
            <a:avLst/>
            <a:gdLst/>
            <a:ahLst/>
            <a:cxnLst/>
            <a:rect l="l" t="t" r="r" b="b"/>
            <a:pathLst>
              <a:path w="1010920" h="102870">
                <a:moveTo>
                  <a:pt x="0" y="0"/>
                </a:moveTo>
                <a:lnTo>
                  <a:pt x="1010894" y="0"/>
                </a:lnTo>
                <a:lnTo>
                  <a:pt x="1010894" y="102802"/>
                </a:lnTo>
                <a:lnTo>
                  <a:pt x="0" y="102802"/>
                </a:lnTo>
                <a:lnTo>
                  <a:pt x="0" y="0"/>
                </a:lnTo>
                <a:close/>
              </a:path>
            </a:pathLst>
          </a:custGeom>
          <a:solidFill>
            <a:srgbClr val="C79A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804347" y="9662682"/>
            <a:ext cx="171450" cy="102870"/>
          </a:xfrm>
          <a:custGeom>
            <a:avLst/>
            <a:gdLst/>
            <a:ahLst/>
            <a:cxnLst/>
            <a:rect l="l" t="t" r="r" b="b"/>
            <a:pathLst>
              <a:path w="171450" h="102870">
                <a:moveTo>
                  <a:pt x="0" y="102802"/>
                </a:moveTo>
                <a:lnTo>
                  <a:pt x="171337" y="102802"/>
                </a:lnTo>
                <a:lnTo>
                  <a:pt x="171337" y="0"/>
                </a:lnTo>
                <a:lnTo>
                  <a:pt x="0" y="0"/>
                </a:lnTo>
                <a:lnTo>
                  <a:pt x="0" y="102802"/>
                </a:lnTo>
                <a:close/>
              </a:path>
            </a:pathLst>
          </a:custGeom>
          <a:solidFill>
            <a:srgbClr val="ECE3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262305" y="9662682"/>
            <a:ext cx="1542415" cy="102870"/>
          </a:xfrm>
          <a:custGeom>
            <a:avLst/>
            <a:gdLst/>
            <a:ahLst/>
            <a:cxnLst/>
            <a:rect l="l" t="t" r="r" b="b"/>
            <a:pathLst>
              <a:path w="1542414" h="102870">
                <a:moveTo>
                  <a:pt x="0" y="0"/>
                </a:moveTo>
                <a:lnTo>
                  <a:pt x="1542042" y="0"/>
                </a:lnTo>
                <a:lnTo>
                  <a:pt x="1542042" y="102802"/>
                </a:lnTo>
                <a:lnTo>
                  <a:pt x="0" y="102802"/>
                </a:lnTo>
                <a:lnTo>
                  <a:pt x="0" y="0"/>
                </a:lnTo>
                <a:close/>
              </a:path>
            </a:pathLst>
          </a:custGeom>
          <a:solidFill>
            <a:srgbClr val="C79A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307467" y="9982572"/>
            <a:ext cx="668655" cy="102870"/>
          </a:xfrm>
          <a:custGeom>
            <a:avLst/>
            <a:gdLst/>
            <a:ahLst/>
            <a:cxnLst/>
            <a:rect l="l" t="t" r="r" b="b"/>
            <a:pathLst>
              <a:path w="668654" h="102870">
                <a:moveTo>
                  <a:pt x="0" y="102802"/>
                </a:moveTo>
                <a:lnTo>
                  <a:pt x="668218" y="102802"/>
                </a:lnTo>
                <a:lnTo>
                  <a:pt x="668218" y="0"/>
                </a:lnTo>
                <a:lnTo>
                  <a:pt x="0" y="0"/>
                </a:lnTo>
                <a:lnTo>
                  <a:pt x="0" y="102802"/>
                </a:lnTo>
                <a:close/>
              </a:path>
            </a:pathLst>
          </a:custGeom>
          <a:solidFill>
            <a:srgbClr val="ECE3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2262305" y="9982572"/>
            <a:ext cx="1045210" cy="102870"/>
          </a:xfrm>
          <a:custGeom>
            <a:avLst/>
            <a:gdLst/>
            <a:ahLst/>
            <a:cxnLst/>
            <a:rect l="l" t="t" r="r" b="b"/>
            <a:pathLst>
              <a:path w="1045210" h="102870">
                <a:moveTo>
                  <a:pt x="0" y="0"/>
                </a:moveTo>
                <a:lnTo>
                  <a:pt x="1045161" y="0"/>
                </a:lnTo>
                <a:lnTo>
                  <a:pt x="1045161" y="102802"/>
                </a:lnTo>
                <a:lnTo>
                  <a:pt x="0" y="102802"/>
                </a:lnTo>
                <a:lnTo>
                  <a:pt x="0" y="0"/>
                </a:lnTo>
                <a:close/>
              </a:path>
            </a:pathLst>
          </a:custGeom>
          <a:solidFill>
            <a:srgbClr val="C79A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4237650" y="426786"/>
            <a:ext cx="2956560" cy="9974580"/>
          </a:xfrm>
          <a:custGeom>
            <a:avLst/>
            <a:gdLst/>
            <a:ahLst/>
            <a:cxnLst/>
            <a:rect l="l" t="t" r="r" b="b"/>
            <a:pathLst>
              <a:path w="2956559" h="9974580">
                <a:moveTo>
                  <a:pt x="2956335" y="952488"/>
                </a:moveTo>
                <a:lnTo>
                  <a:pt x="2956335" y="9021683"/>
                </a:lnTo>
                <a:lnTo>
                  <a:pt x="2955170" y="9069210"/>
                </a:lnTo>
                <a:lnTo>
                  <a:pt x="2951709" y="9116146"/>
                </a:lnTo>
                <a:lnTo>
                  <a:pt x="2946008" y="9162425"/>
                </a:lnTo>
                <a:lnTo>
                  <a:pt x="2938121" y="9207990"/>
                </a:lnTo>
                <a:lnTo>
                  <a:pt x="2928103" y="9252789"/>
                </a:lnTo>
                <a:lnTo>
                  <a:pt x="2916008" y="9296766"/>
                </a:lnTo>
                <a:lnTo>
                  <a:pt x="2901891" y="9339867"/>
                </a:lnTo>
                <a:lnTo>
                  <a:pt x="2885806" y="9382037"/>
                </a:lnTo>
                <a:lnTo>
                  <a:pt x="2867808" y="9423221"/>
                </a:lnTo>
                <a:lnTo>
                  <a:pt x="2847952" y="9463366"/>
                </a:lnTo>
                <a:lnTo>
                  <a:pt x="2826291" y="9502416"/>
                </a:lnTo>
                <a:lnTo>
                  <a:pt x="2802882" y="9540317"/>
                </a:lnTo>
                <a:lnTo>
                  <a:pt x="2777778" y="9577015"/>
                </a:lnTo>
                <a:lnTo>
                  <a:pt x="2751033" y="9612454"/>
                </a:lnTo>
                <a:lnTo>
                  <a:pt x="2722703" y="9646581"/>
                </a:lnTo>
                <a:lnTo>
                  <a:pt x="2692842" y="9679341"/>
                </a:lnTo>
                <a:lnTo>
                  <a:pt x="2661505" y="9710678"/>
                </a:lnTo>
                <a:lnTo>
                  <a:pt x="2628746" y="9740539"/>
                </a:lnTo>
                <a:lnTo>
                  <a:pt x="2594619" y="9768869"/>
                </a:lnTo>
                <a:lnTo>
                  <a:pt x="2559179" y="9795613"/>
                </a:lnTo>
                <a:lnTo>
                  <a:pt x="2522482" y="9820717"/>
                </a:lnTo>
                <a:lnTo>
                  <a:pt x="2484581" y="9844127"/>
                </a:lnTo>
                <a:lnTo>
                  <a:pt x="2445530" y="9865787"/>
                </a:lnTo>
                <a:lnTo>
                  <a:pt x="2405386" y="9885643"/>
                </a:lnTo>
                <a:lnTo>
                  <a:pt x="2364201" y="9903641"/>
                </a:lnTo>
                <a:lnTo>
                  <a:pt x="2322031" y="9919726"/>
                </a:lnTo>
                <a:lnTo>
                  <a:pt x="2278930" y="9933843"/>
                </a:lnTo>
                <a:lnTo>
                  <a:pt x="2234953" y="9945938"/>
                </a:lnTo>
                <a:lnTo>
                  <a:pt x="2190155" y="9955956"/>
                </a:lnTo>
                <a:lnTo>
                  <a:pt x="2144589" y="9963843"/>
                </a:lnTo>
                <a:lnTo>
                  <a:pt x="2098311" y="9969545"/>
                </a:lnTo>
                <a:lnTo>
                  <a:pt x="2051375" y="9973005"/>
                </a:lnTo>
                <a:lnTo>
                  <a:pt x="2003844" y="9974171"/>
                </a:lnTo>
                <a:lnTo>
                  <a:pt x="952492" y="9974171"/>
                </a:lnTo>
                <a:lnTo>
                  <a:pt x="904960" y="9973005"/>
                </a:lnTo>
                <a:lnTo>
                  <a:pt x="858024" y="9969545"/>
                </a:lnTo>
                <a:lnTo>
                  <a:pt x="811746" y="9963843"/>
                </a:lnTo>
                <a:lnTo>
                  <a:pt x="766180" y="9955956"/>
                </a:lnTo>
                <a:lnTo>
                  <a:pt x="721382" y="9945938"/>
                </a:lnTo>
                <a:lnTo>
                  <a:pt x="677405" y="9933843"/>
                </a:lnTo>
                <a:lnTo>
                  <a:pt x="634304" y="9919726"/>
                </a:lnTo>
                <a:lnTo>
                  <a:pt x="592134" y="9903641"/>
                </a:lnTo>
                <a:lnTo>
                  <a:pt x="550950" y="9885643"/>
                </a:lnTo>
                <a:lnTo>
                  <a:pt x="510805" y="9865787"/>
                </a:lnTo>
                <a:lnTo>
                  <a:pt x="471754" y="9844127"/>
                </a:lnTo>
                <a:lnTo>
                  <a:pt x="433853" y="9820717"/>
                </a:lnTo>
                <a:lnTo>
                  <a:pt x="397156" y="9795613"/>
                </a:lnTo>
                <a:lnTo>
                  <a:pt x="361716" y="9768869"/>
                </a:lnTo>
                <a:lnTo>
                  <a:pt x="327590" y="9740539"/>
                </a:lnTo>
                <a:lnTo>
                  <a:pt x="294830" y="9710678"/>
                </a:lnTo>
                <a:lnTo>
                  <a:pt x="263493" y="9679341"/>
                </a:lnTo>
                <a:lnTo>
                  <a:pt x="233632" y="9646581"/>
                </a:lnTo>
                <a:lnTo>
                  <a:pt x="205302" y="9612454"/>
                </a:lnTo>
                <a:lnTo>
                  <a:pt x="178557" y="9577015"/>
                </a:lnTo>
                <a:lnTo>
                  <a:pt x="153453" y="9540317"/>
                </a:lnTo>
                <a:lnTo>
                  <a:pt x="130044" y="9502416"/>
                </a:lnTo>
                <a:lnTo>
                  <a:pt x="108384" y="9463366"/>
                </a:lnTo>
                <a:lnTo>
                  <a:pt x="88527" y="9423221"/>
                </a:lnTo>
                <a:lnTo>
                  <a:pt x="70529" y="9382037"/>
                </a:lnTo>
                <a:lnTo>
                  <a:pt x="54445" y="9339867"/>
                </a:lnTo>
                <a:lnTo>
                  <a:pt x="40327" y="9296766"/>
                </a:lnTo>
                <a:lnTo>
                  <a:pt x="28232" y="9252789"/>
                </a:lnTo>
                <a:lnTo>
                  <a:pt x="18214" y="9207990"/>
                </a:lnTo>
                <a:lnTo>
                  <a:pt x="10327" y="9162425"/>
                </a:lnTo>
                <a:lnTo>
                  <a:pt x="4626" y="9116146"/>
                </a:lnTo>
                <a:lnTo>
                  <a:pt x="1165" y="9069210"/>
                </a:lnTo>
                <a:lnTo>
                  <a:pt x="0" y="9021671"/>
                </a:lnTo>
                <a:lnTo>
                  <a:pt x="0" y="952499"/>
                </a:lnTo>
                <a:lnTo>
                  <a:pt x="1165" y="904960"/>
                </a:lnTo>
                <a:lnTo>
                  <a:pt x="4626" y="858024"/>
                </a:lnTo>
                <a:lnTo>
                  <a:pt x="10327" y="811746"/>
                </a:lnTo>
                <a:lnTo>
                  <a:pt x="18214" y="766180"/>
                </a:lnTo>
                <a:lnTo>
                  <a:pt x="28232" y="721382"/>
                </a:lnTo>
                <a:lnTo>
                  <a:pt x="40327" y="677405"/>
                </a:lnTo>
                <a:lnTo>
                  <a:pt x="54445" y="634304"/>
                </a:lnTo>
                <a:lnTo>
                  <a:pt x="70529" y="592134"/>
                </a:lnTo>
                <a:lnTo>
                  <a:pt x="88527" y="550950"/>
                </a:lnTo>
                <a:lnTo>
                  <a:pt x="108384" y="510805"/>
                </a:lnTo>
                <a:lnTo>
                  <a:pt x="130044" y="471754"/>
                </a:lnTo>
                <a:lnTo>
                  <a:pt x="153453" y="433853"/>
                </a:lnTo>
                <a:lnTo>
                  <a:pt x="178557" y="397156"/>
                </a:lnTo>
                <a:lnTo>
                  <a:pt x="205302" y="361716"/>
                </a:lnTo>
                <a:lnTo>
                  <a:pt x="233632" y="327590"/>
                </a:lnTo>
                <a:lnTo>
                  <a:pt x="263493" y="294830"/>
                </a:lnTo>
                <a:lnTo>
                  <a:pt x="294830" y="263493"/>
                </a:lnTo>
                <a:lnTo>
                  <a:pt x="327590" y="233632"/>
                </a:lnTo>
                <a:lnTo>
                  <a:pt x="361716" y="205302"/>
                </a:lnTo>
                <a:lnTo>
                  <a:pt x="397156" y="178557"/>
                </a:lnTo>
                <a:lnTo>
                  <a:pt x="433853" y="153453"/>
                </a:lnTo>
                <a:lnTo>
                  <a:pt x="471754" y="130044"/>
                </a:lnTo>
                <a:lnTo>
                  <a:pt x="510805" y="108383"/>
                </a:lnTo>
                <a:lnTo>
                  <a:pt x="550950" y="88527"/>
                </a:lnTo>
                <a:lnTo>
                  <a:pt x="592134" y="70529"/>
                </a:lnTo>
                <a:lnTo>
                  <a:pt x="634304" y="54444"/>
                </a:lnTo>
                <a:lnTo>
                  <a:pt x="677405" y="40327"/>
                </a:lnTo>
                <a:lnTo>
                  <a:pt x="721382" y="28232"/>
                </a:lnTo>
                <a:lnTo>
                  <a:pt x="766180" y="18214"/>
                </a:lnTo>
                <a:lnTo>
                  <a:pt x="811746" y="10327"/>
                </a:lnTo>
                <a:lnTo>
                  <a:pt x="858024" y="4626"/>
                </a:lnTo>
                <a:lnTo>
                  <a:pt x="904960" y="1165"/>
                </a:lnTo>
                <a:lnTo>
                  <a:pt x="952492" y="0"/>
                </a:lnTo>
                <a:lnTo>
                  <a:pt x="2003844" y="0"/>
                </a:lnTo>
                <a:lnTo>
                  <a:pt x="2051375" y="1165"/>
                </a:lnTo>
                <a:lnTo>
                  <a:pt x="2098311" y="4626"/>
                </a:lnTo>
                <a:lnTo>
                  <a:pt x="2144589" y="10327"/>
                </a:lnTo>
                <a:lnTo>
                  <a:pt x="2190155" y="18214"/>
                </a:lnTo>
                <a:lnTo>
                  <a:pt x="2234953" y="28232"/>
                </a:lnTo>
                <a:lnTo>
                  <a:pt x="2278930" y="40327"/>
                </a:lnTo>
                <a:lnTo>
                  <a:pt x="2322031" y="54444"/>
                </a:lnTo>
                <a:lnTo>
                  <a:pt x="2364201" y="70529"/>
                </a:lnTo>
                <a:lnTo>
                  <a:pt x="2405386" y="88527"/>
                </a:lnTo>
                <a:lnTo>
                  <a:pt x="2445530" y="108383"/>
                </a:lnTo>
                <a:lnTo>
                  <a:pt x="2484581" y="130044"/>
                </a:lnTo>
                <a:lnTo>
                  <a:pt x="2522482" y="153453"/>
                </a:lnTo>
                <a:lnTo>
                  <a:pt x="2559179" y="178557"/>
                </a:lnTo>
                <a:lnTo>
                  <a:pt x="2594619" y="205302"/>
                </a:lnTo>
                <a:lnTo>
                  <a:pt x="2628746" y="233632"/>
                </a:lnTo>
                <a:lnTo>
                  <a:pt x="2661505" y="263493"/>
                </a:lnTo>
                <a:lnTo>
                  <a:pt x="2692842" y="294830"/>
                </a:lnTo>
                <a:lnTo>
                  <a:pt x="2722703" y="327590"/>
                </a:lnTo>
                <a:lnTo>
                  <a:pt x="2751033" y="361716"/>
                </a:lnTo>
                <a:lnTo>
                  <a:pt x="2777778" y="397156"/>
                </a:lnTo>
                <a:lnTo>
                  <a:pt x="2802882" y="433853"/>
                </a:lnTo>
                <a:lnTo>
                  <a:pt x="2826291" y="471754"/>
                </a:lnTo>
                <a:lnTo>
                  <a:pt x="2847952" y="510805"/>
                </a:lnTo>
                <a:lnTo>
                  <a:pt x="2867808" y="550950"/>
                </a:lnTo>
                <a:lnTo>
                  <a:pt x="2885806" y="592134"/>
                </a:lnTo>
                <a:lnTo>
                  <a:pt x="2901891" y="634304"/>
                </a:lnTo>
                <a:lnTo>
                  <a:pt x="2916008" y="677405"/>
                </a:lnTo>
                <a:lnTo>
                  <a:pt x="2928103" y="721382"/>
                </a:lnTo>
                <a:lnTo>
                  <a:pt x="2938121" y="766180"/>
                </a:lnTo>
                <a:lnTo>
                  <a:pt x="2946008" y="811746"/>
                </a:lnTo>
                <a:lnTo>
                  <a:pt x="2951709" y="858024"/>
                </a:lnTo>
                <a:lnTo>
                  <a:pt x="2955170" y="904960"/>
                </a:lnTo>
                <a:lnTo>
                  <a:pt x="2956335" y="952488"/>
                </a:lnTo>
                <a:close/>
              </a:path>
            </a:pathLst>
          </a:custGeom>
          <a:solidFill>
            <a:srgbClr val="ECE3D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bg object 2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697011" y="619813"/>
            <a:ext cx="2035544" cy="2032000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4678472" y="600587"/>
            <a:ext cx="2072639" cy="2057400"/>
          </a:xfrm>
          <a:custGeom>
            <a:avLst/>
            <a:gdLst/>
            <a:ahLst/>
            <a:cxnLst/>
            <a:rect l="l" t="t" r="r" b="b"/>
            <a:pathLst>
              <a:path w="2072640" h="2057400">
                <a:moveTo>
                  <a:pt x="1227521" y="12699"/>
                </a:moveTo>
                <a:lnTo>
                  <a:pt x="845103" y="12699"/>
                </a:lnTo>
                <a:lnTo>
                  <a:pt x="891946" y="0"/>
                </a:lnTo>
                <a:lnTo>
                  <a:pt x="1180677" y="0"/>
                </a:lnTo>
                <a:lnTo>
                  <a:pt x="1227521" y="12699"/>
                </a:lnTo>
                <a:close/>
              </a:path>
              <a:path w="2072640" h="2057400">
                <a:moveTo>
                  <a:pt x="1180677" y="2057399"/>
                </a:moveTo>
                <a:lnTo>
                  <a:pt x="891945" y="2057399"/>
                </a:lnTo>
                <a:lnTo>
                  <a:pt x="709105" y="2006599"/>
                </a:lnTo>
                <a:lnTo>
                  <a:pt x="622721" y="1981199"/>
                </a:lnTo>
                <a:lnTo>
                  <a:pt x="580964" y="1955799"/>
                </a:lnTo>
                <a:lnTo>
                  <a:pt x="540231" y="1943099"/>
                </a:lnTo>
                <a:lnTo>
                  <a:pt x="500571" y="1917699"/>
                </a:lnTo>
                <a:lnTo>
                  <a:pt x="462034" y="1892299"/>
                </a:lnTo>
                <a:lnTo>
                  <a:pt x="424671" y="1866899"/>
                </a:lnTo>
                <a:lnTo>
                  <a:pt x="388532" y="1841499"/>
                </a:lnTo>
                <a:lnTo>
                  <a:pt x="353667" y="1803399"/>
                </a:lnTo>
                <a:lnTo>
                  <a:pt x="320127" y="1777999"/>
                </a:lnTo>
                <a:lnTo>
                  <a:pt x="287960" y="1739899"/>
                </a:lnTo>
                <a:lnTo>
                  <a:pt x="257219" y="1714499"/>
                </a:lnTo>
                <a:lnTo>
                  <a:pt x="227951" y="1676399"/>
                </a:lnTo>
                <a:lnTo>
                  <a:pt x="200209" y="1638299"/>
                </a:lnTo>
                <a:lnTo>
                  <a:pt x="174042" y="1600199"/>
                </a:lnTo>
                <a:lnTo>
                  <a:pt x="149499" y="1562099"/>
                </a:lnTo>
                <a:lnTo>
                  <a:pt x="126632" y="1523999"/>
                </a:lnTo>
                <a:lnTo>
                  <a:pt x="105490" y="1485899"/>
                </a:lnTo>
                <a:lnTo>
                  <a:pt x="86124" y="1435099"/>
                </a:lnTo>
                <a:lnTo>
                  <a:pt x="68583" y="1396999"/>
                </a:lnTo>
                <a:lnTo>
                  <a:pt x="52919" y="1358899"/>
                </a:lnTo>
                <a:lnTo>
                  <a:pt x="39180" y="1308099"/>
                </a:lnTo>
                <a:lnTo>
                  <a:pt x="27417" y="1269999"/>
                </a:lnTo>
                <a:lnTo>
                  <a:pt x="17680" y="1219199"/>
                </a:lnTo>
                <a:lnTo>
                  <a:pt x="10020" y="1168399"/>
                </a:lnTo>
                <a:lnTo>
                  <a:pt x="4487" y="1130299"/>
                </a:lnTo>
                <a:lnTo>
                  <a:pt x="1130" y="1079499"/>
                </a:lnTo>
                <a:lnTo>
                  <a:pt x="0" y="1028699"/>
                </a:lnTo>
                <a:lnTo>
                  <a:pt x="1130" y="977899"/>
                </a:lnTo>
                <a:lnTo>
                  <a:pt x="4487" y="927099"/>
                </a:lnTo>
                <a:lnTo>
                  <a:pt x="10020" y="888999"/>
                </a:lnTo>
                <a:lnTo>
                  <a:pt x="17681" y="838199"/>
                </a:lnTo>
                <a:lnTo>
                  <a:pt x="27417" y="787399"/>
                </a:lnTo>
                <a:lnTo>
                  <a:pt x="39180" y="749299"/>
                </a:lnTo>
                <a:lnTo>
                  <a:pt x="52919" y="698499"/>
                </a:lnTo>
                <a:lnTo>
                  <a:pt x="68584" y="660399"/>
                </a:lnTo>
                <a:lnTo>
                  <a:pt x="86125" y="609599"/>
                </a:lnTo>
                <a:lnTo>
                  <a:pt x="105491" y="571499"/>
                </a:lnTo>
                <a:lnTo>
                  <a:pt x="126633" y="533399"/>
                </a:lnTo>
                <a:lnTo>
                  <a:pt x="149500" y="495299"/>
                </a:lnTo>
                <a:lnTo>
                  <a:pt x="174043" y="457199"/>
                </a:lnTo>
                <a:lnTo>
                  <a:pt x="200210" y="419099"/>
                </a:lnTo>
                <a:lnTo>
                  <a:pt x="227953" y="380999"/>
                </a:lnTo>
                <a:lnTo>
                  <a:pt x="257220" y="342899"/>
                </a:lnTo>
                <a:lnTo>
                  <a:pt x="287962" y="317499"/>
                </a:lnTo>
                <a:lnTo>
                  <a:pt x="320128" y="279399"/>
                </a:lnTo>
                <a:lnTo>
                  <a:pt x="353669" y="253999"/>
                </a:lnTo>
                <a:lnTo>
                  <a:pt x="388534" y="215899"/>
                </a:lnTo>
                <a:lnTo>
                  <a:pt x="424673" y="190499"/>
                </a:lnTo>
                <a:lnTo>
                  <a:pt x="462036" y="165099"/>
                </a:lnTo>
                <a:lnTo>
                  <a:pt x="500573" y="139699"/>
                </a:lnTo>
                <a:lnTo>
                  <a:pt x="540233" y="114299"/>
                </a:lnTo>
                <a:lnTo>
                  <a:pt x="580966" y="101599"/>
                </a:lnTo>
                <a:lnTo>
                  <a:pt x="622723" y="76199"/>
                </a:lnTo>
                <a:lnTo>
                  <a:pt x="665454" y="63499"/>
                </a:lnTo>
                <a:lnTo>
                  <a:pt x="709107" y="38099"/>
                </a:lnTo>
                <a:lnTo>
                  <a:pt x="798981" y="12699"/>
                </a:lnTo>
                <a:lnTo>
                  <a:pt x="1273642" y="12699"/>
                </a:lnTo>
                <a:lnTo>
                  <a:pt x="1318991" y="25399"/>
                </a:lnTo>
                <a:lnTo>
                  <a:pt x="988004" y="25399"/>
                </a:lnTo>
                <a:lnTo>
                  <a:pt x="940284" y="38099"/>
                </a:lnTo>
                <a:lnTo>
                  <a:pt x="893201" y="38099"/>
                </a:lnTo>
                <a:lnTo>
                  <a:pt x="846810" y="50799"/>
                </a:lnTo>
                <a:lnTo>
                  <a:pt x="801162" y="50799"/>
                </a:lnTo>
                <a:lnTo>
                  <a:pt x="756310" y="63499"/>
                </a:lnTo>
                <a:lnTo>
                  <a:pt x="712308" y="88899"/>
                </a:lnTo>
                <a:lnTo>
                  <a:pt x="627061" y="114299"/>
                </a:lnTo>
                <a:lnTo>
                  <a:pt x="585922" y="139699"/>
                </a:lnTo>
                <a:lnTo>
                  <a:pt x="545843" y="152399"/>
                </a:lnTo>
                <a:lnTo>
                  <a:pt x="506876" y="177799"/>
                </a:lnTo>
                <a:lnTo>
                  <a:pt x="469075" y="203199"/>
                </a:lnTo>
                <a:lnTo>
                  <a:pt x="432491" y="228599"/>
                </a:lnTo>
                <a:lnTo>
                  <a:pt x="397179" y="266699"/>
                </a:lnTo>
                <a:lnTo>
                  <a:pt x="363190" y="292099"/>
                </a:lnTo>
                <a:lnTo>
                  <a:pt x="330577" y="317499"/>
                </a:lnTo>
                <a:lnTo>
                  <a:pt x="299392" y="355599"/>
                </a:lnTo>
                <a:lnTo>
                  <a:pt x="269690" y="393699"/>
                </a:lnTo>
                <a:lnTo>
                  <a:pt x="241522" y="419099"/>
                </a:lnTo>
                <a:lnTo>
                  <a:pt x="214940" y="457199"/>
                </a:lnTo>
                <a:lnTo>
                  <a:pt x="189999" y="495299"/>
                </a:lnTo>
                <a:lnTo>
                  <a:pt x="166750" y="533399"/>
                </a:lnTo>
                <a:lnTo>
                  <a:pt x="145246" y="571499"/>
                </a:lnTo>
                <a:lnTo>
                  <a:pt x="125539" y="622299"/>
                </a:lnTo>
                <a:lnTo>
                  <a:pt x="107684" y="660399"/>
                </a:lnTo>
                <a:lnTo>
                  <a:pt x="91731" y="698499"/>
                </a:lnTo>
                <a:lnTo>
                  <a:pt x="77735" y="749299"/>
                </a:lnTo>
                <a:lnTo>
                  <a:pt x="65747" y="787399"/>
                </a:lnTo>
                <a:lnTo>
                  <a:pt x="55821" y="838199"/>
                </a:lnTo>
                <a:lnTo>
                  <a:pt x="48009" y="888999"/>
                </a:lnTo>
                <a:lnTo>
                  <a:pt x="42363" y="927099"/>
                </a:lnTo>
                <a:lnTo>
                  <a:pt x="38937" y="977899"/>
                </a:lnTo>
                <a:lnTo>
                  <a:pt x="37784" y="1028699"/>
                </a:lnTo>
                <a:lnTo>
                  <a:pt x="38937" y="1079499"/>
                </a:lnTo>
                <a:lnTo>
                  <a:pt x="42363" y="1117599"/>
                </a:lnTo>
                <a:lnTo>
                  <a:pt x="48009" y="1168399"/>
                </a:lnTo>
                <a:lnTo>
                  <a:pt x="55821" y="1219199"/>
                </a:lnTo>
                <a:lnTo>
                  <a:pt x="65747" y="1257299"/>
                </a:lnTo>
                <a:lnTo>
                  <a:pt x="77735" y="1308099"/>
                </a:lnTo>
                <a:lnTo>
                  <a:pt x="91731" y="1346199"/>
                </a:lnTo>
                <a:lnTo>
                  <a:pt x="107684" y="1396999"/>
                </a:lnTo>
                <a:lnTo>
                  <a:pt x="125539" y="1435099"/>
                </a:lnTo>
                <a:lnTo>
                  <a:pt x="145246" y="1473199"/>
                </a:lnTo>
                <a:lnTo>
                  <a:pt x="166750" y="1523999"/>
                </a:lnTo>
                <a:lnTo>
                  <a:pt x="189999" y="1562099"/>
                </a:lnTo>
                <a:lnTo>
                  <a:pt x="214940" y="1600199"/>
                </a:lnTo>
                <a:lnTo>
                  <a:pt x="241522" y="1625599"/>
                </a:lnTo>
                <a:lnTo>
                  <a:pt x="269690" y="1663699"/>
                </a:lnTo>
                <a:lnTo>
                  <a:pt x="299392" y="1701799"/>
                </a:lnTo>
                <a:lnTo>
                  <a:pt x="330577" y="1727199"/>
                </a:lnTo>
                <a:lnTo>
                  <a:pt x="363190" y="1765299"/>
                </a:lnTo>
                <a:lnTo>
                  <a:pt x="397179" y="1790699"/>
                </a:lnTo>
                <a:lnTo>
                  <a:pt x="432491" y="1816099"/>
                </a:lnTo>
                <a:lnTo>
                  <a:pt x="469075" y="1854199"/>
                </a:lnTo>
                <a:lnTo>
                  <a:pt x="506876" y="1879599"/>
                </a:lnTo>
                <a:lnTo>
                  <a:pt x="545843" y="1892299"/>
                </a:lnTo>
                <a:lnTo>
                  <a:pt x="585922" y="1917699"/>
                </a:lnTo>
                <a:lnTo>
                  <a:pt x="627061" y="1943099"/>
                </a:lnTo>
                <a:lnTo>
                  <a:pt x="756310" y="1981199"/>
                </a:lnTo>
                <a:lnTo>
                  <a:pt x="893201" y="2019299"/>
                </a:lnTo>
                <a:lnTo>
                  <a:pt x="988004" y="2019299"/>
                </a:lnTo>
                <a:lnTo>
                  <a:pt x="1036311" y="2031999"/>
                </a:lnTo>
                <a:lnTo>
                  <a:pt x="1273642" y="2031999"/>
                </a:lnTo>
                <a:lnTo>
                  <a:pt x="1180677" y="2057399"/>
                </a:lnTo>
                <a:close/>
              </a:path>
              <a:path w="2072640" h="2057400">
                <a:moveTo>
                  <a:pt x="1273642" y="2031999"/>
                </a:moveTo>
                <a:lnTo>
                  <a:pt x="1036311" y="2031999"/>
                </a:lnTo>
                <a:lnTo>
                  <a:pt x="1084616" y="2019299"/>
                </a:lnTo>
                <a:lnTo>
                  <a:pt x="1179419" y="2019299"/>
                </a:lnTo>
                <a:lnTo>
                  <a:pt x="1316310" y="1981199"/>
                </a:lnTo>
                <a:lnTo>
                  <a:pt x="1445560" y="1943099"/>
                </a:lnTo>
                <a:lnTo>
                  <a:pt x="1486699" y="1917699"/>
                </a:lnTo>
                <a:lnTo>
                  <a:pt x="1526779" y="1892299"/>
                </a:lnTo>
                <a:lnTo>
                  <a:pt x="1565746" y="1879599"/>
                </a:lnTo>
                <a:lnTo>
                  <a:pt x="1603547" y="1854199"/>
                </a:lnTo>
                <a:lnTo>
                  <a:pt x="1640131" y="1816099"/>
                </a:lnTo>
                <a:lnTo>
                  <a:pt x="1675444" y="1790699"/>
                </a:lnTo>
                <a:lnTo>
                  <a:pt x="1709434" y="1765299"/>
                </a:lnTo>
                <a:lnTo>
                  <a:pt x="1742047" y="1727199"/>
                </a:lnTo>
                <a:lnTo>
                  <a:pt x="1773232" y="1701799"/>
                </a:lnTo>
                <a:lnTo>
                  <a:pt x="1802935" y="1663699"/>
                </a:lnTo>
                <a:lnTo>
                  <a:pt x="1831103" y="1625599"/>
                </a:lnTo>
                <a:lnTo>
                  <a:pt x="1857685" y="1600199"/>
                </a:lnTo>
                <a:lnTo>
                  <a:pt x="1882627" y="1562099"/>
                </a:lnTo>
                <a:lnTo>
                  <a:pt x="1905877" y="1523999"/>
                </a:lnTo>
                <a:lnTo>
                  <a:pt x="1927381" y="1473199"/>
                </a:lnTo>
                <a:lnTo>
                  <a:pt x="1947088" y="1435099"/>
                </a:lnTo>
                <a:lnTo>
                  <a:pt x="1964944" y="1396999"/>
                </a:lnTo>
                <a:lnTo>
                  <a:pt x="1980897" y="1346199"/>
                </a:lnTo>
                <a:lnTo>
                  <a:pt x="1994893" y="1308099"/>
                </a:lnTo>
                <a:lnTo>
                  <a:pt x="2006881" y="1257299"/>
                </a:lnTo>
                <a:lnTo>
                  <a:pt x="2016808" y="1219199"/>
                </a:lnTo>
                <a:lnTo>
                  <a:pt x="2024620" y="1168399"/>
                </a:lnTo>
                <a:lnTo>
                  <a:pt x="2030266" y="1117599"/>
                </a:lnTo>
                <a:lnTo>
                  <a:pt x="2033692" y="1079499"/>
                </a:lnTo>
                <a:lnTo>
                  <a:pt x="2034846" y="1028699"/>
                </a:lnTo>
                <a:lnTo>
                  <a:pt x="2033692" y="977899"/>
                </a:lnTo>
                <a:lnTo>
                  <a:pt x="2030266" y="927099"/>
                </a:lnTo>
                <a:lnTo>
                  <a:pt x="2024620" y="888999"/>
                </a:lnTo>
                <a:lnTo>
                  <a:pt x="2016808" y="838199"/>
                </a:lnTo>
                <a:lnTo>
                  <a:pt x="2006881" y="787399"/>
                </a:lnTo>
                <a:lnTo>
                  <a:pt x="1994893" y="749299"/>
                </a:lnTo>
                <a:lnTo>
                  <a:pt x="1980897" y="698499"/>
                </a:lnTo>
                <a:lnTo>
                  <a:pt x="1964944" y="660399"/>
                </a:lnTo>
                <a:lnTo>
                  <a:pt x="1947088" y="622299"/>
                </a:lnTo>
                <a:lnTo>
                  <a:pt x="1927381" y="571499"/>
                </a:lnTo>
                <a:lnTo>
                  <a:pt x="1905877" y="533399"/>
                </a:lnTo>
                <a:lnTo>
                  <a:pt x="1882627" y="495299"/>
                </a:lnTo>
                <a:lnTo>
                  <a:pt x="1857685" y="457199"/>
                </a:lnTo>
                <a:lnTo>
                  <a:pt x="1831103" y="419099"/>
                </a:lnTo>
                <a:lnTo>
                  <a:pt x="1802935" y="393699"/>
                </a:lnTo>
                <a:lnTo>
                  <a:pt x="1773232" y="355599"/>
                </a:lnTo>
                <a:lnTo>
                  <a:pt x="1742047" y="317499"/>
                </a:lnTo>
                <a:lnTo>
                  <a:pt x="1709434" y="292099"/>
                </a:lnTo>
                <a:lnTo>
                  <a:pt x="1675444" y="266699"/>
                </a:lnTo>
                <a:lnTo>
                  <a:pt x="1640131" y="228599"/>
                </a:lnTo>
                <a:lnTo>
                  <a:pt x="1603547" y="203199"/>
                </a:lnTo>
                <a:lnTo>
                  <a:pt x="1565746" y="177799"/>
                </a:lnTo>
                <a:lnTo>
                  <a:pt x="1526779" y="152399"/>
                </a:lnTo>
                <a:lnTo>
                  <a:pt x="1486699" y="139699"/>
                </a:lnTo>
                <a:lnTo>
                  <a:pt x="1445560" y="114299"/>
                </a:lnTo>
                <a:lnTo>
                  <a:pt x="1360313" y="88899"/>
                </a:lnTo>
                <a:lnTo>
                  <a:pt x="1316310" y="63499"/>
                </a:lnTo>
                <a:lnTo>
                  <a:pt x="1271458" y="50799"/>
                </a:lnTo>
                <a:lnTo>
                  <a:pt x="1225810" y="50799"/>
                </a:lnTo>
                <a:lnTo>
                  <a:pt x="1179419" y="38099"/>
                </a:lnTo>
                <a:lnTo>
                  <a:pt x="1132337" y="38099"/>
                </a:lnTo>
                <a:lnTo>
                  <a:pt x="1084616" y="25399"/>
                </a:lnTo>
                <a:lnTo>
                  <a:pt x="1318991" y="25399"/>
                </a:lnTo>
                <a:lnTo>
                  <a:pt x="1363518" y="38099"/>
                </a:lnTo>
                <a:lnTo>
                  <a:pt x="1407171" y="63499"/>
                </a:lnTo>
                <a:lnTo>
                  <a:pt x="1449901" y="76199"/>
                </a:lnTo>
                <a:lnTo>
                  <a:pt x="1491658" y="101599"/>
                </a:lnTo>
                <a:lnTo>
                  <a:pt x="1532392" y="114299"/>
                </a:lnTo>
                <a:lnTo>
                  <a:pt x="1572052" y="139699"/>
                </a:lnTo>
                <a:lnTo>
                  <a:pt x="1610589" y="165099"/>
                </a:lnTo>
                <a:lnTo>
                  <a:pt x="1647952" y="190499"/>
                </a:lnTo>
                <a:lnTo>
                  <a:pt x="1684091" y="215899"/>
                </a:lnTo>
                <a:lnTo>
                  <a:pt x="1718955" y="253999"/>
                </a:lnTo>
                <a:lnTo>
                  <a:pt x="1752496" y="279399"/>
                </a:lnTo>
                <a:lnTo>
                  <a:pt x="1784662" y="317499"/>
                </a:lnTo>
                <a:lnTo>
                  <a:pt x="1815404" y="342899"/>
                </a:lnTo>
                <a:lnTo>
                  <a:pt x="1844671" y="380999"/>
                </a:lnTo>
                <a:lnTo>
                  <a:pt x="1872413" y="419099"/>
                </a:lnTo>
                <a:lnTo>
                  <a:pt x="1898581" y="457199"/>
                </a:lnTo>
                <a:lnTo>
                  <a:pt x="1923123" y="495299"/>
                </a:lnTo>
                <a:lnTo>
                  <a:pt x="1945990" y="533399"/>
                </a:lnTo>
                <a:lnTo>
                  <a:pt x="1967132" y="571499"/>
                </a:lnTo>
                <a:lnTo>
                  <a:pt x="1986498" y="609599"/>
                </a:lnTo>
                <a:lnTo>
                  <a:pt x="2004039" y="660399"/>
                </a:lnTo>
                <a:lnTo>
                  <a:pt x="2019703" y="698499"/>
                </a:lnTo>
                <a:lnTo>
                  <a:pt x="2033442" y="749299"/>
                </a:lnTo>
                <a:lnTo>
                  <a:pt x="2045205" y="787399"/>
                </a:lnTo>
                <a:lnTo>
                  <a:pt x="2054941" y="838199"/>
                </a:lnTo>
                <a:lnTo>
                  <a:pt x="2062601" y="888999"/>
                </a:lnTo>
                <a:lnTo>
                  <a:pt x="2068135" y="927099"/>
                </a:lnTo>
                <a:lnTo>
                  <a:pt x="2071492" y="977899"/>
                </a:lnTo>
                <a:lnTo>
                  <a:pt x="2072622" y="1028699"/>
                </a:lnTo>
                <a:lnTo>
                  <a:pt x="2071492" y="1079499"/>
                </a:lnTo>
                <a:lnTo>
                  <a:pt x="2068135" y="1130299"/>
                </a:lnTo>
                <a:lnTo>
                  <a:pt x="2062601" y="1168399"/>
                </a:lnTo>
                <a:lnTo>
                  <a:pt x="2054941" y="1219199"/>
                </a:lnTo>
                <a:lnTo>
                  <a:pt x="2045205" y="1269999"/>
                </a:lnTo>
                <a:lnTo>
                  <a:pt x="2033442" y="1308099"/>
                </a:lnTo>
                <a:lnTo>
                  <a:pt x="2019703" y="1358899"/>
                </a:lnTo>
                <a:lnTo>
                  <a:pt x="2004039" y="1396999"/>
                </a:lnTo>
                <a:lnTo>
                  <a:pt x="1986498" y="1435099"/>
                </a:lnTo>
                <a:lnTo>
                  <a:pt x="1967132" y="1485899"/>
                </a:lnTo>
                <a:lnTo>
                  <a:pt x="1945990" y="1523999"/>
                </a:lnTo>
                <a:lnTo>
                  <a:pt x="1923123" y="1562099"/>
                </a:lnTo>
                <a:lnTo>
                  <a:pt x="1898581" y="1600199"/>
                </a:lnTo>
                <a:lnTo>
                  <a:pt x="1872413" y="1638299"/>
                </a:lnTo>
                <a:lnTo>
                  <a:pt x="1844671" y="1676399"/>
                </a:lnTo>
                <a:lnTo>
                  <a:pt x="1815404" y="1714499"/>
                </a:lnTo>
                <a:lnTo>
                  <a:pt x="1784662" y="1739899"/>
                </a:lnTo>
                <a:lnTo>
                  <a:pt x="1752496" y="1777999"/>
                </a:lnTo>
                <a:lnTo>
                  <a:pt x="1718955" y="1803399"/>
                </a:lnTo>
                <a:lnTo>
                  <a:pt x="1684091" y="1841499"/>
                </a:lnTo>
                <a:lnTo>
                  <a:pt x="1647952" y="1866899"/>
                </a:lnTo>
                <a:lnTo>
                  <a:pt x="1610589" y="1892299"/>
                </a:lnTo>
                <a:lnTo>
                  <a:pt x="1572052" y="1917699"/>
                </a:lnTo>
                <a:lnTo>
                  <a:pt x="1532392" y="1943099"/>
                </a:lnTo>
                <a:lnTo>
                  <a:pt x="1491658" y="1955799"/>
                </a:lnTo>
                <a:lnTo>
                  <a:pt x="1449901" y="1981199"/>
                </a:lnTo>
                <a:lnTo>
                  <a:pt x="1407171" y="1993899"/>
                </a:lnTo>
                <a:lnTo>
                  <a:pt x="1273642" y="2031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593472" y="3522112"/>
            <a:ext cx="161924" cy="228452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593478" y="3941175"/>
            <a:ext cx="190486" cy="190489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593473" y="4574817"/>
            <a:ext cx="209549" cy="209549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593472" y="4248515"/>
            <a:ext cx="209441" cy="209560"/>
          </a:xfrm>
          <a:prstGeom prst="rect">
            <a:avLst/>
          </a:prstGeom>
        </p:spPr>
      </p:pic>
      <p:sp>
        <p:nvSpPr>
          <p:cNvPr id="29" name="bg object 29"/>
          <p:cNvSpPr/>
          <p:nvPr/>
        </p:nvSpPr>
        <p:spPr>
          <a:xfrm>
            <a:off x="438022" y="2645541"/>
            <a:ext cx="3569970" cy="389890"/>
          </a:xfrm>
          <a:custGeom>
            <a:avLst/>
            <a:gdLst/>
            <a:ahLst/>
            <a:cxnLst/>
            <a:rect l="l" t="t" r="r" b="b"/>
            <a:pathLst>
              <a:path w="3569970" h="389889">
                <a:moveTo>
                  <a:pt x="3569903" y="194938"/>
                </a:moveTo>
                <a:lnTo>
                  <a:pt x="3566123" y="233148"/>
                </a:lnTo>
                <a:lnTo>
                  <a:pt x="3537151" y="303092"/>
                </a:lnTo>
                <a:lnTo>
                  <a:pt x="3512806" y="332783"/>
                </a:lnTo>
                <a:lnTo>
                  <a:pt x="3483116" y="357127"/>
                </a:lnTo>
                <a:lnTo>
                  <a:pt x="3413171" y="386099"/>
                </a:lnTo>
                <a:lnTo>
                  <a:pt x="3374970" y="389879"/>
                </a:lnTo>
                <a:lnTo>
                  <a:pt x="194932" y="389879"/>
                </a:lnTo>
                <a:lnTo>
                  <a:pt x="156731" y="386099"/>
                </a:lnTo>
                <a:lnTo>
                  <a:pt x="86787" y="357127"/>
                </a:lnTo>
                <a:lnTo>
                  <a:pt x="57096" y="332783"/>
                </a:lnTo>
                <a:lnTo>
                  <a:pt x="32752" y="303092"/>
                </a:lnTo>
                <a:lnTo>
                  <a:pt x="3780" y="233148"/>
                </a:lnTo>
                <a:lnTo>
                  <a:pt x="0" y="194939"/>
                </a:lnTo>
                <a:lnTo>
                  <a:pt x="3780" y="156731"/>
                </a:lnTo>
                <a:lnTo>
                  <a:pt x="32752" y="86786"/>
                </a:lnTo>
                <a:lnTo>
                  <a:pt x="57096" y="57096"/>
                </a:lnTo>
                <a:lnTo>
                  <a:pt x="86787" y="32751"/>
                </a:lnTo>
                <a:lnTo>
                  <a:pt x="156731" y="3779"/>
                </a:lnTo>
                <a:lnTo>
                  <a:pt x="194932" y="0"/>
                </a:lnTo>
                <a:lnTo>
                  <a:pt x="3374970" y="0"/>
                </a:lnTo>
                <a:lnTo>
                  <a:pt x="3413171" y="3779"/>
                </a:lnTo>
                <a:lnTo>
                  <a:pt x="3483116" y="32751"/>
                </a:lnTo>
                <a:lnTo>
                  <a:pt x="3512806" y="57096"/>
                </a:lnTo>
                <a:lnTo>
                  <a:pt x="3537151" y="86786"/>
                </a:lnTo>
                <a:lnTo>
                  <a:pt x="3566123" y="156731"/>
                </a:lnTo>
                <a:lnTo>
                  <a:pt x="3569903" y="194938"/>
                </a:lnTo>
                <a:close/>
              </a:path>
            </a:pathLst>
          </a:custGeom>
          <a:solidFill>
            <a:srgbClr val="ECE3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438022" y="8679788"/>
            <a:ext cx="3569970" cy="389890"/>
          </a:xfrm>
          <a:custGeom>
            <a:avLst/>
            <a:gdLst/>
            <a:ahLst/>
            <a:cxnLst/>
            <a:rect l="l" t="t" r="r" b="b"/>
            <a:pathLst>
              <a:path w="3569970" h="389890">
                <a:moveTo>
                  <a:pt x="3569903" y="194939"/>
                </a:moveTo>
                <a:lnTo>
                  <a:pt x="3566123" y="233149"/>
                </a:lnTo>
                <a:lnTo>
                  <a:pt x="3537151" y="303093"/>
                </a:lnTo>
                <a:lnTo>
                  <a:pt x="3512806" y="332784"/>
                </a:lnTo>
                <a:lnTo>
                  <a:pt x="3483116" y="357128"/>
                </a:lnTo>
                <a:lnTo>
                  <a:pt x="3413171" y="386100"/>
                </a:lnTo>
                <a:lnTo>
                  <a:pt x="3374965" y="389880"/>
                </a:lnTo>
                <a:lnTo>
                  <a:pt x="194938" y="389880"/>
                </a:lnTo>
                <a:lnTo>
                  <a:pt x="156731" y="386100"/>
                </a:lnTo>
                <a:lnTo>
                  <a:pt x="86787" y="357128"/>
                </a:lnTo>
                <a:lnTo>
                  <a:pt x="57096" y="332784"/>
                </a:lnTo>
                <a:lnTo>
                  <a:pt x="32752" y="303093"/>
                </a:lnTo>
                <a:lnTo>
                  <a:pt x="3780" y="233149"/>
                </a:lnTo>
                <a:lnTo>
                  <a:pt x="0" y="194940"/>
                </a:lnTo>
                <a:lnTo>
                  <a:pt x="3780" y="156732"/>
                </a:lnTo>
                <a:lnTo>
                  <a:pt x="32752" y="86787"/>
                </a:lnTo>
                <a:lnTo>
                  <a:pt x="57096" y="57096"/>
                </a:lnTo>
                <a:lnTo>
                  <a:pt x="86787" y="32752"/>
                </a:lnTo>
                <a:lnTo>
                  <a:pt x="156731" y="3780"/>
                </a:lnTo>
                <a:lnTo>
                  <a:pt x="194938" y="0"/>
                </a:lnTo>
                <a:lnTo>
                  <a:pt x="3374965" y="0"/>
                </a:lnTo>
                <a:lnTo>
                  <a:pt x="3413171" y="3780"/>
                </a:lnTo>
                <a:lnTo>
                  <a:pt x="3483116" y="32752"/>
                </a:lnTo>
                <a:lnTo>
                  <a:pt x="3512806" y="57096"/>
                </a:lnTo>
                <a:lnTo>
                  <a:pt x="3537151" y="86787"/>
                </a:lnTo>
                <a:lnTo>
                  <a:pt x="3566123" y="156732"/>
                </a:lnTo>
                <a:lnTo>
                  <a:pt x="3569903" y="194939"/>
                </a:lnTo>
                <a:close/>
              </a:path>
            </a:pathLst>
          </a:custGeom>
          <a:solidFill>
            <a:srgbClr val="ECE3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4426091" y="5191332"/>
            <a:ext cx="2614295" cy="389890"/>
          </a:xfrm>
          <a:custGeom>
            <a:avLst/>
            <a:gdLst/>
            <a:ahLst/>
            <a:cxnLst/>
            <a:rect l="l" t="t" r="r" b="b"/>
            <a:pathLst>
              <a:path w="2614295" h="389889">
                <a:moveTo>
                  <a:pt x="2614072" y="194939"/>
                </a:moveTo>
                <a:lnTo>
                  <a:pt x="2610292" y="233148"/>
                </a:lnTo>
                <a:lnTo>
                  <a:pt x="2581320" y="303093"/>
                </a:lnTo>
                <a:lnTo>
                  <a:pt x="2556975" y="332784"/>
                </a:lnTo>
                <a:lnTo>
                  <a:pt x="2527284" y="357128"/>
                </a:lnTo>
                <a:lnTo>
                  <a:pt x="2457340" y="386100"/>
                </a:lnTo>
                <a:lnTo>
                  <a:pt x="2419133" y="389880"/>
                </a:lnTo>
                <a:lnTo>
                  <a:pt x="194938" y="389880"/>
                </a:lnTo>
                <a:lnTo>
                  <a:pt x="156731" y="386100"/>
                </a:lnTo>
                <a:lnTo>
                  <a:pt x="86787" y="357128"/>
                </a:lnTo>
                <a:lnTo>
                  <a:pt x="57096" y="332784"/>
                </a:lnTo>
                <a:lnTo>
                  <a:pt x="32751" y="303093"/>
                </a:lnTo>
                <a:lnTo>
                  <a:pt x="3779" y="233148"/>
                </a:lnTo>
                <a:lnTo>
                  <a:pt x="0" y="194943"/>
                </a:lnTo>
                <a:lnTo>
                  <a:pt x="3779" y="156731"/>
                </a:lnTo>
                <a:lnTo>
                  <a:pt x="32751" y="86787"/>
                </a:lnTo>
                <a:lnTo>
                  <a:pt x="57096" y="57096"/>
                </a:lnTo>
                <a:lnTo>
                  <a:pt x="86787" y="32752"/>
                </a:lnTo>
                <a:lnTo>
                  <a:pt x="156731" y="3780"/>
                </a:lnTo>
                <a:lnTo>
                  <a:pt x="194938" y="0"/>
                </a:lnTo>
                <a:lnTo>
                  <a:pt x="2419133" y="0"/>
                </a:lnTo>
                <a:lnTo>
                  <a:pt x="2457340" y="3780"/>
                </a:lnTo>
                <a:lnTo>
                  <a:pt x="2527284" y="32752"/>
                </a:lnTo>
                <a:lnTo>
                  <a:pt x="2556975" y="57096"/>
                </a:lnTo>
                <a:lnTo>
                  <a:pt x="2581320" y="86787"/>
                </a:lnTo>
                <a:lnTo>
                  <a:pt x="2610292" y="156731"/>
                </a:lnTo>
                <a:lnTo>
                  <a:pt x="2614072" y="1949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4422809" y="7336144"/>
            <a:ext cx="2614295" cy="389890"/>
          </a:xfrm>
          <a:custGeom>
            <a:avLst/>
            <a:gdLst/>
            <a:ahLst/>
            <a:cxnLst/>
            <a:rect l="l" t="t" r="r" b="b"/>
            <a:pathLst>
              <a:path w="2614295" h="389890">
                <a:moveTo>
                  <a:pt x="2614072" y="194939"/>
                </a:moveTo>
                <a:lnTo>
                  <a:pt x="2610292" y="233149"/>
                </a:lnTo>
                <a:lnTo>
                  <a:pt x="2581320" y="303093"/>
                </a:lnTo>
                <a:lnTo>
                  <a:pt x="2556975" y="332784"/>
                </a:lnTo>
                <a:lnTo>
                  <a:pt x="2527285" y="357128"/>
                </a:lnTo>
                <a:lnTo>
                  <a:pt x="2457340" y="386100"/>
                </a:lnTo>
                <a:lnTo>
                  <a:pt x="2419134" y="389880"/>
                </a:lnTo>
                <a:lnTo>
                  <a:pt x="194938" y="389880"/>
                </a:lnTo>
                <a:lnTo>
                  <a:pt x="156731" y="386100"/>
                </a:lnTo>
                <a:lnTo>
                  <a:pt x="86787" y="357128"/>
                </a:lnTo>
                <a:lnTo>
                  <a:pt x="57096" y="332784"/>
                </a:lnTo>
                <a:lnTo>
                  <a:pt x="32752" y="303093"/>
                </a:lnTo>
                <a:lnTo>
                  <a:pt x="3780" y="233149"/>
                </a:lnTo>
                <a:lnTo>
                  <a:pt x="0" y="194943"/>
                </a:lnTo>
                <a:lnTo>
                  <a:pt x="3780" y="156732"/>
                </a:lnTo>
                <a:lnTo>
                  <a:pt x="32752" y="86787"/>
                </a:lnTo>
                <a:lnTo>
                  <a:pt x="57096" y="57096"/>
                </a:lnTo>
                <a:lnTo>
                  <a:pt x="86787" y="32752"/>
                </a:lnTo>
                <a:lnTo>
                  <a:pt x="156731" y="3780"/>
                </a:lnTo>
                <a:lnTo>
                  <a:pt x="194938" y="0"/>
                </a:lnTo>
                <a:lnTo>
                  <a:pt x="2419134" y="0"/>
                </a:lnTo>
                <a:lnTo>
                  <a:pt x="2457340" y="3780"/>
                </a:lnTo>
                <a:lnTo>
                  <a:pt x="2527285" y="32752"/>
                </a:lnTo>
                <a:lnTo>
                  <a:pt x="2556975" y="57096"/>
                </a:lnTo>
                <a:lnTo>
                  <a:pt x="2581320" y="86787"/>
                </a:lnTo>
                <a:lnTo>
                  <a:pt x="2610292" y="156732"/>
                </a:lnTo>
                <a:lnTo>
                  <a:pt x="2614072" y="1949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9904" y="206025"/>
            <a:ext cx="2989579" cy="17138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25316" y="3189260"/>
            <a:ext cx="6712217" cy="5208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50768"/>
            <a:ext cx="242011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  <p:sp>
        <p:nvSpPr>
          <p:cNvPr id="33" name="TextBox 11"/>
          <p:cNvSpPr txBox="1"/>
          <p:nvPr userDrawn="1"/>
        </p:nvSpPr>
        <p:spPr>
          <a:xfrm rot="16200000">
            <a:off x="-3307171" y="4131955"/>
            <a:ext cx="610947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bs-Latn-BA" sz="15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</a:t>
            </a:r>
            <a:r>
              <a:rPr lang="bs-Latn-BA" sz="15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</a:t>
            </a:r>
            <a:r>
              <a:rPr lang="bs-Latn-BA" sz="15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ore PowerPoint templates</a:t>
            </a:r>
            <a:r>
              <a:rPr lang="bs-Latn-BA" sz="15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es-PE" sz="1500" b="1" baseline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plantillaspowerpoint.org</a:t>
            </a:r>
            <a:endParaRPr lang="en-US" sz="15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" name="Imagen 3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165779" y="7997058"/>
            <a:ext cx="1826693" cy="50486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ola@unsitiogenial.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9834" y="2217656"/>
            <a:ext cx="2305050" cy="748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5194" algn="l"/>
              </a:tabLst>
            </a:pPr>
            <a:r>
              <a:rPr sz="1800" b="1" spc="-110" dirty="0">
                <a:latin typeface="Tahoma"/>
                <a:cs typeface="Tahoma"/>
              </a:rPr>
              <a:t>S</a:t>
            </a:r>
            <a:r>
              <a:rPr sz="1800" b="1" spc="-280" dirty="0">
                <a:latin typeface="Tahoma"/>
                <a:cs typeface="Tahoma"/>
              </a:rPr>
              <a:t> </a:t>
            </a:r>
            <a:r>
              <a:rPr sz="1800" b="1" spc="15" dirty="0">
                <a:latin typeface="Tahoma"/>
                <a:cs typeface="Tahoma"/>
              </a:rPr>
              <a:t>A</a:t>
            </a:r>
            <a:r>
              <a:rPr sz="1800" b="1" spc="-280" dirty="0">
                <a:latin typeface="Tahoma"/>
                <a:cs typeface="Tahoma"/>
              </a:rPr>
              <a:t> </a:t>
            </a:r>
            <a:r>
              <a:rPr sz="1800" b="1" spc="-135" dirty="0">
                <a:latin typeface="Tahoma"/>
                <a:cs typeface="Tahoma"/>
              </a:rPr>
              <a:t>L</a:t>
            </a:r>
            <a:r>
              <a:rPr sz="1800" b="1" spc="-280" dirty="0">
                <a:latin typeface="Tahoma"/>
                <a:cs typeface="Tahoma"/>
              </a:rPr>
              <a:t> </a:t>
            </a:r>
            <a:r>
              <a:rPr sz="1800" b="1" spc="-150" dirty="0">
                <a:latin typeface="Tahoma"/>
                <a:cs typeface="Tahoma"/>
              </a:rPr>
              <a:t>E</a:t>
            </a:r>
            <a:r>
              <a:rPr sz="1800" b="1" spc="-280" dirty="0">
                <a:latin typeface="Tahoma"/>
                <a:cs typeface="Tahoma"/>
              </a:rPr>
              <a:t> </a:t>
            </a:r>
            <a:r>
              <a:rPr sz="1800" b="1" spc="-110" dirty="0">
                <a:latin typeface="Tahoma"/>
                <a:cs typeface="Tahoma"/>
              </a:rPr>
              <a:t>S</a:t>
            </a:r>
            <a:r>
              <a:rPr sz="1800" b="1" dirty="0">
                <a:latin typeface="Tahoma"/>
                <a:cs typeface="Tahoma"/>
              </a:rPr>
              <a:t>	</a:t>
            </a:r>
            <a:r>
              <a:rPr sz="1800" b="1" spc="-25" dirty="0">
                <a:latin typeface="Tahoma"/>
                <a:cs typeface="Tahoma"/>
              </a:rPr>
              <a:t>M</a:t>
            </a:r>
            <a:r>
              <a:rPr sz="1800" b="1" spc="-280" dirty="0">
                <a:latin typeface="Tahoma"/>
                <a:cs typeface="Tahoma"/>
              </a:rPr>
              <a:t> </a:t>
            </a:r>
            <a:r>
              <a:rPr sz="1800" b="1" spc="15" dirty="0">
                <a:latin typeface="Tahoma"/>
                <a:cs typeface="Tahoma"/>
              </a:rPr>
              <a:t>A</a:t>
            </a:r>
            <a:r>
              <a:rPr sz="1800" b="1" spc="-280" dirty="0">
                <a:latin typeface="Tahoma"/>
                <a:cs typeface="Tahoma"/>
              </a:rPr>
              <a:t> </a:t>
            </a:r>
            <a:r>
              <a:rPr sz="1800" b="1" spc="-125" dirty="0">
                <a:latin typeface="Tahoma"/>
                <a:cs typeface="Tahoma"/>
              </a:rPr>
              <a:t>N</a:t>
            </a:r>
            <a:r>
              <a:rPr sz="1800" b="1" spc="-280" dirty="0">
                <a:latin typeface="Tahoma"/>
                <a:cs typeface="Tahoma"/>
              </a:rPr>
              <a:t> </a:t>
            </a:r>
            <a:r>
              <a:rPr sz="1800" b="1" spc="15" dirty="0">
                <a:latin typeface="Tahoma"/>
                <a:cs typeface="Tahoma"/>
              </a:rPr>
              <a:t>A</a:t>
            </a:r>
            <a:r>
              <a:rPr sz="1800" b="1" spc="-280" dirty="0">
                <a:latin typeface="Tahoma"/>
                <a:cs typeface="Tahoma"/>
              </a:rPr>
              <a:t> </a:t>
            </a:r>
            <a:r>
              <a:rPr sz="1800" b="1" spc="60" dirty="0">
                <a:latin typeface="Tahoma"/>
                <a:cs typeface="Tahoma"/>
              </a:rPr>
              <a:t>G</a:t>
            </a:r>
            <a:r>
              <a:rPr sz="1800" b="1" spc="-280" dirty="0">
                <a:latin typeface="Tahoma"/>
                <a:cs typeface="Tahoma"/>
              </a:rPr>
              <a:t> </a:t>
            </a:r>
            <a:r>
              <a:rPr sz="1800" b="1" spc="-150" dirty="0">
                <a:latin typeface="Tahoma"/>
                <a:cs typeface="Tahoma"/>
              </a:rPr>
              <a:t>E</a:t>
            </a:r>
            <a:r>
              <a:rPr sz="1800" b="1" spc="-280" dirty="0">
                <a:latin typeface="Tahoma"/>
                <a:cs typeface="Tahoma"/>
              </a:rPr>
              <a:t> </a:t>
            </a:r>
            <a:r>
              <a:rPr sz="1800" b="1" spc="-210" dirty="0">
                <a:latin typeface="Tahoma"/>
                <a:cs typeface="Tahoma"/>
              </a:rPr>
              <a:t>R</a:t>
            </a:r>
            <a:endParaRPr sz="1800">
              <a:latin typeface="Tahoma"/>
              <a:cs typeface="Tahoma"/>
            </a:endParaRPr>
          </a:p>
          <a:p>
            <a:pPr marL="92075">
              <a:lnSpc>
                <a:spcPct val="100000"/>
              </a:lnSpc>
              <a:spcBef>
                <a:spcPts val="1615"/>
              </a:spcBef>
            </a:pPr>
            <a:r>
              <a:rPr sz="1600" b="1" spc="-135" dirty="0">
                <a:latin typeface="Tahoma"/>
                <a:cs typeface="Tahoma"/>
              </a:rPr>
              <a:t>E</a:t>
            </a:r>
            <a:r>
              <a:rPr sz="1600" b="1" spc="-55" dirty="0">
                <a:latin typeface="Tahoma"/>
                <a:cs typeface="Tahoma"/>
              </a:rPr>
              <a:t>X</a:t>
            </a:r>
            <a:r>
              <a:rPr sz="1600" b="1" spc="-120" dirty="0">
                <a:latin typeface="Tahoma"/>
                <a:cs typeface="Tahoma"/>
              </a:rPr>
              <a:t>P</a:t>
            </a:r>
            <a:r>
              <a:rPr sz="1600" b="1" spc="-135" dirty="0">
                <a:latin typeface="Tahoma"/>
                <a:cs typeface="Tahoma"/>
              </a:rPr>
              <a:t>E</a:t>
            </a:r>
            <a:r>
              <a:rPr sz="1600" b="1" spc="-190" dirty="0">
                <a:latin typeface="Tahoma"/>
                <a:cs typeface="Tahoma"/>
              </a:rPr>
              <a:t>R</a:t>
            </a:r>
            <a:r>
              <a:rPr sz="1600" b="1" spc="-335" dirty="0">
                <a:latin typeface="Tahoma"/>
                <a:cs typeface="Tahoma"/>
              </a:rPr>
              <a:t>I</a:t>
            </a:r>
            <a:r>
              <a:rPr sz="1600" b="1" spc="-135" dirty="0">
                <a:latin typeface="Tahoma"/>
                <a:cs typeface="Tahoma"/>
              </a:rPr>
              <a:t>E</a:t>
            </a:r>
            <a:r>
              <a:rPr sz="1600" b="1" spc="-114" dirty="0">
                <a:latin typeface="Tahoma"/>
                <a:cs typeface="Tahoma"/>
              </a:rPr>
              <a:t>N</a:t>
            </a:r>
            <a:r>
              <a:rPr sz="1600" b="1" spc="55" dirty="0">
                <a:latin typeface="Tahoma"/>
                <a:cs typeface="Tahoma"/>
              </a:rPr>
              <a:t>C</a:t>
            </a:r>
            <a:r>
              <a:rPr sz="1600" b="1" spc="-335" dirty="0">
                <a:latin typeface="Tahoma"/>
                <a:cs typeface="Tahoma"/>
              </a:rPr>
              <a:t>I</a:t>
            </a:r>
            <a:r>
              <a:rPr sz="1600" b="1" spc="15" dirty="0">
                <a:latin typeface="Tahoma"/>
                <a:cs typeface="Tahoma"/>
              </a:rPr>
              <a:t>A</a:t>
            </a:r>
            <a:r>
              <a:rPr sz="1600" b="1" spc="-25" dirty="0">
                <a:latin typeface="Tahoma"/>
                <a:cs typeface="Tahoma"/>
              </a:rPr>
              <a:t> </a:t>
            </a:r>
            <a:r>
              <a:rPr sz="1600" b="1" spc="-125" dirty="0">
                <a:latin typeface="Tahoma"/>
                <a:cs typeface="Tahoma"/>
              </a:rPr>
              <a:t>L</a:t>
            </a:r>
            <a:r>
              <a:rPr sz="1600" b="1" spc="10" dirty="0">
                <a:latin typeface="Tahoma"/>
                <a:cs typeface="Tahoma"/>
              </a:rPr>
              <a:t>A</a:t>
            </a:r>
            <a:r>
              <a:rPr sz="1600" b="1" spc="-110" dirty="0">
                <a:latin typeface="Tahoma"/>
                <a:cs typeface="Tahoma"/>
              </a:rPr>
              <a:t>B</a:t>
            </a:r>
            <a:r>
              <a:rPr sz="1600" b="1" spc="75" dirty="0">
                <a:latin typeface="Tahoma"/>
                <a:cs typeface="Tahoma"/>
              </a:rPr>
              <a:t>O</a:t>
            </a:r>
            <a:r>
              <a:rPr sz="1600" b="1" spc="-190" dirty="0">
                <a:latin typeface="Tahoma"/>
                <a:cs typeface="Tahoma"/>
              </a:rPr>
              <a:t>R</a:t>
            </a:r>
            <a:r>
              <a:rPr sz="1600" b="1" spc="10" dirty="0">
                <a:latin typeface="Tahoma"/>
                <a:cs typeface="Tahoma"/>
              </a:rPr>
              <a:t>A</a:t>
            </a:r>
            <a:r>
              <a:rPr sz="1600" b="1" spc="-120" dirty="0">
                <a:latin typeface="Tahoma"/>
                <a:cs typeface="Tahoma"/>
              </a:rPr>
              <a:t>L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5316" y="3189260"/>
            <a:ext cx="3624579" cy="5208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0485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latin typeface="Tahoma"/>
                <a:cs typeface="Tahoma"/>
              </a:rPr>
              <a:t>E</a:t>
            </a:r>
            <a:r>
              <a:rPr sz="1400" b="1" spc="-15" dirty="0">
                <a:latin typeface="Tahoma"/>
                <a:cs typeface="Tahoma"/>
              </a:rPr>
              <a:t>ns</a:t>
            </a:r>
            <a:r>
              <a:rPr sz="1400" b="1" spc="10" dirty="0">
                <a:latin typeface="Tahoma"/>
                <a:cs typeface="Tahoma"/>
              </a:rPr>
              <a:t>i</a:t>
            </a:r>
            <a:r>
              <a:rPr sz="1400" b="1" spc="45" dirty="0">
                <a:latin typeface="Tahoma"/>
                <a:cs typeface="Tahoma"/>
              </a:rPr>
              <a:t>g</a:t>
            </a:r>
            <a:r>
              <a:rPr sz="1400" b="1" spc="-15" dirty="0">
                <a:latin typeface="Tahoma"/>
                <a:cs typeface="Tahoma"/>
              </a:rPr>
              <a:t>n</a:t>
            </a:r>
            <a:r>
              <a:rPr sz="1400" b="1" spc="20" dirty="0">
                <a:latin typeface="Tahoma"/>
                <a:cs typeface="Tahoma"/>
              </a:rPr>
              <a:t>a</a:t>
            </a:r>
            <a:r>
              <a:rPr sz="1400" b="1" spc="110" dirty="0">
                <a:latin typeface="Tahoma"/>
                <a:cs typeface="Tahoma"/>
              </a:rPr>
              <a:t> </a:t>
            </a:r>
            <a:r>
              <a:rPr sz="1400" b="1" spc="-505" dirty="0">
                <a:latin typeface="Tahoma"/>
                <a:cs typeface="Tahoma"/>
              </a:rPr>
              <a:t>|</a:t>
            </a:r>
            <a:r>
              <a:rPr sz="1400" b="1" spc="110" dirty="0">
                <a:latin typeface="Tahoma"/>
                <a:cs typeface="Tahoma"/>
              </a:rPr>
              <a:t> </a:t>
            </a:r>
            <a:r>
              <a:rPr sz="1400" b="1" spc="114" dirty="0">
                <a:latin typeface="Tahoma"/>
                <a:cs typeface="Tahoma"/>
              </a:rPr>
              <a:t>C</a:t>
            </a:r>
            <a:r>
              <a:rPr sz="1400" b="1" spc="35" dirty="0">
                <a:latin typeface="Tahoma"/>
                <a:cs typeface="Tahoma"/>
              </a:rPr>
              <a:t>o</a:t>
            </a:r>
            <a:r>
              <a:rPr sz="1400" b="1" spc="10" dirty="0">
                <a:latin typeface="Tahoma"/>
                <a:cs typeface="Tahoma"/>
              </a:rPr>
              <a:t>m</a:t>
            </a:r>
            <a:r>
              <a:rPr sz="1400" b="1" spc="30" dirty="0">
                <a:latin typeface="Tahoma"/>
                <a:cs typeface="Tahoma"/>
              </a:rPr>
              <a:t>e</a:t>
            </a:r>
            <a:r>
              <a:rPr sz="1400" b="1" spc="20" dirty="0">
                <a:latin typeface="Tahoma"/>
                <a:cs typeface="Tahoma"/>
              </a:rPr>
              <a:t>r</a:t>
            </a:r>
            <a:r>
              <a:rPr sz="1400" b="1" spc="70" dirty="0">
                <a:latin typeface="Tahoma"/>
                <a:cs typeface="Tahoma"/>
              </a:rPr>
              <a:t>c</a:t>
            </a:r>
            <a:r>
              <a:rPr sz="1400" b="1" spc="10" dirty="0">
                <a:latin typeface="Tahoma"/>
                <a:cs typeface="Tahoma"/>
              </a:rPr>
              <a:t>i</a:t>
            </a:r>
            <a:r>
              <a:rPr sz="1400" b="1" spc="85" dirty="0">
                <a:latin typeface="Tahoma"/>
                <a:cs typeface="Tahoma"/>
              </a:rPr>
              <a:t>a</a:t>
            </a:r>
            <a:r>
              <a:rPr sz="1400" b="1" spc="-70" dirty="0">
                <a:latin typeface="Tahoma"/>
                <a:cs typeface="Tahoma"/>
              </a:rPr>
              <a:t>l</a:t>
            </a:r>
            <a:endParaRPr sz="1400">
              <a:latin typeface="Tahoma"/>
              <a:cs typeface="Tahoma"/>
            </a:endParaRPr>
          </a:p>
          <a:p>
            <a:pPr marL="70485">
              <a:lnSpc>
                <a:spcPct val="100000"/>
              </a:lnSpc>
              <a:spcBef>
                <a:spcPts val="1025"/>
              </a:spcBef>
            </a:pPr>
            <a:r>
              <a:rPr sz="1300" spc="-20" dirty="0">
                <a:latin typeface="Tahoma"/>
                <a:cs typeface="Tahoma"/>
              </a:rPr>
              <a:t>2019</a:t>
            </a:r>
            <a:r>
              <a:rPr sz="1300" spc="45" dirty="0">
                <a:latin typeface="Tahoma"/>
                <a:cs typeface="Tahoma"/>
              </a:rPr>
              <a:t> </a:t>
            </a:r>
            <a:r>
              <a:rPr sz="1300" spc="90" dirty="0">
                <a:latin typeface="Tahoma"/>
                <a:cs typeface="Tahoma"/>
              </a:rPr>
              <a:t>-</a:t>
            </a:r>
            <a:r>
              <a:rPr sz="1300" spc="45" dirty="0">
                <a:latin typeface="Tahoma"/>
                <a:cs typeface="Tahoma"/>
              </a:rPr>
              <a:t> </a:t>
            </a:r>
            <a:r>
              <a:rPr sz="1300" spc="90" dirty="0">
                <a:latin typeface="Tahoma"/>
                <a:cs typeface="Tahoma"/>
              </a:rPr>
              <a:t>Actualmente</a:t>
            </a:r>
            <a:endParaRPr sz="1300">
              <a:latin typeface="Tahoma"/>
              <a:cs typeface="Tahoma"/>
            </a:endParaRPr>
          </a:p>
          <a:p>
            <a:pPr marL="12700" marR="5080">
              <a:lnSpc>
                <a:spcPct val="116100"/>
              </a:lnSpc>
              <a:spcBef>
                <a:spcPts val="825"/>
              </a:spcBef>
            </a:pPr>
            <a:r>
              <a:rPr sz="1400" spc="70" dirty="0">
                <a:latin typeface="Tahoma"/>
                <a:cs typeface="Tahoma"/>
              </a:rPr>
              <a:t>Lorem</a:t>
            </a:r>
            <a:r>
              <a:rPr sz="1400" spc="85" dirty="0">
                <a:latin typeface="Tahoma"/>
                <a:cs typeface="Tahoma"/>
              </a:rPr>
              <a:t> </a:t>
            </a:r>
            <a:r>
              <a:rPr sz="1400" spc="60" dirty="0">
                <a:latin typeface="Tahoma"/>
                <a:cs typeface="Tahoma"/>
              </a:rPr>
              <a:t>ipsum</a:t>
            </a:r>
            <a:r>
              <a:rPr sz="1400" spc="85" dirty="0">
                <a:latin typeface="Tahoma"/>
                <a:cs typeface="Tahoma"/>
              </a:rPr>
              <a:t> </a:t>
            </a:r>
            <a:r>
              <a:rPr sz="1400" spc="75" dirty="0">
                <a:latin typeface="Tahoma"/>
                <a:cs typeface="Tahoma"/>
              </a:rPr>
              <a:t>dolor</a:t>
            </a:r>
            <a:r>
              <a:rPr sz="1400" spc="85" dirty="0">
                <a:latin typeface="Tahoma"/>
                <a:cs typeface="Tahoma"/>
              </a:rPr>
              <a:t> </a:t>
            </a:r>
            <a:r>
              <a:rPr sz="1400" spc="30" dirty="0">
                <a:latin typeface="Tahoma"/>
                <a:cs typeface="Tahoma"/>
              </a:rPr>
              <a:t>sit</a:t>
            </a:r>
            <a:r>
              <a:rPr sz="1400" spc="85" dirty="0">
                <a:latin typeface="Tahoma"/>
                <a:cs typeface="Tahoma"/>
              </a:rPr>
              <a:t> </a:t>
            </a:r>
            <a:r>
              <a:rPr sz="1400" spc="100" dirty="0">
                <a:latin typeface="Tahoma"/>
                <a:cs typeface="Tahoma"/>
              </a:rPr>
              <a:t>amet</a:t>
            </a:r>
            <a:r>
              <a:rPr sz="1400" spc="85" dirty="0">
                <a:latin typeface="Tahoma"/>
                <a:cs typeface="Tahoma"/>
              </a:rPr>
              <a:t> </a:t>
            </a:r>
            <a:r>
              <a:rPr sz="1400" spc="80" dirty="0">
                <a:latin typeface="Tahoma"/>
                <a:cs typeface="Tahoma"/>
              </a:rPr>
              <a:t>consectetur </a:t>
            </a:r>
            <a:r>
              <a:rPr sz="1400" spc="85" dirty="0">
                <a:latin typeface="Tahoma"/>
                <a:cs typeface="Tahoma"/>
              </a:rPr>
              <a:t> </a:t>
            </a:r>
            <a:r>
              <a:rPr sz="1400" spc="90" dirty="0">
                <a:latin typeface="Tahoma"/>
                <a:cs typeface="Tahoma"/>
              </a:rPr>
              <a:t>adipiscing</a:t>
            </a:r>
            <a:r>
              <a:rPr sz="1400" spc="105" dirty="0">
                <a:latin typeface="Tahoma"/>
                <a:cs typeface="Tahoma"/>
              </a:rPr>
              <a:t> </a:t>
            </a:r>
            <a:r>
              <a:rPr sz="1400" spc="15" dirty="0">
                <a:latin typeface="Tahoma"/>
                <a:cs typeface="Tahoma"/>
              </a:rPr>
              <a:t>elit,</a:t>
            </a:r>
            <a:r>
              <a:rPr sz="1400" spc="105" dirty="0">
                <a:latin typeface="Tahoma"/>
                <a:cs typeface="Tahoma"/>
              </a:rPr>
              <a:t> </a:t>
            </a:r>
            <a:r>
              <a:rPr sz="1400" spc="85" dirty="0">
                <a:latin typeface="Tahoma"/>
                <a:cs typeface="Tahoma"/>
              </a:rPr>
              <a:t>habitasse</a:t>
            </a:r>
            <a:r>
              <a:rPr sz="1400" spc="110" dirty="0">
                <a:latin typeface="Tahoma"/>
                <a:cs typeface="Tahoma"/>
              </a:rPr>
              <a:t> </a:t>
            </a:r>
            <a:r>
              <a:rPr sz="1400" spc="95" dirty="0">
                <a:latin typeface="Tahoma"/>
                <a:cs typeface="Tahoma"/>
              </a:rPr>
              <a:t>diam </a:t>
            </a:r>
            <a:r>
              <a:rPr sz="1400" spc="100" dirty="0">
                <a:latin typeface="Tahoma"/>
                <a:cs typeface="Tahoma"/>
              </a:rPr>
              <a:t> </a:t>
            </a:r>
            <a:r>
              <a:rPr sz="1400" spc="70" dirty="0">
                <a:latin typeface="Tahoma"/>
                <a:cs typeface="Tahoma"/>
              </a:rPr>
              <a:t>elementum</a:t>
            </a:r>
            <a:r>
              <a:rPr sz="1400" spc="80" dirty="0">
                <a:latin typeface="Tahoma"/>
                <a:cs typeface="Tahoma"/>
              </a:rPr>
              <a:t> </a:t>
            </a:r>
            <a:r>
              <a:rPr sz="1400" spc="45" dirty="0">
                <a:latin typeface="Tahoma"/>
                <a:cs typeface="Tahoma"/>
              </a:rPr>
              <a:t>nunc</a:t>
            </a:r>
            <a:r>
              <a:rPr sz="1400" spc="85" dirty="0">
                <a:latin typeface="Tahoma"/>
                <a:cs typeface="Tahoma"/>
              </a:rPr>
              <a:t> </a:t>
            </a:r>
            <a:r>
              <a:rPr sz="1400" spc="95" dirty="0">
                <a:latin typeface="Tahoma"/>
                <a:cs typeface="Tahoma"/>
              </a:rPr>
              <a:t>aenean</a:t>
            </a:r>
            <a:r>
              <a:rPr sz="1400" spc="80" dirty="0">
                <a:latin typeface="Tahoma"/>
                <a:cs typeface="Tahoma"/>
              </a:rPr>
              <a:t> augue </a:t>
            </a:r>
            <a:r>
              <a:rPr sz="1400" spc="50" dirty="0">
                <a:latin typeface="Tahoma"/>
                <a:cs typeface="Tahoma"/>
              </a:rPr>
              <a:t>sagittis, </a:t>
            </a:r>
            <a:r>
              <a:rPr sz="1400" spc="55" dirty="0">
                <a:latin typeface="Tahoma"/>
                <a:cs typeface="Tahoma"/>
              </a:rPr>
              <a:t> </a:t>
            </a:r>
            <a:r>
              <a:rPr sz="1400" spc="70" dirty="0">
                <a:latin typeface="Tahoma"/>
                <a:cs typeface="Tahoma"/>
              </a:rPr>
              <a:t>neque</a:t>
            </a:r>
            <a:r>
              <a:rPr sz="1400" spc="80" dirty="0">
                <a:latin typeface="Tahoma"/>
                <a:cs typeface="Tahoma"/>
              </a:rPr>
              <a:t> </a:t>
            </a:r>
            <a:r>
              <a:rPr sz="1400" spc="90" dirty="0">
                <a:latin typeface="Tahoma"/>
                <a:cs typeface="Tahoma"/>
              </a:rPr>
              <a:t>porta</a:t>
            </a:r>
            <a:r>
              <a:rPr sz="1400" spc="80" dirty="0">
                <a:latin typeface="Tahoma"/>
                <a:cs typeface="Tahoma"/>
              </a:rPr>
              <a:t> </a:t>
            </a:r>
            <a:r>
              <a:rPr sz="1400" spc="45" dirty="0">
                <a:latin typeface="Tahoma"/>
                <a:cs typeface="Tahoma"/>
              </a:rPr>
              <a:t>dui</a:t>
            </a:r>
            <a:r>
              <a:rPr sz="1400" spc="85" dirty="0">
                <a:latin typeface="Tahoma"/>
                <a:cs typeface="Tahoma"/>
              </a:rPr>
              <a:t> </a:t>
            </a:r>
            <a:r>
              <a:rPr sz="1400" spc="75" dirty="0">
                <a:latin typeface="Tahoma"/>
                <a:cs typeface="Tahoma"/>
              </a:rPr>
              <a:t>scelerisque</a:t>
            </a:r>
            <a:r>
              <a:rPr sz="1400" spc="80" dirty="0">
                <a:latin typeface="Tahoma"/>
                <a:cs typeface="Tahoma"/>
              </a:rPr>
              <a:t> </a:t>
            </a:r>
            <a:r>
              <a:rPr sz="1400" spc="90" dirty="0">
                <a:latin typeface="Tahoma"/>
                <a:cs typeface="Tahoma"/>
              </a:rPr>
              <a:t>congue</a:t>
            </a:r>
            <a:r>
              <a:rPr sz="1400" spc="80" dirty="0">
                <a:latin typeface="Tahoma"/>
                <a:cs typeface="Tahoma"/>
              </a:rPr>
              <a:t> </a:t>
            </a:r>
            <a:r>
              <a:rPr sz="1400" spc="25" dirty="0">
                <a:latin typeface="Tahoma"/>
                <a:cs typeface="Tahoma"/>
              </a:rPr>
              <a:t>velit.</a:t>
            </a:r>
            <a:endParaRPr sz="1400">
              <a:latin typeface="Tahoma"/>
              <a:cs typeface="Tahoma"/>
            </a:endParaRPr>
          </a:p>
          <a:p>
            <a:pPr marL="70485">
              <a:lnSpc>
                <a:spcPct val="100000"/>
              </a:lnSpc>
              <a:spcBef>
                <a:spcPts val="1065"/>
              </a:spcBef>
            </a:pPr>
            <a:r>
              <a:rPr sz="1400" b="1" spc="-25" dirty="0">
                <a:latin typeface="Tahoma"/>
                <a:cs typeface="Tahoma"/>
              </a:rPr>
              <a:t>B</a:t>
            </a:r>
            <a:r>
              <a:rPr sz="1400" b="1" spc="35" dirty="0">
                <a:latin typeface="Tahoma"/>
                <a:cs typeface="Tahoma"/>
              </a:rPr>
              <a:t>o</a:t>
            </a:r>
            <a:r>
              <a:rPr sz="1400" b="1" spc="20" dirty="0">
                <a:latin typeface="Tahoma"/>
                <a:cs typeface="Tahoma"/>
              </a:rPr>
              <a:t>r</a:t>
            </a:r>
            <a:r>
              <a:rPr sz="1400" b="1" spc="70" dirty="0">
                <a:latin typeface="Tahoma"/>
                <a:cs typeface="Tahoma"/>
              </a:rPr>
              <a:t>c</a:t>
            </a:r>
            <a:r>
              <a:rPr sz="1400" b="1" spc="30" dirty="0">
                <a:latin typeface="Tahoma"/>
                <a:cs typeface="Tahoma"/>
              </a:rPr>
              <a:t>e</a:t>
            </a:r>
            <a:r>
              <a:rPr sz="1400" b="1" spc="-5" dirty="0">
                <a:latin typeface="Tahoma"/>
                <a:cs typeface="Tahoma"/>
              </a:rPr>
              <a:t>ll</a:t>
            </a:r>
            <a:r>
              <a:rPr sz="1400" b="1" spc="-35" dirty="0">
                <a:latin typeface="Tahoma"/>
                <a:cs typeface="Tahoma"/>
              </a:rPr>
              <a:t>e</a:t>
            </a:r>
            <a:r>
              <a:rPr sz="1400" b="1" spc="110" dirty="0">
                <a:latin typeface="Tahoma"/>
                <a:cs typeface="Tahoma"/>
              </a:rPr>
              <a:t> </a:t>
            </a:r>
            <a:r>
              <a:rPr sz="1400" b="1" spc="-505" dirty="0">
                <a:latin typeface="Tahoma"/>
                <a:cs typeface="Tahoma"/>
              </a:rPr>
              <a:t>|</a:t>
            </a:r>
            <a:r>
              <a:rPr sz="1400" b="1" spc="110" dirty="0">
                <a:latin typeface="Tahoma"/>
                <a:cs typeface="Tahoma"/>
              </a:rPr>
              <a:t> </a:t>
            </a:r>
            <a:r>
              <a:rPr sz="1400" b="1" spc="-50" dirty="0">
                <a:latin typeface="Tahoma"/>
                <a:cs typeface="Tahoma"/>
              </a:rPr>
              <a:t>E</a:t>
            </a:r>
            <a:r>
              <a:rPr sz="1400" b="1" spc="15" dirty="0">
                <a:latin typeface="Tahoma"/>
                <a:cs typeface="Tahoma"/>
              </a:rPr>
              <a:t>j</a:t>
            </a:r>
            <a:r>
              <a:rPr sz="1400" b="1" spc="30" dirty="0">
                <a:latin typeface="Tahoma"/>
                <a:cs typeface="Tahoma"/>
              </a:rPr>
              <a:t>e</a:t>
            </a:r>
            <a:r>
              <a:rPr sz="1400" b="1" spc="70" dirty="0">
                <a:latin typeface="Tahoma"/>
                <a:cs typeface="Tahoma"/>
              </a:rPr>
              <a:t>c</a:t>
            </a:r>
            <a:r>
              <a:rPr sz="1400" b="1" spc="-25" dirty="0">
                <a:latin typeface="Tahoma"/>
                <a:cs typeface="Tahoma"/>
              </a:rPr>
              <a:t>u</a:t>
            </a:r>
            <a:r>
              <a:rPr sz="1400" b="1" spc="30" dirty="0">
                <a:latin typeface="Tahoma"/>
                <a:cs typeface="Tahoma"/>
              </a:rPr>
              <a:t>t</a:t>
            </a:r>
            <a:r>
              <a:rPr sz="1400" b="1" spc="10" dirty="0">
                <a:latin typeface="Tahoma"/>
                <a:cs typeface="Tahoma"/>
              </a:rPr>
              <a:t>i</a:t>
            </a:r>
            <a:r>
              <a:rPr sz="1400" b="1" spc="65" dirty="0">
                <a:latin typeface="Tahoma"/>
                <a:cs typeface="Tahoma"/>
              </a:rPr>
              <a:t>v</a:t>
            </a:r>
            <a:r>
              <a:rPr sz="1400" b="1" spc="-30" dirty="0">
                <a:latin typeface="Tahoma"/>
                <a:cs typeface="Tahoma"/>
              </a:rPr>
              <a:t>o</a:t>
            </a:r>
            <a:r>
              <a:rPr sz="1400" b="1" spc="110" dirty="0">
                <a:latin typeface="Tahoma"/>
                <a:cs typeface="Tahoma"/>
              </a:rPr>
              <a:t> </a:t>
            </a:r>
            <a:r>
              <a:rPr sz="1400" b="1" spc="40" dirty="0">
                <a:latin typeface="Tahoma"/>
                <a:cs typeface="Tahoma"/>
              </a:rPr>
              <a:t>d</a:t>
            </a:r>
            <a:r>
              <a:rPr sz="1400" b="1" spc="-35" dirty="0">
                <a:latin typeface="Tahoma"/>
                <a:cs typeface="Tahoma"/>
              </a:rPr>
              <a:t>e</a:t>
            </a:r>
            <a:r>
              <a:rPr sz="1400" b="1" spc="110" dirty="0">
                <a:latin typeface="Tahoma"/>
                <a:cs typeface="Tahoma"/>
              </a:rPr>
              <a:t> </a:t>
            </a:r>
            <a:r>
              <a:rPr sz="1400" b="1" spc="70" dirty="0">
                <a:latin typeface="Tahoma"/>
                <a:cs typeface="Tahoma"/>
              </a:rPr>
              <a:t>c</a:t>
            </a:r>
            <a:r>
              <a:rPr sz="1400" b="1" spc="-25" dirty="0">
                <a:latin typeface="Tahoma"/>
                <a:cs typeface="Tahoma"/>
              </a:rPr>
              <a:t>u</a:t>
            </a:r>
            <a:r>
              <a:rPr sz="1400" b="1" spc="30" dirty="0">
                <a:latin typeface="Tahoma"/>
                <a:cs typeface="Tahoma"/>
              </a:rPr>
              <a:t>e</a:t>
            </a:r>
            <a:r>
              <a:rPr sz="1400" b="1" spc="-15" dirty="0">
                <a:latin typeface="Tahoma"/>
                <a:cs typeface="Tahoma"/>
              </a:rPr>
              <a:t>n</a:t>
            </a:r>
            <a:r>
              <a:rPr sz="1400" b="1" spc="30" dirty="0">
                <a:latin typeface="Tahoma"/>
                <a:cs typeface="Tahoma"/>
              </a:rPr>
              <a:t>t</a:t>
            </a:r>
            <a:r>
              <a:rPr sz="1400" b="1" spc="85" dirty="0">
                <a:latin typeface="Tahoma"/>
                <a:cs typeface="Tahoma"/>
              </a:rPr>
              <a:t>a</a:t>
            </a:r>
            <a:r>
              <a:rPr sz="1400" b="1" spc="-80" dirty="0">
                <a:latin typeface="Tahoma"/>
                <a:cs typeface="Tahoma"/>
              </a:rPr>
              <a:t>s</a:t>
            </a:r>
            <a:endParaRPr sz="1400">
              <a:latin typeface="Tahoma"/>
              <a:cs typeface="Tahoma"/>
            </a:endParaRPr>
          </a:p>
          <a:p>
            <a:pPr marL="70485">
              <a:lnSpc>
                <a:spcPct val="100000"/>
              </a:lnSpc>
              <a:spcBef>
                <a:spcPts val="1030"/>
              </a:spcBef>
            </a:pPr>
            <a:r>
              <a:rPr sz="1300" spc="-25" dirty="0">
                <a:latin typeface="Tahoma"/>
                <a:cs typeface="Tahoma"/>
              </a:rPr>
              <a:t>2012</a:t>
            </a:r>
            <a:r>
              <a:rPr sz="1300" spc="45" dirty="0">
                <a:latin typeface="Tahoma"/>
                <a:cs typeface="Tahoma"/>
              </a:rPr>
              <a:t> </a:t>
            </a:r>
            <a:r>
              <a:rPr sz="1300" spc="90" dirty="0">
                <a:latin typeface="Tahoma"/>
                <a:cs typeface="Tahoma"/>
              </a:rPr>
              <a:t>-</a:t>
            </a:r>
            <a:r>
              <a:rPr sz="1300" spc="50" dirty="0">
                <a:latin typeface="Tahoma"/>
                <a:cs typeface="Tahoma"/>
              </a:rPr>
              <a:t> </a:t>
            </a:r>
            <a:r>
              <a:rPr sz="1300" spc="-20" dirty="0">
                <a:latin typeface="Tahoma"/>
                <a:cs typeface="Tahoma"/>
              </a:rPr>
              <a:t>2019</a:t>
            </a:r>
            <a:endParaRPr sz="1300">
              <a:latin typeface="Tahoma"/>
              <a:cs typeface="Tahoma"/>
            </a:endParaRPr>
          </a:p>
          <a:p>
            <a:pPr marL="12700" marR="5080">
              <a:lnSpc>
                <a:spcPct val="116100"/>
              </a:lnSpc>
              <a:spcBef>
                <a:spcPts val="825"/>
              </a:spcBef>
            </a:pPr>
            <a:r>
              <a:rPr sz="1400" spc="70" dirty="0">
                <a:latin typeface="Tahoma"/>
                <a:cs typeface="Tahoma"/>
              </a:rPr>
              <a:t>Lorem</a:t>
            </a:r>
            <a:r>
              <a:rPr sz="1400" spc="85" dirty="0">
                <a:latin typeface="Tahoma"/>
                <a:cs typeface="Tahoma"/>
              </a:rPr>
              <a:t> </a:t>
            </a:r>
            <a:r>
              <a:rPr sz="1400" spc="60" dirty="0">
                <a:latin typeface="Tahoma"/>
                <a:cs typeface="Tahoma"/>
              </a:rPr>
              <a:t>ipsum</a:t>
            </a:r>
            <a:r>
              <a:rPr sz="1400" spc="85" dirty="0">
                <a:latin typeface="Tahoma"/>
                <a:cs typeface="Tahoma"/>
              </a:rPr>
              <a:t> </a:t>
            </a:r>
            <a:r>
              <a:rPr sz="1400" spc="75" dirty="0">
                <a:latin typeface="Tahoma"/>
                <a:cs typeface="Tahoma"/>
              </a:rPr>
              <a:t>dolor</a:t>
            </a:r>
            <a:r>
              <a:rPr sz="1400" spc="85" dirty="0">
                <a:latin typeface="Tahoma"/>
                <a:cs typeface="Tahoma"/>
              </a:rPr>
              <a:t> </a:t>
            </a:r>
            <a:r>
              <a:rPr sz="1400" spc="30" dirty="0">
                <a:latin typeface="Tahoma"/>
                <a:cs typeface="Tahoma"/>
              </a:rPr>
              <a:t>sit</a:t>
            </a:r>
            <a:r>
              <a:rPr sz="1400" spc="85" dirty="0">
                <a:latin typeface="Tahoma"/>
                <a:cs typeface="Tahoma"/>
              </a:rPr>
              <a:t> </a:t>
            </a:r>
            <a:r>
              <a:rPr sz="1400" spc="100" dirty="0">
                <a:latin typeface="Tahoma"/>
                <a:cs typeface="Tahoma"/>
              </a:rPr>
              <a:t>amet</a:t>
            </a:r>
            <a:r>
              <a:rPr sz="1400" spc="85" dirty="0">
                <a:latin typeface="Tahoma"/>
                <a:cs typeface="Tahoma"/>
              </a:rPr>
              <a:t> </a:t>
            </a:r>
            <a:r>
              <a:rPr sz="1400" spc="80" dirty="0">
                <a:latin typeface="Tahoma"/>
                <a:cs typeface="Tahoma"/>
              </a:rPr>
              <a:t>consectetur </a:t>
            </a:r>
            <a:r>
              <a:rPr sz="1400" spc="85" dirty="0">
                <a:latin typeface="Tahoma"/>
                <a:cs typeface="Tahoma"/>
              </a:rPr>
              <a:t> </a:t>
            </a:r>
            <a:r>
              <a:rPr sz="1400" spc="90" dirty="0">
                <a:latin typeface="Tahoma"/>
                <a:cs typeface="Tahoma"/>
              </a:rPr>
              <a:t>adipiscing</a:t>
            </a:r>
            <a:r>
              <a:rPr sz="1400" spc="105" dirty="0">
                <a:latin typeface="Tahoma"/>
                <a:cs typeface="Tahoma"/>
              </a:rPr>
              <a:t> </a:t>
            </a:r>
            <a:r>
              <a:rPr sz="1400" spc="15" dirty="0">
                <a:latin typeface="Tahoma"/>
                <a:cs typeface="Tahoma"/>
              </a:rPr>
              <a:t>elit,</a:t>
            </a:r>
            <a:r>
              <a:rPr sz="1400" spc="105" dirty="0">
                <a:latin typeface="Tahoma"/>
                <a:cs typeface="Tahoma"/>
              </a:rPr>
              <a:t> </a:t>
            </a:r>
            <a:r>
              <a:rPr sz="1400" spc="85" dirty="0">
                <a:latin typeface="Tahoma"/>
                <a:cs typeface="Tahoma"/>
              </a:rPr>
              <a:t>habitasse</a:t>
            </a:r>
            <a:r>
              <a:rPr sz="1400" spc="110" dirty="0">
                <a:latin typeface="Tahoma"/>
                <a:cs typeface="Tahoma"/>
              </a:rPr>
              <a:t> </a:t>
            </a:r>
            <a:r>
              <a:rPr sz="1400" spc="95" dirty="0">
                <a:latin typeface="Tahoma"/>
                <a:cs typeface="Tahoma"/>
              </a:rPr>
              <a:t>diam </a:t>
            </a:r>
            <a:r>
              <a:rPr sz="1400" spc="100" dirty="0">
                <a:latin typeface="Tahoma"/>
                <a:cs typeface="Tahoma"/>
              </a:rPr>
              <a:t> </a:t>
            </a:r>
            <a:r>
              <a:rPr sz="1400" spc="70" dirty="0">
                <a:latin typeface="Tahoma"/>
                <a:cs typeface="Tahoma"/>
              </a:rPr>
              <a:t>elementum</a:t>
            </a:r>
            <a:r>
              <a:rPr sz="1400" spc="80" dirty="0">
                <a:latin typeface="Tahoma"/>
                <a:cs typeface="Tahoma"/>
              </a:rPr>
              <a:t> </a:t>
            </a:r>
            <a:r>
              <a:rPr sz="1400" spc="45" dirty="0">
                <a:latin typeface="Tahoma"/>
                <a:cs typeface="Tahoma"/>
              </a:rPr>
              <a:t>nunc</a:t>
            </a:r>
            <a:r>
              <a:rPr sz="1400" spc="85" dirty="0">
                <a:latin typeface="Tahoma"/>
                <a:cs typeface="Tahoma"/>
              </a:rPr>
              <a:t> </a:t>
            </a:r>
            <a:r>
              <a:rPr sz="1400" spc="95" dirty="0">
                <a:latin typeface="Tahoma"/>
                <a:cs typeface="Tahoma"/>
              </a:rPr>
              <a:t>aenean</a:t>
            </a:r>
            <a:r>
              <a:rPr sz="1400" spc="80" dirty="0">
                <a:latin typeface="Tahoma"/>
                <a:cs typeface="Tahoma"/>
              </a:rPr>
              <a:t> augue </a:t>
            </a:r>
            <a:r>
              <a:rPr sz="1400" spc="50" dirty="0">
                <a:latin typeface="Tahoma"/>
                <a:cs typeface="Tahoma"/>
              </a:rPr>
              <a:t>sagittis, </a:t>
            </a:r>
            <a:r>
              <a:rPr sz="1400" spc="55" dirty="0">
                <a:latin typeface="Tahoma"/>
                <a:cs typeface="Tahoma"/>
              </a:rPr>
              <a:t> </a:t>
            </a:r>
            <a:r>
              <a:rPr sz="1400" spc="70" dirty="0">
                <a:latin typeface="Tahoma"/>
                <a:cs typeface="Tahoma"/>
              </a:rPr>
              <a:t>neque</a:t>
            </a:r>
            <a:r>
              <a:rPr sz="1400" spc="80" dirty="0">
                <a:latin typeface="Tahoma"/>
                <a:cs typeface="Tahoma"/>
              </a:rPr>
              <a:t> </a:t>
            </a:r>
            <a:r>
              <a:rPr sz="1400" spc="90" dirty="0">
                <a:latin typeface="Tahoma"/>
                <a:cs typeface="Tahoma"/>
              </a:rPr>
              <a:t>porta</a:t>
            </a:r>
            <a:r>
              <a:rPr sz="1400" spc="80" dirty="0">
                <a:latin typeface="Tahoma"/>
                <a:cs typeface="Tahoma"/>
              </a:rPr>
              <a:t> </a:t>
            </a:r>
            <a:r>
              <a:rPr sz="1400" spc="45" dirty="0">
                <a:latin typeface="Tahoma"/>
                <a:cs typeface="Tahoma"/>
              </a:rPr>
              <a:t>dui</a:t>
            </a:r>
            <a:r>
              <a:rPr sz="1400" spc="85" dirty="0">
                <a:latin typeface="Tahoma"/>
                <a:cs typeface="Tahoma"/>
              </a:rPr>
              <a:t> </a:t>
            </a:r>
            <a:r>
              <a:rPr sz="1400" spc="75" dirty="0">
                <a:latin typeface="Tahoma"/>
                <a:cs typeface="Tahoma"/>
              </a:rPr>
              <a:t>scelerisque</a:t>
            </a:r>
            <a:r>
              <a:rPr sz="1400" spc="80" dirty="0">
                <a:latin typeface="Tahoma"/>
                <a:cs typeface="Tahoma"/>
              </a:rPr>
              <a:t> </a:t>
            </a:r>
            <a:r>
              <a:rPr sz="1400" spc="90" dirty="0">
                <a:latin typeface="Tahoma"/>
                <a:cs typeface="Tahoma"/>
              </a:rPr>
              <a:t>congue</a:t>
            </a:r>
            <a:r>
              <a:rPr sz="1400" spc="80" dirty="0">
                <a:latin typeface="Tahoma"/>
                <a:cs typeface="Tahoma"/>
              </a:rPr>
              <a:t> </a:t>
            </a:r>
            <a:r>
              <a:rPr sz="1400" spc="25" dirty="0">
                <a:latin typeface="Tahoma"/>
                <a:cs typeface="Tahoma"/>
              </a:rPr>
              <a:t>velit.</a:t>
            </a:r>
            <a:endParaRPr sz="1400">
              <a:latin typeface="Tahoma"/>
              <a:cs typeface="Tahoma"/>
            </a:endParaRPr>
          </a:p>
          <a:p>
            <a:pPr marL="70485">
              <a:lnSpc>
                <a:spcPct val="100000"/>
              </a:lnSpc>
              <a:spcBef>
                <a:spcPts val="1065"/>
              </a:spcBef>
            </a:pPr>
            <a:r>
              <a:rPr sz="1400" b="1" spc="-40" dirty="0">
                <a:latin typeface="Tahoma"/>
                <a:cs typeface="Tahoma"/>
              </a:rPr>
              <a:t>L</a:t>
            </a:r>
            <a:r>
              <a:rPr sz="1400" b="1" spc="85" dirty="0">
                <a:latin typeface="Tahoma"/>
                <a:cs typeface="Tahoma"/>
              </a:rPr>
              <a:t>a</a:t>
            </a:r>
            <a:r>
              <a:rPr sz="1400" b="1" spc="20" dirty="0">
                <a:latin typeface="Tahoma"/>
                <a:cs typeface="Tahoma"/>
              </a:rPr>
              <a:t>r</a:t>
            </a:r>
            <a:r>
              <a:rPr sz="1400" b="1" spc="85" dirty="0">
                <a:latin typeface="Tahoma"/>
                <a:cs typeface="Tahoma"/>
              </a:rPr>
              <a:t>a</a:t>
            </a:r>
            <a:r>
              <a:rPr sz="1400" b="1" spc="-15" dirty="0">
                <a:latin typeface="Tahoma"/>
                <a:cs typeface="Tahoma"/>
              </a:rPr>
              <a:t>n</a:t>
            </a:r>
            <a:r>
              <a:rPr sz="1400" b="1" spc="20" dirty="0">
                <a:latin typeface="Tahoma"/>
                <a:cs typeface="Tahoma"/>
              </a:rPr>
              <a:t>a</a:t>
            </a:r>
            <a:r>
              <a:rPr sz="1400" b="1" spc="110" dirty="0">
                <a:latin typeface="Tahoma"/>
                <a:cs typeface="Tahoma"/>
              </a:rPr>
              <a:t> </a:t>
            </a:r>
            <a:r>
              <a:rPr sz="1400" b="1" spc="-505" dirty="0">
                <a:latin typeface="Tahoma"/>
                <a:cs typeface="Tahoma"/>
              </a:rPr>
              <a:t>|</a:t>
            </a:r>
            <a:r>
              <a:rPr sz="1400" b="1" spc="110" dirty="0">
                <a:latin typeface="Tahoma"/>
                <a:cs typeface="Tahoma"/>
              </a:rPr>
              <a:t> </a:t>
            </a:r>
            <a:r>
              <a:rPr sz="1400" b="1" spc="114" dirty="0">
                <a:latin typeface="Tahoma"/>
                <a:cs typeface="Tahoma"/>
              </a:rPr>
              <a:t>C</a:t>
            </a:r>
            <a:r>
              <a:rPr sz="1400" b="1" spc="35" dirty="0">
                <a:latin typeface="Tahoma"/>
                <a:cs typeface="Tahoma"/>
              </a:rPr>
              <a:t>o</a:t>
            </a:r>
            <a:r>
              <a:rPr sz="1400" b="1" spc="10" dirty="0">
                <a:latin typeface="Tahoma"/>
                <a:cs typeface="Tahoma"/>
              </a:rPr>
              <a:t>m</a:t>
            </a:r>
            <a:r>
              <a:rPr sz="1400" b="1" spc="30" dirty="0">
                <a:latin typeface="Tahoma"/>
                <a:cs typeface="Tahoma"/>
              </a:rPr>
              <a:t>e</a:t>
            </a:r>
            <a:r>
              <a:rPr sz="1400" b="1" spc="20" dirty="0">
                <a:latin typeface="Tahoma"/>
                <a:cs typeface="Tahoma"/>
              </a:rPr>
              <a:t>r</a:t>
            </a:r>
            <a:r>
              <a:rPr sz="1400" b="1" spc="70" dirty="0">
                <a:latin typeface="Tahoma"/>
                <a:cs typeface="Tahoma"/>
              </a:rPr>
              <a:t>c</a:t>
            </a:r>
            <a:r>
              <a:rPr sz="1400" b="1" spc="10" dirty="0">
                <a:latin typeface="Tahoma"/>
                <a:cs typeface="Tahoma"/>
              </a:rPr>
              <a:t>i</a:t>
            </a:r>
            <a:r>
              <a:rPr sz="1400" b="1" spc="85" dirty="0">
                <a:latin typeface="Tahoma"/>
                <a:cs typeface="Tahoma"/>
              </a:rPr>
              <a:t>a</a:t>
            </a:r>
            <a:r>
              <a:rPr sz="1400" b="1" spc="-70" dirty="0">
                <a:latin typeface="Tahoma"/>
                <a:cs typeface="Tahoma"/>
              </a:rPr>
              <a:t>l</a:t>
            </a:r>
            <a:r>
              <a:rPr sz="1400" b="1" spc="110" dirty="0">
                <a:latin typeface="Tahoma"/>
                <a:cs typeface="Tahoma"/>
              </a:rPr>
              <a:t> </a:t>
            </a:r>
            <a:r>
              <a:rPr sz="1400" b="1" spc="30" dirty="0">
                <a:latin typeface="Tahoma"/>
                <a:cs typeface="Tahoma"/>
              </a:rPr>
              <a:t>e</a:t>
            </a:r>
            <a:r>
              <a:rPr sz="1400" b="1" spc="-80" dirty="0">
                <a:latin typeface="Tahoma"/>
                <a:cs typeface="Tahoma"/>
              </a:rPr>
              <a:t>n</a:t>
            </a:r>
            <a:r>
              <a:rPr sz="1400" b="1" spc="110" dirty="0">
                <a:latin typeface="Tahoma"/>
                <a:cs typeface="Tahoma"/>
              </a:rPr>
              <a:t> </a:t>
            </a:r>
            <a:r>
              <a:rPr sz="1400" b="1" spc="40" dirty="0">
                <a:latin typeface="Tahoma"/>
                <a:cs typeface="Tahoma"/>
              </a:rPr>
              <a:t>p</a:t>
            </a:r>
            <a:r>
              <a:rPr sz="1400" b="1" spc="20" dirty="0">
                <a:latin typeface="Tahoma"/>
                <a:cs typeface="Tahoma"/>
              </a:rPr>
              <a:t>r</a:t>
            </a:r>
            <a:r>
              <a:rPr sz="1400" b="1" spc="85" dirty="0">
                <a:latin typeface="Tahoma"/>
                <a:cs typeface="Tahoma"/>
              </a:rPr>
              <a:t>á</a:t>
            </a:r>
            <a:r>
              <a:rPr sz="1400" b="1" spc="70" dirty="0">
                <a:latin typeface="Tahoma"/>
                <a:cs typeface="Tahoma"/>
              </a:rPr>
              <a:t>c</a:t>
            </a:r>
            <a:r>
              <a:rPr sz="1400" b="1" spc="30" dirty="0">
                <a:latin typeface="Tahoma"/>
                <a:cs typeface="Tahoma"/>
              </a:rPr>
              <a:t>t</a:t>
            </a:r>
            <a:r>
              <a:rPr sz="1400" b="1" spc="10" dirty="0">
                <a:latin typeface="Tahoma"/>
                <a:cs typeface="Tahoma"/>
              </a:rPr>
              <a:t>i</a:t>
            </a:r>
            <a:r>
              <a:rPr sz="1400" b="1" spc="70" dirty="0">
                <a:latin typeface="Tahoma"/>
                <a:cs typeface="Tahoma"/>
              </a:rPr>
              <a:t>c</a:t>
            </a:r>
            <a:r>
              <a:rPr sz="1400" b="1" spc="85" dirty="0">
                <a:latin typeface="Tahoma"/>
                <a:cs typeface="Tahoma"/>
              </a:rPr>
              <a:t>a</a:t>
            </a:r>
            <a:r>
              <a:rPr sz="1400" b="1" spc="-80" dirty="0">
                <a:latin typeface="Tahoma"/>
                <a:cs typeface="Tahoma"/>
              </a:rPr>
              <a:t>s</a:t>
            </a:r>
            <a:endParaRPr sz="1400">
              <a:latin typeface="Tahoma"/>
              <a:cs typeface="Tahoma"/>
            </a:endParaRPr>
          </a:p>
          <a:p>
            <a:pPr marL="70485">
              <a:lnSpc>
                <a:spcPct val="100000"/>
              </a:lnSpc>
              <a:spcBef>
                <a:spcPts val="1030"/>
              </a:spcBef>
            </a:pPr>
            <a:r>
              <a:rPr sz="1300" spc="-95" dirty="0">
                <a:latin typeface="Tahoma"/>
                <a:cs typeface="Tahoma"/>
              </a:rPr>
              <a:t>2011</a:t>
            </a:r>
            <a:r>
              <a:rPr sz="1300" spc="50" dirty="0">
                <a:latin typeface="Tahoma"/>
                <a:cs typeface="Tahoma"/>
              </a:rPr>
              <a:t> </a:t>
            </a:r>
            <a:r>
              <a:rPr sz="1300" spc="90" dirty="0">
                <a:latin typeface="Tahoma"/>
                <a:cs typeface="Tahoma"/>
              </a:rPr>
              <a:t>-</a:t>
            </a:r>
            <a:r>
              <a:rPr sz="1300" spc="55" dirty="0">
                <a:latin typeface="Tahoma"/>
                <a:cs typeface="Tahoma"/>
              </a:rPr>
              <a:t> </a:t>
            </a:r>
            <a:r>
              <a:rPr sz="1300" spc="-25" dirty="0">
                <a:latin typeface="Tahoma"/>
                <a:cs typeface="Tahoma"/>
              </a:rPr>
              <a:t>2012</a:t>
            </a:r>
            <a:endParaRPr sz="1300">
              <a:latin typeface="Tahoma"/>
              <a:cs typeface="Tahoma"/>
            </a:endParaRPr>
          </a:p>
          <a:p>
            <a:pPr marL="12700" marR="5080">
              <a:lnSpc>
                <a:spcPct val="116100"/>
              </a:lnSpc>
              <a:spcBef>
                <a:spcPts val="825"/>
              </a:spcBef>
            </a:pPr>
            <a:r>
              <a:rPr sz="1400" spc="70" dirty="0">
                <a:latin typeface="Tahoma"/>
                <a:cs typeface="Tahoma"/>
              </a:rPr>
              <a:t>Lorem</a:t>
            </a:r>
            <a:r>
              <a:rPr sz="1400" spc="85" dirty="0">
                <a:latin typeface="Tahoma"/>
                <a:cs typeface="Tahoma"/>
              </a:rPr>
              <a:t> </a:t>
            </a:r>
            <a:r>
              <a:rPr sz="1400" spc="60" dirty="0">
                <a:latin typeface="Tahoma"/>
                <a:cs typeface="Tahoma"/>
              </a:rPr>
              <a:t>ipsum</a:t>
            </a:r>
            <a:r>
              <a:rPr sz="1400" spc="85" dirty="0">
                <a:latin typeface="Tahoma"/>
                <a:cs typeface="Tahoma"/>
              </a:rPr>
              <a:t> </a:t>
            </a:r>
            <a:r>
              <a:rPr sz="1400" spc="75" dirty="0">
                <a:latin typeface="Tahoma"/>
                <a:cs typeface="Tahoma"/>
              </a:rPr>
              <a:t>dolor</a:t>
            </a:r>
            <a:r>
              <a:rPr sz="1400" spc="85" dirty="0">
                <a:latin typeface="Tahoma"/>
                <a:cs typeface="Tahoma"/>
              </a:rPr>
              <a:t> </a:t>
            </a:r>
            <a:r>
              <a:rPr sz="1400" spc="30" dirty="0">
                <a:latin typeface="Tahoma"/>
                <a:cs typeface="Tahoma"/>
              </a:rPr>
              <a:t>sit</a:t>
            </a:r>
            <a:r>
              <a:rPr sz="1400" spc="85" dirty="0">
                <a:latin typeface="Tahoma"/>
                <a:cs typeface="Tahoma"/>
              </a:rPr>
              <a:t> </a:t>
            </a:r>
            <a:r>
              <a:rPr sz="1400" spc="100" dirty="0">
                <a:latin typeface="Tahoma"/>
                <a:cs typeface="Tahoma"/>
              </a:rPr>
              <a:t>amet</a:t>
            </a:r>
            <a:r>
              <a:rPr sz="1400" spc="85" dirty="0">
                <a:latin typeface="Tahoma"/>
                <a:cs typeface="Tahoma"/>
              </a:rPr>
              <a:t> </a:t>
            </a:r>
            <a:r>
              <a:rPr sz="1400" spc="80" dirty="0">
                <a:latin typeface="Tahoma"/>
                <a:cs typeface="Tahoma"/>
              </a:rPr>
              <a:t>consectetur </a:t>
            </a:r>
            <a:r>
              <a:rPr sz="1400" spc="85" dirty="0">
                <a:latin typeface="Tahoma"/>
                <a:cs typeface="Tahoma"/>
              </a:rPr>
              <a:t> </a:t>
            </a:r>
            <a:r>
              <a:rPr sz="1400" spc="90" dirty="0">
                <a:latin typeface="Tahoma"/>
                <a:cs typeface="Tahoma"/>
              </a:rPr>
              <a:t>adipiscing</a:t>
            </a:r>
            <a:r>
              <a:rPr sz="1400" spc="105" dirty="0">
                <a:latin typeface="Tahoma"/>
                <a:cs typeface="Tahoma"/>
              </a:rPr>
              <a:t> </a:t>
            </a:r>
            <a:r>
              <a:rPr sz="1400" spc="15" dirty="0">
                <a:latin typeface="Tahoma"/>
                <a:cs typeface="Tahoma"/>
              </a:rPr>
              <a:t>elit,</a:t>
            </a:r>
            <a:r>
              <a:rPr sz="1400" spc="105" dirty="0">
                <a:latin typeface="Tahoma"/>
                <a:cs typeface="Tahoma"/>
              </a:rPr>
              <a:t> </a:t>
            </a:r>
            <a:r>
              <a:rPr sz="1400" spc="85" dirty="0">
                <a:latin typeface="Tahoma"/>
                <a:cs typeface="Tahoma"/>
              </a:rPr>
              <a:t>habitasse</a:t>
            </a:r>
            <a:r>
              <a:rPr sz="1400" spc="110" dirty="0">
                <a:latin typeface="Tahoma"/>
                <a:cs typeface="Tahoma"/>
              </a:rPr>
              <a:t> </a:t>
            </a:r>
            <a:r>
              <a:rPr sz="1400" spc="95" dirty="0">
                <a:latin typeface="Tahoma"/>
                <a:cs typeface="Tahoma"/>
              </a:rPr>
              <a:t>diam </a:t>
            </a:r>
            <a:r>
              <a:rPr sz="1400" spc="100" dirty="0">
                <a:latin typeface="Tahoma"/>
                <a:cs typeface="Tahoma"/>
              </a:rPr>
              <a:t> </a:t>
            </a:r>
            <a:r>
              <a:rPr sz="1400" spc="70" dirty="0">
                <a:latin typeface="Tahoma"/>
                <a:cs typeface="Tahoma"/>
              </a:rPr>
              <a:t>elementum</a:t>
            </a:r>
            <a:r>
              <a:rPr sz="1400" spc="80" dirty="0">
                <a:latin typeface="Tahoma"/>
                <a:cs typeface="Tahoma"/>
              </a:rPr>
              <a:t> </a:t>
            </a:r>
            <a:r>
              <a:rPr sz="1400" spc="45" dirty="0">
                <a:latin typeface="Tahoma"/>
                <a:cs typeface="Tahoma"/>
              </a:rPr>
              <a:t>nunc</a:t>
            </a:r>
            <a:r>
              <a:rPr sz="1400" spc="85" dirty="0">
                <a:latin typeface="Tahoma"/>
                <a:cs typeface="Tahoma"/>
              </a:rPr>
              <a:t> </a:t>
            </a:r>
            <a:r>
              <a:rPr sz="1400" spc="95" dirty="0">
                <a:latin typeface="Tahoma"/>
                <a:cs typeface="Tahoma"/>
              </a:rPr>
              <a:t>aenean</a:t>
            </a:r>
            <a:r>
              <a:rPr sz="1400" spc="80" dirty="0">
                <a:latin typeface="Tahoma"/>
                <a:cs typeface="Tahoma"/>
              </a:rPr>
              <a:t> augue </a:t>
            </a:r>
            <a:r>
              <a:rPr sz="1400" spc="50" dirty="0">
                <a:latin typeface="Tahoma"/>
                <a:cs typeface="Tahoma"/>
              </a:rPr>
              <a:t>sagittis, </a:t>
            </a:r>
            <a:r>
              <a:rPr sz="1400" spc="55" dirty="0">
                <a:latin typeface="Tahoma"/>
                <a:cs typeface="Tahoma"/>
              </a:rPr>
              <a:t> </a:t>
            </a:r>
            <a:r>
              <a:rPr sz="1400" spc="70" dirty="0">
                <a:latin typeface="Tahoma"/>
                <a:cs typeface="Tahoma"/>
              </a:rPr>
              <a:t>neque</a:t>
            </a:r>
            <a:r>
              <a:rPr sz="1400" spc="80" dirty="0">
                <a:latin typeface="Tahoma"/>
                <a:cs typeface="Tahoma"/>
              </a:rPr>
              <a:t> </a:t>
            </a:r>
            <a:r>
              <a:rPr sz="1400" spc="90" dirty="0">
                <a:latin typeface="Tahoma"/>
                <a:cs typeface="Tahoma"/>
              </a:rPr>
              <a:t>porta</a:t>
            </a:r>
            <a:r>
              <a:rPr sz="1400" spc="80" dirty="0">
                <a:latin typeface="Tahoma"/>
                <a:cs typeface="Tahoma"/>
              </a:rPr>
              <a:t> </a:t>
            </a:r>
            <a:r>
              <a:rPr sz="1400" spc="45" dirty="0">
                <a:latin typeface="Tahoma"/>
                <a:cs typeface="Tahoma"/>
              </a:rPr>
              <a:t>dui</a:t>
            </a:r>
            <a:r>
              <a:rPr sz="1400" spc="85" dirty="0">
                <a:latin typeface="Tahoma"/>
                <a:cs typeface="Tahoma"/>
              </a:rPr>
              <a:t> </a:t>
            </a:r>
            <a:r>
              <a:rPr sz="1400" spc="75" dirty="0">
                <a:latin typeface="Tahoma"/>
                <a:cs typeface="Tahoma"/>
              </a:rPr>
              <a:t>scelerisque</a:t>
            </a:r>
            <a:r>
              <a:rPr sz="1400" spc="80" dirty="0">
                <a:latin typeface="Tahoma"/>
                <a:cs typeface="Tahoma"/>
              </a:rPr>
              <a:t> </a:t>
            </a:r>
            <a:r>
              <a:rPr sz="1400" spc="90" dirty="0">
                <a:latin typeface="Tahoma"/>
                <a:cs typeface="Tahoma"/>
              </a:rPr>
              <a:t>congue</a:t>
            </a:r>
            <a:r>
              <a:rPr sz="1400" spc="80" dirty="0">
                <a:latin typeface="Tahoma"/>
                <a:cs typeface="Tahoma"/>
              </a:rPr>
              <a:t> </a:t>
            </a:r>
            <a:r>
              <a:rPr sz="1400" spc="25" dirty="0">
                <a:latin typeface="Tahoma"/>
                <a:cs typeface="Tahoma"/>
              </a:rPr>
              <a:t>velit.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3792" y="9114811"/>
            <a:ext cx="956944" cy="10153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8800"/>
              </a:lnSpc>
              <a:spcBef>
                <a:spcPts val="100"/>
              </a:spcBef>
            </a:pPr>
            <a:r>
              <a:rPr sz="1400" spc="200" dirty="0">
                <a:latin typeface="Tahoma"/>
                <a:cs typeface="Tahoma"/>
              </a:rPr>
              <a:t>C</a:t>
            </a:r>
            <a:r>
              <a:rPr sz="1400" spc="175" dirty="0">
                <a:latin typeface="Tahoma"/>
                <a:cs typeface="Tahoma"/>
              </a:rPr>
              <a:t>a</a:t>
            </a:r>
            <a:r>
              <a:rPr sz="1400" spc="60" dirty="0">
                <a:latin typeface="Tahoma"/>
                <a:cs typeface="Tahoma"/>
              </a:rPr>
              <a:t>s</a:t>
            </a:r>
            <a:r>
              <a:rPr sz="1400" spc="75" dirty="0">
                <a:latin typeface="Tahoma"/>
                <a:cs typeface="Tahoma"/>
              </a:rPr>
              <a:t>t</a:t>
            </a:r>
            <a:r>
              <a:rPr sz="1400" spc="125" dirty="0">
                <a:latin typeface="Tahoma"/>
                <a:cs typeface="Tahoma"/>
              </a:rPr>
              <a:t>e</a:t>
            </a:r>
            <a:r>
              <a:rPr sz="1400" spc="30" dirty="0">
                <a:latin typeface="Tahoma"/>
                <a:cs typeface="Tahoma"/>
              </a:rPr>
              <a:t>ll</a:t>
            </a:r>
            <a:r>
              <a:rPr sz="1400" spc="175" dirty="0">
                <a:latin typeface="Tahoma"/>
                <a:cs typeface="Tahoma"/>
              </a:rPr>
              <a:t>a</a:t>
            </a:r>
            <a:r>
              <a:rPr sz="1400" spc="40" dirty="0">
                <a:latin typeface="Tahoma"/>
                <a:cs typeface="Tahoma"/>
              </a:rPr>
              <a:t>n</a:t>
            </a:r>
            <a:r>
              <a:rPr sz="1400" spc="50" dirty="0">
                <a:latin typeface="Tahoma"/>
                <a:cs typeface="Tahoma"/>
              </a:rPr>
              <a:t>o  </a:t>
            </a:r>
            <a:r>
              <a:rPr sz="1400" spc="30" dirty="0">
                <a:latin typeface="Tahoma"/>
                <a:cs typeface="Tahoma"/>
              </a:rPr>
              <a:t>Inglés</a:t>
            </a:r>
            <a:endParaRPr sz="1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115"/>
              </a:spcBef>
            </a:pPr>
            <a:r>
              <a:rPr sz="1400" spc="95" dirty="0">
                <a:latin typeface="Tahoma"/>
                <a:cs typeface="Tahoma"/>
              </a:rPr>
              <a:t>Alemán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35892" y="8726350"/>
            <a:ext cx="10528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335" dirty="0">
                <a:latin typeface="Tahoma"/>
                <a:cs typeface="Tahoma"/>
              </a:rPr>
              <a:t>I</a:t>
            </a:r>
            <a:r>
              <a:rPr sz="1600" b="1" spc="-245" dirty="0">
                <a:latin typeface="Tahoma"/>
                <a:cs typeface="Tahoma"/>
              </a:rPr>
              <a:t> </a:t>
            </a:r>
            <a:r>
              <a:rPr sz="1600" b="1" spc="-105" dirty="0">
                <a:latin typeface="Tahoma"/>
                <a:cs typeface="Tahoma"/>
              </a:rPr>
              <a:t>D</a:t>
            </a:r>
            <a:r>
              <a:rPr sz="1600" b="1" spc="-245" dirty="0">
                <a:latin typeface="Tahoma"/>
                <a:cs typeface="Tahoma"/>
              </a:rPr>
              <a:t> </a:t>
            </a:r>
            <a:r>
              <a:rPr sz="1600" b="1" spc="-335" dirty="0">
                <a:latin typeface="Tahoma"/>
                <a:cs typeface="Tahoma"/>
              </a:rPr>
              <a:t>I</a:t>
            </a:r>
            <a:r>
              <a:rPr sz="1600" b="1" spc="-245" dirty="0">
                <a:latin typeface="Tahoma"/>
                <a:cs typeface="Tahoma"/>
              </a:rPr>
              <a:t> </a:t>
            </a:r>
            <a:r>
              <a:rPr sz="1600" b="1" spc="80" dirty="0">
                <a:latin typeface="Tahoma"/>
                <a:cs typeface="Tahoma"/>
              </a:rPr>
              <a:t>O</a:t>
            </a:r>
            <a:r>
              <a:rPr sz="1600" b="1" spc="-245" dirty="0">
                <a:latin typeface="Tahoma"/>
                <a:cs typeface="Tahoma"/>
              </a:rPr>
              <a:t> </a:t>
            </a:r>
            <a:r>
              <a:rPr sz="1600" b="1" spc="-20" dirty="0">
                <a:latin typeface="Tahoma"/>
                <a:cs typeface="Tahoma"/>
              </a:rPr>
              <a:t>M</a:t>
            </a:r>
            <a:r>
              <a:rPr sz="1600" b="1" spc="-245" dirty="0">
                <a:latin typeface="Tahoma"/>
                <a:cs typeface="Tahoma"/>
              </a:rPr>
              <a:t> </a:t>
            </a:r>
            <a:r>
              <a:rPr sz="1600" b="1" spc="15" dirty="0">
                <a:latin typeface="Tahoma"/>
                <a:cs typeface="Tahoma"/>
              </a:rPr>
              <a:t>A</a:t>
            </a:r>
            <a:r>
              <a:rPr sz="1600" b="1" spc="-245" dirty="0">
                <a:latin typeface="Tahoma"/>
                <a:cs typeface="Tahoma"/>
              </a:rPr>
              <a:t> </a:t>
            </a:r>
            <a:r>
              <a:rPr sz="1600" b="1" spc="-100" dirty="0">
                <a:latin typeface="Tahoma"/>
                <a:cs typeface="Tahoma"/>
              </a:rPr>
              <a:t>S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408756" y="2892150"/>
            <a:ext cx="2614295" cy="389890"/>
          </a:xfrm>
          <a:custGeom>
            <a:avLst/>
            <a:gdLst/>
            <a:ahLst/>
            <a:cxnLst/>
            <a:rect l="l" t="t" r="r" b="b"/>
            <a:pathLst>
              <a:path w="2614295" h="389889">
                <a:moveTo>
                  <a:pt x="2614072" y="194940"/>
                </a:moveTo>
                <a:lnTo>
                  <a:pt x="2610292" y="233149"/>
                </a:lnTo>
                <a:lnTo>
                  <a:pt x="2581320" y="303093"/>
                </a:lnTo>
                <a:lnTo>
                  <a:pt x="2556976" y="332784"/>
                </a:lnTo>
                <a:lnTo>
                  <a:pt x="2527285" y="357128"/>
                </a:lnTo>
                <a:lnTo>
                  <a:pt x="2457340" y="386100"/>
                </a:lnTo>
                <a:lnTo>
                  <a:pt x="2419132" y="389880"/>
                </a:lnTo>
                <a:lnTo>
                  <a:pt x="194940" y="389880"/>
                </a:lnTo>
                <a:lnTo>
                  <a:pt x="156731" y="386100"/>
                </a:lnTo>
                <a:lnTo>
                  <a:pt x="86787" y="357128"/>
                </a:lnTo>
                <a:lnTo>
                  <a:pt x="57096" y="332784"/>
                </a:lnTo>
                <a:lnTo>
                  <a:pt x="32752" y="303093"/>
                </a:lnTo>
                <a:lnTo>
                  <a:pt x="3780" y="233149"/>
                </a:lnTo>
                <a:lnTo>
                  <a:pt x="0" y="194941"/>
                </a:lnTo>
                <a:lnTo>
                  <a:pt x="3780" y="156731"/>
                </a:lnTo>
                <a:lnTo>
                  <a:pt x="32752" y="86787"/>
                </a:lnTo>
                <a:lnTo>
                  <a:pt x="57096" y="57096"/>
                </a:lnTo>
                <a:lnTo>
                  <a:pt x="86787" y="32752"/>
                </a:lnTo>
                <a:lnTo>
                  <a:pt x="156731" y="3780"/>
                </a:lnTo>
                <a:lnTo>
                  <a:pt x="194940" y="0"/>
                </a:lnTo>
                <a:lnTo>
                  <a:pt x="2419132" y="0"/>
                </a:lnTo>
                <a:lnTo>
                  <a:pt x="2457340" y="3780"/>
                </a:lnTo>
                <a:lnTo>
                  <a:pt x="2527285" y="32752"/>
                </a:lnTo>
                <a:lnTo>
                  <a:pt x="2556976" y="57096"/>
                </a:lnTo>
                <a:lnTo>
                  <a:pt x="2581320" y="86787"/>
                </a:lnTo>
                <a:lnTo>
                  <a:pt x="2610292" y="156731"/>
                </a:lnTo>
                <a:lnTo>
                  <a:pt x="2614072" y="194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152955" y="2942738"/>
            <a:ext cx="116078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latin typeface="Tahoma"/>
                <a:cs typeface="Tahoma"/>
              </a:rPr>
              <a:t>CONTACTO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80772" y="5224390"/>
            <a:ext cx="2300605" cy="18059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85165">
              <a:lnSpc>
                <a:spcPct val="100000"/>
              </a:lnSpc>
              <a:spcBef>
                <a:spcPts val="100"/>
              </a:spcBef>
            </a:pPr>
            <a:r>
              <a:rPr sz="1600" b="1" spc="-105" dirty="0">
                <a:latin typeface="Tahoma"/>
                <a:cs typeface="Tahoma"/>
              </a:rPr>
              <a:t>S</a:t>
            </a:r>
            <a:r>
              <a:rPr sz="1600" b="1" spc="75" dirty="0">
                <a:latin typeface="Tahoma"/>
                <a:cs typeface="Tahoma"/>
              </a:rPr>
              <a:t>O</a:t>
            </a:r>
            <a:r>
              <a:rPr sz="1600" b="1" spc="-110" dirty="0">
                <a:latin typeface="Tahoma"/>
                <a:cs typeface="Tahoma"/>
              </a:rPr>
              <a:t>B</a:t>
            </a:r>
            <a:r>
              <a:rPr sz="1600" b="1" spc="-190" dirty="0">
                <a:latin typeface="Tahoma"/>
                <a:cs typeface="Tahoma"/>
              </a:rPr>
              <a:t>R</a:t>
            </a:r>
            <a:r>
              <a:rPr sz="1600" b="1" spc="-130" dirty="0">
                <a:latin typeface="Tahoma"/>
                <a:cs typeface="Tahoma"/>
              </a:rPr>
              <a:t>E</a:t>
            </a:r>
            <a:r>
              <a:rPr sz="1600" b="1" spc="-25" dirty="0">
                <a:latin typeface="Tahoma"/>
                <a:cs typeface="Tahoma"/>
              </a:rPr>
              <a:t> M</a:t>
            </a:r>
            <a:r>
              <a:rPr sz="1600" b="1" spc="-335" dirty="0">
                <a:latin typeface="Tahoma"/>
                <a:cs typeface="Tahoma"/>
              </a:rPr>
              <a:t>I</a:t>
            </a:r>
            <a:endParaRPr sz="1600">
              <a:latin typeface="Tahoma"/>
              <a:cs typeface="Tahoma"/>
            </a:endParaRPr>
          </a:p>
          <a:p>
            <a:pPr marL="12700" marR="5080">
              <a:lnSpc>
                <a:spcPct val="115399"/>
              </a:lnSpc>
              <a:spcBef>
                <a:spcPts val="1300"/>
              </a:spcBef>
            </a:pPr>
            <a:r>
              <a:rPr sz="1300" spc="65" dirty="0">
                <a:latin typeface="Tahoma"/>
                <a:cs typeface="Tahoma"/>
              </a:rPr>
              <a:t>Lorem </a:t>
            </a:r>
            <a:r>
              <a:rPr sz="1300" spc="55" dirty="0">
                <a:latin typeface="Tahoma"/>
                <a:cs typeface="Tahoma"/>
              </a:rPr>
              <a:t>ipsum</a:t>
            </a:r>
            <a:r>
              <a:rPr sz="1300" spc="65" dirty="0">
                <a:latin typeface="Tahoma"/>
                <a:cs typeface="Tahoma"/>
              </a:rPr>
              <a:t> </a:t>
            </a:r>
            <a:r>
              <a:rPr sz="1300" spc="70" dirty="0">
                <a:latin typeface="Tahoma"/>
                <a:cs typeface="Tahoma"/>
              </a:rPr>
              <a:t>dolor</a:t>
            </a:r>
            <a:r>
              <a:rPr sz="1300" spc="65" dirty="0">
                <a:latin typeface="Tahoma"/>
                <a:cs typeface="Tahoma"/>
              </a:rPr>
              <a:t> </a:t>
            </a:r>
            <a:r>
              <a:rPr sz="1300" spc="30" dirty="0">
                <a:latin typeface="Tahoma"/>
                <a:cs typeface="Tahoma"/>
              </a:rPr>
              <a:t>sit</a:t>
            </a:r>
            <a:r>
              <a:rPr sz="1300" spc="65" dirty="0">
                <a:latin typeface="Tahoma"/>
                <a:cs typeface="Tahoma"/>
              </a:rPr>
              <a:t> </a:t>
            </a:r>
            <a:r>
              <a:rPr sz="1300" spc="90" dirty="0">
                <a:latin typeface="Tahoma"/>
                <a:cs typeface="Tahoma"/>
              </a:rPr>
              <a:t>amet </a:t>
            </a:r>
            <a:r>
              <a:rPr sz="1300" spc="-390" dirty="0">
                <a:latin typeface="Tahoma"/>
                <a:cs typeface="Tahoma"/>
              </a:rPr>
              <a:t> </a:t>
            </a:r>
            <a:r>
              <a:rPr sz="1300" spc="75" dirty="0">
                <a:latin typeface="Tahoma"/>
                <a:cs typeface="Tahoma"/>
              </a:rPr>
              <a:t>consectetur </a:t>
            </a:r>
            <a:r>
              <a:rPr sz="1300" spc="80" dirty="0">
                <a:latin typeface="Tahoma"/>
                <a:cs typeface="Tahoma"/>
              </a:rPr>
              <a:t>adipiscing </a:t>
            </a:r>
            <a:r>
              <a:rPr sz="1300" spc="10" dirty="0">
                <a:latin typeface="Tahoma"/>
                <a:cs typeface="Tahoma"/>
              </a:rPr>
              <a:t>elit, </a:t>
            </a:r>
            <a:r>
              <a:rPr sz="1300" spc="15" dirty="0">
                <a:latin typeface="Tahoma"/>
                <a:cs typeface="Tahoma"/>
              </a:rPr>
              <a:t> </a:t>
            </a:r>
            <a:r>
              <a:rPr sz="1300" spc="80" dirty="0">
                <a:latin typeface="Tahoma"/>
                <a:cs typeface="Tahoma"/>
              </a:rPr>
              <a:t>habitasse </a:t>
            </a:r>
            <a:r>
              <a:rPr sz="1300" spc="90" dirty="0">
                <a:latin typeface="Tahoma"/>
                <a:cs typeface="Tahoma"/>
              </a:rPr>
              <a:t>diam </a:t>
            </a:r>
            <a:r>
              <a:rPr sz="1300" spc="65" dirty="0">
                <a:latin typeface="Tahoma"/>
                <a:cs typeface="Tahoma"/>
              </a:rPr>
              <a:t>elementum </a:t>
            </a:r>
            <a:r>
              <a:rPr sz="1300" spc="70" dirty="0">
                <a:latin typeface="Tahoma"/>
                <a:cs typeface="Tahoma"/>
              </a:rPr>
              <a:t> </a:t>
            </a:r>
            <a:r>
              <a:rPr sz="1300" spc="40" dirty="0">
                <a:latin typeface="Tahoma"/>
                <a:cs typeface="Tahoma"/>
              </a:rPr>
              <a:t>nunc</a:t>
            </a:r>
            <a:r>
              <a:rPr sz="1300" spc="55" dirty="0">
                <a:latin typeface="Tahoma"/>
                <a:cs typeface="Tahoma"/>
              </a:rPr>
              <a:t> </a:t>
            </a:r>
            <a:r>
              <a:rPr sz="1300" spc="90" dirty="0">
                <a:latin typeface="Tahoma"/>
                <a:cs typeface="Tahoma"/>
              </a:rPr>
              <a:t>aenean</a:t>
            </a:r>
            <a:r>
              <a:rPr sz="1300" spc="60" dirty="0">
                <a:latin typeface="Tahoma"/>
                <a:cs typeface="Tahoma"/>
              </a:rPr>
              <a:t> </a:t>
            </a:r>
            <a:r>
              <a:rPr sz="1300" spc="75" dirty="0">
                <a:latin typeface="Tahoma"/>
                <a:cs typeface="Tahoma"/>
              </a:rPr>
              <a:t>augue</a:t>
            </a:r>
            <a:r>
              <a:rPr sz="1300" spc="55" dirty="0">
                <a:latin typeface="Tahoma"/>
                <a:cs typeface="Tahoma"/>
              </a:rPr>
              <a:t> </a:t>
            </a:r>
            <a:r>
              <a:rPr sz="1300" spc="45" dirty="0">
                <a:latin typeface="Tahoma"/>
                <a:cs typeface="Tahoma"/>
              </a:rPr>
              <a:t>sagittis, </a:t>
            </a:r>
            <a:r>
              <a:rPr sz="1300" spc="-390" dirty="0">
                <a:latin typeface="Tahoma"/>
                <a:cs typeface="Tahoma"/>
              </a:rPr>
              <a:t> </a:t>
            </a:r>
            <a:r>
              <a:rPr sz="1300" spc="65" dirty="0">
                <a:latin typeface="Tahoma"/>
                <a:cs typeface="Tahoma"/>
              </a:rPr>
              <a:t>neque </a:t>
            </a:r>
            <a:r>
              <a:rPr sz="1300" spc="85" dirty="0">
                <a:latin typeface="Tahoma"/>
                <a:cs typeface="Tahoma"/>
              </a:rPr>
              <a:t>porta </a:t>
            </a:r>
            <a:r>
              <a:rPr sz="1300" spc="40" dirty="0">
                <a:latin typeface="Tahoma"/>
                <a:cs typeface="Tahoma"/>
              </a:rPr>
              <a:t>dui </a:t>
            </a:r>
            <a:r>
              <a:rPr sz="1300" spc="70" dirty="0">
                <a:latin typeface="Tahoma"/>
                <a:cs typeface="Tahoma"/>
              </a:rPr>
              <a:t>scelerisque </a:t>
            </a:r>
            <a:r>
              <a:rPr sz="1300" spc="-395" dirty="0">
                <a:latin typeface="Tahoma"/>
                <a:cs typeface="Tahoma"/>
              </a:rPr>
              <a:t> </a:t>
            </a:r>
            <a:r>
              <a:rPr sz="1300" spc="85" dirty="0">
                <a:latin typeface="Tahoma"/>
                <a:cs typeface="Tahoma"/>
              </a:rPr>
              <a:t>congue</a:t>
            </a:r>
            <a:r>
              <a:rPr sz="1300" spc="70" dirty="0">
                <a:latin typeface="Tahoma"/>
                <a:cs typeface="Tahoma"/>
              </a:rPr>
              <a:t> </a:t>
            </a:r>
            <a:r>
              <a:rPr sz="1300" spc="25" dirty="0">
                <a:latin typeface="Tahoma"/>
                <a:cs typeface="Tahoma"/>
              </a:rPr>
              <a:t>velit.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77489" y="7365057"/>
            <a:ext cx="2423160" cy="2583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63880">
              <a:lnSpc>
                <a:spcPct val="100000"/>
              </a:lnSpc>
              <a:spcBef>
                <a:spcPts val="100"/>
              </a:spcBef>
            </a:pPr>
            <a:r>
              <a:rPr sz="1600" b="1" spc="-70" dirty="0">
                <a:latin typeface="Tahoma"/>
                <a:cs typeface="Tahoma"/>
              </a:rPr>
              <a:t>EDUCACIÓN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560"/>
              </a:spcBef>
            </a:pPr>
            <a:r>
              <a:rPr sz="1400" b="1" spc="20" dirty="0">
                <a:latin typeface="Tahoma"/>
                <a:cs typeface="Tahoma"/>
              </a:rPr>
              <a:t>Máster</a:t>
            </a:r>
            <a:r>
              <a:rPr sz="1400" b="1" spc="95" dirty="0">
                <a:latin typeface="Tahoma"/>
                <a:cs typeface="Tahoma"/>
              </a:rPr>
              <a:t> </a:t>
            </a:r>
            <a:r>
              <a:rPr sz="1400" b="1" spc="25" dirty="0">
                <a:latin typeface="Tahoma"/>
                <a:cs typeface="Tahoma"/>
              </a:rPr>
              <a:t>Arte</a:t>
            </a:r>
            <a:r>
              <a:rPr sz="1400" b="1" spc="95" dirty="0">
                <a:latin typeface="Tahoma"/>
                <a:cs typeface="Tahoma"/>
              </a:rPr>
              <a:t> </a:t>
            </a:r>
            <a:r>
              <a:rPr sz="1400" spc="85" dirty="0">
                <a:latin typeface="Tahoma"/>
                <a:cs typeface="Tahoma"/>
              </a:rPr>
              <a:t>/</a:t>
            </a:r>
            <a:r>
              <a:rPr sz="1400" spc="75" dirty="0">
                <a:latin typeface="Tahoma"/>
                <a:cs typeface="Tahoma"/>
              </a:rPr>
              <a:t> </a:t>
            </a:r>
            <a:r>
              <a:rPr sz="1400" spc="95" dirty="0">
                <a:latin typeface="Tahoma"/>
                <a:cs typeface="Tahoma"/>
              </a:rPr>
              <a:t>Larana</a:t>
            </a:r>
            <a:endParaRPr sz="1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265"/>
              </a:spcBef>
            </a:pPr>
            <a:r>
              <a:rPr sz="1500" spc="25" dirty="0">
                <a:latin typeface="Tahoma"/>
                <a:cs typeface="Tahoma"/>
              </a:rPr>
              <a:t>2019/2022</a:t>
            </a:r>
            <a:endParaRPr sz="1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sz="1400" b="1" spc="45" dirty="0">
                <a:latin typeface="Tahoma"/>
                <a:cs typeface="Tahoma"/>
              </a:rPr>
              <a:t>Grado</a:t>
            </a:r>
            <a:r>
              <a:rPr sz="1400" b="1" spc="95" dirty="0">
                <a:latin typeface="Tahoma"/>
                <a:cs typeface="Tahoma"/>
              </a:rPr>
              <a:t> </a:t>
            </a:r>
            <a:r>
              <a:rPr sz="1400" b="1" spc="-20" dirty="0">
                <a:latin typeface="Tahoma"/>
                <a:cs typeface="Tahoma"/>
              </a:rPr>
              <a:t>ADE</a:t>
            </a:r>
            <a:r>
              <a:rPr sz="1400" b="1" spc="95" dirty="0">
                <a:latin typeface="Tahoma"/>
                <a:cs typeface="Tahoma"/>
              </a:rPr>
              <a:t> </a:t>
            </a:r>
            <a:r>
              <a:rPr sz="1400" spc="85" dirty="0">
                <a:latin typeface="Tahoma"/>
                <a:cs typeface="Tahoma"/>
              </a:rPr>
              <a:t>/</a:t>
            </a:r>
            <a:r>
              <a:rPr sz="1400" spc="75" dirty="0">
                <a:latin typeface="Tahoma"/>
                <a:cs typeface="Tahoma"/>
              </a:rPr>
              <a:t> </a:t>
            </a:r>
            <a:r>
              <a:rPr sz="1400" spc="80" dirty="0">
                <a:latin typeface="Tahoma"/>
                <a:cs typeface="Tahoma"/>
              </a:rPr>
              <a:t>Borcelle</a:t>
            </a:r>
            <a:endParaRPr sz="1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265"/>
              </a:spcBef>
            </a:pPr>
            <a:r>
              <a:rPr sz="1500" spc="-10" dirty="0">
                <a:latin typeface="Tahoma"/>
                <a:cs typeface="Tahoma"/>
              </a:rPr>
              <a:t>2013/2018</a:t>
            </a:r>
            <a:endParaRPr sz="1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sz="1400" b="1" spc="20" dirty="0">
                <a:latin typeface="Tahoma"/>
                <a:cs typeface="Tahoma"/>
              </a:rPr>
              <a:t>Máster</a:t>
            </a:r>
            <a:r>
              <a:rPr sz="1400" b="1" spc="100" dirty="0">
                <a:latin typeface="Tahoma"/>
                <a:cs typeface="Tahoma"/>
              </a:rPr>
              <a:t> </a:t>
            </a:r>
            <a:r>
              <a:rPr sz="1400" b="1" spc="35" dirty="0">
                <a:latin typeface="Tahoma"/>
                <a:cs typeface="Tahoma"/>
              </a:rPr>
              <a:t>Marketing</a:t>
            </a:r>
            <a:r>
              <a:rPr sz="1400" spc="35" dirty="0">
                <a:latin typeface="Tahoma"/>
                <a:cs typeface="Tahoma"/>
              </a:rPr>
              <a:t>/</a:t>
            </a:r>
            <a:r>
              <a:rPr sz="1400" spc="75" dirty="0">
                <a:latin typeface="Tahoma"/>
                <a:cs typeface="Tahoma"/>
              </a:rPr>
              <a:t> </a:t>
            </a:r>
            <a:r>
              <a:rPr sz="1400" spc="95" dirty="0">
                <a:latin typeface="Tahoma"/>
                <a:cs typeface="Tahoma"/>
              </a:rPr>
              <a:t>Larana</a:t>
            </a:r>
            <a:endParaRPr sz="1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</a:pPr>
            <a:r>
              <a:rPr sz="1500" spc="-10" dirty="0">
                <a:latin typeface="Tahoma"/>
                <a:cs typeface="Tahoma"/>
              </a:rPr>
              <a:t>2018/2019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39255" y="3392274"/>
            <a:ext cx="1751330" cy="1403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7790">
              <a:lnSpc>
                <a:spcPct val="116100"/>
              </a:lnSpc>
              <a:spcBef>
                <a:spcPts val="100"/>
              </a:spcBef>
            </a:pPr>
            <a:r>
              <a:rPr sz="1400" spc="35" dirty="0">
                <a:latin typeface="Tahoma"/>
                <a:cs typeface="Tahoma"/>
              </a:rPr>
              <a:t>Calle</a:t>
            </a:r>
            <a:r>
              <a:rPr sz="1400" spc="-75" dirty="0">
                <a:latin typeface="Tahoma"/>
                <a:cs typeface="Tahoma"/>
              </a:rPr>
              <a:t> </a:t>
            </a:r>
            <a:r>
              <a:rPr sz="1400" spc="20" dirty="0">
                <a:latin typeface="Tahoma"/>
                <a:cs typeface="Tahoma"/>
              </a:rPr>
              <a:t>Cualquiera</a:t>
            </a:r>
            <a:r>
              <a:rPr sz="1400" spc="-75" dirty="0">
                <a:latin typeface="Tahoma"/>
                <a:cs typeface="Tahoma"/>
              </a:rPr>
              <a:t> </a:t>
            </a:r>
            <a:r>
              <a:rPr sz="1400" spc="-155" dirty="0">
                <a:latin typeface="Tahoma"/>
                <a:cs typeface="Tahoma"/>
              </a:rPr>
              <a:t>123, </a:t>
            </a:r>
            <a:r>
              <a:rPr sz="1400" spc="-425" dirty="0">
                <a:latin typeface="Tahoma"/>
                <a:cs typeface="Tahoma"/>
              </a:rPr>
              <a:t> </a:t>
            </a:r>
            <a:r>
              <a:rPr sz="1400" spc="10" dirty="0">
                <a:latin typeface="Tahoma"/>
                <a:cs typeface="Tahoma"/>
              </a:rPr>
              <a:t>Cualquier</a:t>
            </a:r>
            <a:r>
              <a:rPr sz="1400" spc="-55" dirty="0">
                <a:latin typeface="Tahoma"/>
                <a:cs typeface="Tahoma"/>
              </a:rPr>
              <a:t> </a:t>
            </a:r>
            <a:r>
              <a:rPr sz="1400" spc="5" dirty="0">
                <a:latin typeface="Tahoma"/>
                <a:cs typeface="Tahoma"/>
              </a:rPr>
              <a:t>Lugar</a:t>
            </a:r>
            <a:endParaRPr sz="1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1400" spc="-10" dirty="0">
                <a:latin typeface="Tahoma"/>
                <a:cs typeface="Tahoma"/>
              </a:rPr>
              <a:t>911-234-567</a:t>
            </a:r>
            <a:endParaRPr sz="1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sz="1400" spc="55" dirty="0">
                <a:latin typeface="Tahoma"/>
                <a:cs typeface="Tahoma"/>
              </a:rPr>
              <a:t>@unsitiogenial</a:t>
            </a:r>
            <a:endParaRPr sz="1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sz="1300" spc="50" dirty="0">
                <a:latin typeface="Tahoma"/>
                <a:cs typeface="Tahoma"/>
                <a:hlinkClick r:id="rId2"/>
              </a:rPr>
              <a:t>hola@unsitiogenial.es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-1165" dirty="0"/>
              <a:t>B</a:t>
            </a:r>
            <a:r>
              <a:rPr spc="430" dirty="0"/>
              <a:t>l</a:t>
            </a:r>
            <a:r>
              <a:rPr spc="-2675" dirty="0"/>
              <a:t>a</a:t>
            </a:r>
            <a:r>
              <a:rPr spc="-2145" dirty="0"/>
              <a:t>n</a:t>
            </a:r>
            <a:r>
              <a:rPr spc="-2240" dirty="0"/>
              <a:t>c</a:t>
            </a:r>
            <a:r>
              <a:rPr spc="-2675" dirty="0"/>
              <a:t>a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498507" y="1610332"/>
            <a:ext cx="148907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220" dirty="0">
                <a:latin typeface="Tahoma"/>
                <a:cs typeface="Tahoma"/>
              </a:rPr>
              <a:t>CORTÉS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164</Words>
  <Application>Microsoft Office PowerPoint</Application>
  <PresentationFormat>Personalizado</PresentationFormat>
  <Paragraphs>30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MT</vt:lpstr>
      <vt:lpstr>Calibri</vt:lpstr>
      <vt:lpstr>Tahoma</vt:lpstr>
      <vt:lpstr>Office Theme</vt:lpstr>
      <vt:lpstr>Blanca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Vitae CV Profesional Beige</dc:title>
  <dc:creator>sergio vergara</dc:creator>
  <cp:keywords>DAFyhrzT8i4,BAFYpgihSUY</cp:keywords>
  <cp:lastModifiedBy>eduardo</cp:lastModifiedBy>
  <cp:revision>1</cp:revision>
  <dcterms:created xsi:type="dcterms:W3CDTF">2023-10-28T06:06:56Z</dcterms:created>
  <dcterms:modified xsi:type="dcterms:W3CDTF">2023-12-04T05:46:14Z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2023-10-28T00:00:00Z</vt:filetime>
  </property>
  <property fmtid="{D5CDD505-2E9C-101B-9397-08002B2CF9AE}" pid="3" name="Creator">
    <vt:lpwstr>Canva</vt:lpwstr>
  </property>
  <property fmtid="{D5CDD505-2E9C-101B-9397-08002B2CF9AE}" pid="4" name="LastSaved">
    <vt:filetime>2023-10-28T00:00:00Z</vt:filetime>
  </property>
</Properties>
</file>