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4" r:id="rId4"/>
    <p:sldId id="285" r:id="rId5"/>
    <p:sldId id="282" r:id="rId6"/>
    <p:sldId id="283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 về Ngài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7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700" b="1">
                <a:latin typeface="Arial" panose="020B0604020202020204" pitchFamily="34" charset="0"/>
                <a:cs typeface="Arial" panose="020B0604020202020204" pitchFamily="34" charset="0"/>
              </a:rPr>
              <a:t>Đời cần lao sớm tối âu lo, cầu mong sao gió thuận mưa hòa, để từng cây lúa lớn lên mau, trổ muôn bông ngạt ngào hương mới. </a:t>
            </a:r>
            <a:endParaRPr lang="vi-VN" sz="6700" b="1" dirty="0"/>
          </a:p>
        </p:txBody>
      </p:sp>
    </p:spTree>
    <p:extLst>
      <p:ext uri="{BB962C8B-B14F-4D97-AF65-F5344CB8AC3E}">
        <p14:creationId xmlns:p14="http://schemas.microsoft.com/office/powerpoint/2010/main" val="71404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Dâng lên Chúa khó nhọc đời con, bao mưa nắng đẫm giọt mồ hôi, và đôi môi héo hon dâng lời tha thiết nguyện cầu.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114256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Dâng về Ngài niềm tin thắm thiết một lòng, dù đời bao nhiêu trái ngang. Dâng về Ngài tình yêu đắm đuối mặn nồng, mặc bao mưa giông bão bùng.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340397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Giọt rượu nho tinh khiết muôn hoa, nồng hương thơm khắp miền xa gần, lòng thành con dâng trước thiên nhan, nguyện xin thương đoái nhận của lễ. 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252640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Như men muối thắm vào đời chung, như ánh nến sáng niềm tin yêu, này lòng con Chúa ơi, xin hòa tan với bánh rượu.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5002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Dâng về Ngài niềm tin thắm thiết một lòng, dù đời bao nhiêu trái ngang. Dâng về Ngài tình yêu đắm đuối mặn nồng, mặc bao mưa giông bão bùng.</a:t>
            </a:r>
            <a:endParaRPr lang="vi-VN" sz="6500" b="1" dirty="0"/>
          </a:p>
        </p:txBody>
      </p:sp>
    </p:spTree>
    <p:extLst>
      <p:ext uri="{BB962C8B-B14F-4D97-AF65-F5344CB8AC3E}">
        <p14:creationId xmlns:p14="http://schemas.microsoft.com/office/powerpoint/2010/main" val="2203440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196</TotalTime>
  <Words>204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Garamond</vt:lpstr>
      <vt:lpstr>Verdana</vt:lpstr>
      <vt:lpstr>Savon</vt:lpstr>
      <vt:lpstr>Dâng về Ngài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38</cp:revision>
  <dcterms:created xsi:type="dcterms:W3CDTF">2024-12-09T09:23:25Z</dcterms:created>
  <dcterms:modified xsi:type="dcterms:W3CDTF">2025-08-06T09:35:42Z</dcterms:modified>
</cp:coreProperties>
</file>