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4" name="Google Shape;334;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4" name="Google Shape;354;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2" name="Google Shape;392;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3" name="Google Shape;393;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4" name="Google Shape;404;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3" name="Shape 453"/>
        <p:cNvGrpSpPr/>
        <p:nvPr/>
      </p:nvGrpSpPr>
      <p:grpSpPr>
        <a:xfrm>
          <a:off x="0" y="0"/>
          <a:ext cx="0" cy="0"/>
          <a:chOff x="0" y="0"/>
          <a:chExt cx="0" cy="0"/>
        </a:xfrm>
      </p:grpSpPr>
      <p:sp>
        <p:nvSpPr>
          <p:cNvPr id="454" name="Google Shape;454;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5" name="Google Shape;455;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6" name="Google Shape;456;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4" name="Google Shape;464;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5" name="Google Shape;465;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6" name="Shape 536"/>
        <p:cNvGrpSpPr/>
        <p:nvPr/>
      </p:nvGrpSpPr>
      <p:grpSpPr>
        <a:xfrm>
          <a:off x="0" y="0"/>
          <a:ext cx="0" cy="0"/>
          <a:chOff x="0" y="0"/>
          <a:chExt cx="0" cy="0"/>
        </a:xfrm>
      </p:grpSpPr>
      <p:sp>
        <p:nvSpPr>
          <p:cNvPr id="537" name="Google Shape;53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38" name="Google Shape;538;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9" name="Google Shape;539;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5" name="Shape 565"/>
        <p:cNvGrpSpPr/>
        <p:nvPr/>
      </p:nvGrpSpPr>
      <p:grpSpPr>
        <a:xfrm>
          <a:off x="0" y="0"/>
          <a:ext cx="0" cy="0"/>
          <a:chOff x="0" y="0"/>
          <a:chExt cx="0" cy="0"/>
        </a:xfrm>
      </p:grpSpPr>
      <p:sp>
        <p:nvSpPr>
          <p:cNvPr id="566" name="Google Shape;566;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67" name="Google Shape;567;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8" name="Google Shape;568;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7" name="Shape 577"/>
        <p:cNvGrpSpPr/>
        <p:nvPr/>
      </p:nvGrpSpPr>
      <p:grpSpPr>
        <a:xfrm>
          <a:off x="0" y="0"/>
          <a:ext cx="0" cy="0"/>
          <a:chOff x="0" y="0"/>
          <a:chExt cx="0" cy="0"/>
        </a:xfrm>
      </p:grpSpPr>
      <p:sp>
        <p:nvSpPr>
          <p:cNvPr id="578" name="Google Shape;578;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79" name="Google Shape;579;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0" name="Google Shape;580;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8" name="Shape 658"/>
        <p:cNvGrpSpPr/>
        <p:nvPr/>
      </p:nvGrpSpPr>
      <p:grpSpPr>
        <a:xfrm>
          <a:off x="0" y="0"/>
          <a:ext cx="0" cy="0"/>
          <a:chOff x="0" y="0"/>
          <a:chExt cx="0" cy="0"/>
        </a:xfrm>
      </p:grpSpPr>
      <p:sp>
        <p:nvSpPr>
          <p:cNvPr id="659" name="Google Shape;659;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0" name="Google Shape;660;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1" name="Google Shape;661;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4" name="Google Shape;684;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5" name="Google Shape;685;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7" name="Shape 697"/>
        <p:cNvGrpSpPr/>
        <p:nvPr/>
      </p:nvGrpSpPr>
      <p:grpSpPr>
        <a:xfrm>
          <a:off x="0" y="0"/>
          <a:ext cx="0" cy="0"/>
          <a:chOff x="0" y="0"/>
          <a:chExt cx="0" cy="0"/>
        </a:xfrm>
      </p:grpSpPr>
      <p:sp>
        <p:nvSpPr>
          <p:cNvPr id="698" name="Google Shape;698;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9" name="Google Shape;699;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0" name="Google Shape;700;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8" name="Google Shape;198;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7" name="Google Shape;227;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3" name="Shape 73"/>
        <p:cNvGrpSpPr/>
        <p:nvPr/>
      </p:nvGrpSpPr>
      <p:grpSpPr>
        <a:xfrm>
          <a:off x="0" y="0"/>
          <a:ext cx="0" cy="0"/>
          <a:chOff x="0" y="0"/>
          <a:chExt cx="0" cy="0"/>
        </a:xfrm>
      </p:grpSpPr>
      <p:sp>
        <p:nvSpPr>
          <p:cNvPr id="74" name="Google Shape;74;p1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1"/>
          <p:cNvSpPr txBox="1"/>
          <p:nvPr>
            <p:ph idx="1" type="body"/>
          </p:nvPr>
        </p:nvSpPr>
        <p:spPr>
          <a:xfrm rot="5400000">
            <a:off x="2874764" y="-1217413"/>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9" name="Shape 79"/>
        <p:cNvGrpSpPr/>
        <p:nvPr/>
      </p:nvGrpSpPr>
      <p:grpSpPr>
        <a:xfrm>
          <a:off x="0" y="0"/>
          <a:ext cx="0" cy="0"/>
          <a:chOff x="0" y="0"/>
          <a:chExt cx="0" cy="0"/>
        </a:xfrm>
      </p:grpSpPr>
      <p:sp>
        <p:nvSpPr>
          <p:cNvPr id="80" name="Google Shape;80;p12"/>
          <p:cNvSpPr txBox="1"/>
          <p:nvPr>
            <p:ph type="title"/>
          </p:nvPr>
        </p:nvSpPr>
        <p:spPr>
          <a:xfrm rot="5400000">
            <a:off x="6012656" y="771525"/>
            <a:ext cx="3290888"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1821656" y="-1209675"/>
            <a:ext cx="3290888"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19" name="Shape 19"/>
        <p:cNvGrpSpPr/>
        <p:nvPr/>
      </p:nvGrpSpPr>
      <p:grpSpPr>
        <a:xfrm>
          <a:off x="0" y="0"/>
          <a:ext cx="0" cy="0"/>
          <a:chOff x="0" y="0"/>
          <a:chExt cx="0" cy="0"/>
        </a:xfrm>
      </p:grpSpPr>
      <p:sp>
        <p:nvSpPr>
          <p:cNvPr id="20" name="Google Shape;20;p3"/>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24" name="Shape 24"/>
        <p:cNvGrpSpPr/>
        <p:nvPr/>
      </p:nvGrpSpPr>
      <p:grpSpPr>
        <a:xfrm>
          <a:off x="0" y="0"/>
          <a:ext cx="0" cy="0"/>
          <a:chOff x="0" y="0"/>
          <a:chExt cx="0" cy="0"/>
        </a:xfrm>
      </p:grpSpPr>
      <p:sp>
        <p:nvSpPr>
          <p:cNvPr id="25" name="Google Shape;25;p4"/>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4"/>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30" name="Shape 30"/>
        <p:cNvGrpSpPr/>
        <p:nvPr/>
      </p:nvGrpSpPr>
      <p:grpSpPr>
        <a:xfrm>
          <a:off x="0" y="0"/>
          <a:ext cx="0" cy="0"/>
          <a:chOff x="0" y="0"/>
          <a:chExt cx="0" cy="0"/>
        </a:xfrm>
      </p:grpSpPr>
      <p:sp>
        <p:nvSpPr>
          <p:cNvPr id="31" name="Google Shape;31;p5"/>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onsolas"/>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9" name="Google Shape;39;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457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5" name="Google Shape;45;p7"/>
          <p:cNvSpPr txBox="1"/>
          <p:nvPr>
            <p:ph idx="2" type="body"/>
          </p:nvPr>
        </p:nvSpPr>
        <p:spPr>
          <a:xfrm>
            <a:off x="4648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6" name="Google Shape;46;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onsola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2" name="Google Shape;52;p8"/>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3" name="Google Shape;53;p8"/>
          <p:cNvSpPr txBox="1"/>
          <p:nvPr>
            <p:ph idx="3" type="body"/>
          </p:nvPr>
        </p:nvSpPr>
        <p:spPr>
          <a:xfrm>
            <a:off x="4645026"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4" name="Google Shape;54;p8"/>
          <p:cNvSpPr txBox="1"/>
          <p:nvPr>
            <p:ph idx="4" type="body"/>
          </p:nvPr>
        </p:nvSpPr>
        <p:spPr>
          <a:xfrm>
            <a:off x="4645026"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5" name="Google Shape;55;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
        <p:nvSpPr>
          <p:cNvPr id="58" name="Google Shape;58;p8"/>
          <p:cNvSpPr/>
          <p:nvPr/>
        </p:nvSpPr>
        <p:spPr>
          <a:xfrm>
            <a:off x="7308304" y="4803998"/>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457201" y="204787"/>
            <a:ext cx="3008313" cy="8715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9"/>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2" name="Google Shape;62;p9"/>
          <p:cNvSpPr txBox="1"/>
          <p:nvPr>
            <p:ph idx="2" type="body"/>
          </p:nvPr>
        </p:nvSpPr>
        <p:spPr>
          <a:xfrm>
            <a:off x="457201" y="1076326"/>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3" name="Google Shape;63;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1792288" y="3600450"/>
            <a:ext cx="5486400" cy="425054"/>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0"/>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Verdana"/>
                <a:ea typeface="Verdana"/>
                <a:cs typeface="Verdana"/>
                <a:sym typeface="Verdana"/>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Verdana"/>
                <a:ea typeface="Verdana"/>
                <a:cs typeface="Verdana"/>
                <a:sym typeface="Verdana"/>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Verdana"/>
                <a:ea typeface="Verdana"/>
                <a:cs typeface="Verdana"/>
                <a:sym typeface="Verdana"/>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9pPr>
          </a:lstStyle>
          <a:p/>
        </p:txBody>
      </p:sp>
      <p:sp>
        <p:nvSpPr>
          <p:cNvPr id="69" name="Google Shape;69;p10"/>
          <p:cNvSpPr txBox="1"/>
          <p:nvPr>
            <p:ph idx="1" type="body"/>
          </p:nvPr>
        </p:nvSpPr>
        <p:spPr>
          <a:xfrm>
            <a:off x="1792288" y="4025503"/>
            <a:ext cx="5486400" cy="60364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0" name="Google Shape;70;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onsolas"/>
              <a:buNone/>
              <a:defRPr b="0" i="0" sz="4400" u="none" cap="none" strike="noStrike">
                <a:solidFill>
                  <a:schemeClr val="dk1"/>
                </a:solidFill>
                <a:latin typeface="Consolas"/>
                <a:ea typeface="Consolas"/>
                <a:cs typeface="Consolas"/>
                <a:sym typeface="Consola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Verdana"/>
                <a:ea typeface="Verdana"/>
                <a:cs typeface="Verdana"/>
                <a:sym typeface="Verdana"/>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Verdana"/>
                <a:ea typeface="Verdana"/>
                <a:cs typeface="Verdana"/>
                <a:sym typeface="Verdana"/>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Verdana"/>
                <a:ea typeface="Verdana"/>
                <a:cs typeface="Verdana"/>
                <a:sym typeface="Verdana"/>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9pPr>
          </a:lstStyle>
          <a:p/>
        </p:txBody>
      </p:sp>
      <p:sp>
        <p:nvSpPr>
          <p:cNvPr id="12" name="Google Shape;12;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3" name="Google Shape;13;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4" name="Google Shape;14;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Verdana"/>
                <a:ea typeface="Verdana"/>
                <a:cs typeface="Verdana"/>
                <a:sym typeface="Verdana"/>
              </a:defRPr>
            </a:lvl1pPr>
            <a:lvl2pPr indent="0" lvl="1" marL="0" marR="0" rtl="0" algn="r">
              <a:spcBef>
                <a:spcPts val="0"/>
              </a:spcBef>
              <a:buNone/>
              <a:defRPr b="0" i="0" sz="1200" u="none" cap="none" strike="noStrike">
                <a:solidFill>
                  <a:srgbClr val="888888"/>
                </a:solidFill>
                <a:latin typeface="Verdana"/>
                <a:ea typeface="Verdana"/>
                <a:cs typeface="Verdana"/>
                <a:sym typeface="Verdana"/>
              </a:defRPr>
            </a:lvl2pPr>
            <a:lvl3pPr indent="0" lvl="2" marL="0" marR="0" rtl="0" algn="r">
              <a:spcBef>
                <a:spcPts val="0"/>
              </a:spcBef>
              <a:buNone/>
              <a:defRPr b="0" i="0" sz="1200" u="none" cap="none" strike="noStrike">
                <a:solidFill>
                  <a:srgbClr val="888888"/>
                </a:solidFill>
                <a:latin typeface="Verdana"/>
                <a:ea typeface="Verdana"/>
                <a:cs typeface="Verdana"/>
                <a:sym typeface="Verdana"/>
              </a:defRPr>
            </a:lvl3pPr>
            <a:lvl4pPr indent="0" lvl="3" marL="0" marR="0" rtl="0" algn="r">
              <a:spcBef>
                <a:spcPts val="0"/>
              </a:spcBef>
              <a:buNone/>
              <a:defRPr b="0" i="0" sz="1200" u="none" cap="none" strike="noStrike">
                <a:solidFill>
                  <a:srgbClr val="888888"/>
                </a:solidFill>
                <a:latin typeface="Verdana"/>
                <a:ea typeface="Verdana"/>
                <a:cs typeface="Verdana"/>
                <a:sym typeface="Verdana"/>
              </a:defRPr>
            </a:lvl4pPr>
            <a:lvl5pPr indent="0" lvl="4" marL="0" marR="0" rtl="0" algn="r">
              <a:spcBef>
                <a:spcPts val="0"/>
              </a:spcBef>
              <a:buNone/>
              <a:defRPr b="0" i="0" sz="1200" u="none" cap="none" strike="noStrike">
                <a:solidFill>
                  <a:srgbClr val="888888"/>
                </a:solidFill>
                <a:latin typeface="Verdana"/>
                <a:ea typeface="Verdana"/>
                <a:cs typeface="Verdana"/>
                <a:sym typeface="Verdana"/>
              </a:defRPr>
            </a:lvl5pPr>
            <a:lvl6pPr indent="0" lvl="5" marL="0" marR="0" rtl="0" algn="r">
              <a:spcBef>
                <a:spcPts val="0"/>
              </a:spcBef>
              <a:buNone/>
              <a:defRPr b="0" i="0" sz="1200" u="none" cap="none" strike="noStrike">
                <a:solidFill>
                  <a:srgbClr val="888888"/>
                </a:solidFill>
                <a:latin typeface="Verdana"/>
                <a:ea typeface="Verdana"/>
                <a:cs typeface="Verdana"/>
                <a:sym typeface="Verdana"/>
              </a:defRPr>
            </a:lvl6pPr>
            <a:lvl7pPr indent="0" lvl="6" marL="0" marR="0" rtl="0" algn="r">
              <a:spcBef>
                <a:spcPts val="0"/>
              </a:spcBef>
              <a:buNone/>
              <a:defRPr b="0" i="0" sz="1200" u="none" cap="none" strike="noStrike">
                <a:solidFill>
                  <a:srgbClr val="888888"/>
                </a:solidFill>
                <a:latin typeface="Verdana"/>
                <a:ea typeface="Verdana"/>
                <a:cs typeface="Verdana"/>
                <a:sym typeface="Verdana"/>
              </a:defRPr>
            </a:lvl7pPr>
            <a:lvl8pPr indent="0" lvl="7" marL="0" marR="0" rtl="0" algn="r">
              <a:spcBef>
                <a:spcPts val="0"/>
              </a:spcBef>
              <a:buNone/>
              <a:defRPr b="0" i="0" sz="1200" u="none" cap="none" strike="noStrike">
                <a:solidFill>
                  <a:srgbClr val="888888"/>
                </a:solidFill>
                <a:latin typeface="Verdana"/>
                <a:ea typeface="Verdana"/>
                <a:cs typeface="Verdana"/>
                <a:sym typeface="Verdana"/>
              </a:defRPr>
            </a:lvl8pPr>
            <a:lvl9pPr indent="0" lvl="8" marL="0" marR="0" rtl="0" algn="r">
              <a:spcBef>
                <a:spcPts val="0"/>
              </a:spcBef>
              <a:buNone/>
              <a:defRPr b="0" i="0" sz="1200" u="none" cap="none" strike="noStrike">
                <a:solidFill>
                  <a:srgbClr val="888888"/>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2.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0.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6.jpg"/><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3"/>
          <p:cNvPicPr preferRelativeResize="0"/>
          <p:nvPr/>
        </p:nvPicPr>
        <p:blipFill rotWithShape="1">
          <a:blip r:embed="rId3">
            <a:alphaModFix/>
          </a:blip>
          <a:srcRect b="0" l="0" r="0" t="0"/>
          <a:stretch/>
        </p:blipFill>
        <p:spPr>
          <a:xfrm>
            <a:off x="0" y="2789"/>
            <a:ext cx="9144000" cy="5143500"/>
          </a:xfrm>
          <a:prstGeom prst="rect">
            <a:avLst/>
          </a:prstGeom>
          <a:noFill/>
          <a:ln>
            <a:noFill/>
          </a:ln>
        </p:spPr>
      </p:pic>
      <p:sp>
        <p:nvSpPr>
          <p:cNvPr id="91" name="Google Shape;91;p13"/>
          <p:cNvSpPr/>
          <p:nvPr/>
        </p:nvSpPr>
        <p:spPr>
          <a:xfrm>
            <a:off x="345646" y="383691"/>
            <a:ext cx="2642178" cy="580712"/>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2" name="Google Shape;92;p13"/>
          <p:cNvSpPr txBox="1"/>
          <p:nvPr/>
        </p:nvSpPr>
        <p:spPr>
          <a:xfrm>
            <a:off x="1353850" y="1061229"/>
            <a:ext cx="6436299" cy="1205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i="0" lang="tr-TR" sz="5400" u="none" cap="none" strike="noStrike">
                <a:solidFill>
                  <a:srgbClr val="152739"/>
                </a:solidFill>
                <a:latin typeface="Consolas"/>
                <a:ea typeface="Consolas"/>
                <a:cs typeface="Consolas"/>
                <a:sym typeface="Consolas"/>
              </a:rPr>
              <a:t>Mountain Travel </a:t>
            </a:r>
            <a:endParaRPr b="1" i="0" sz="5400" u="none" cap="none" strike="noStrike">
              <a:solidFill>
                <a:srgbClr val="152739"/>
              </a:solidFill>
              <a:latin typeface="Consolas"/>
              <a:ea typeface="Consolas"/>
              <a:cs typeface="Consolas"/>
              <a:sym typeface="Consolas"/>
            </a:endParaRPr>
          </a:p>
        </p:txBody>
      </p:sp>
      <p:sp>
        <p:nvSpPr>
          <p:cNvPr id="93" name="Google Shape;93;p13"/>
          <p:cNvSpPr/>
          <p:nvPr/>
        </p:nvSpPr>
        <p:spPr>
          <a:xfrm rot="2781014">
            <a:off x="8387915" y="796402"/>
            <a:ext cx="1512168" cy="1512168"/>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4" name="Google Shape;94;p13"/>
          <p:cNvSpPr/>
          <p:nvPr/>
        </p:nvSpPr>
        <p:spPr>
          <a:xfrm>
            <a:off x="2212218" y="2469352"/>
            <a:ext cx="471956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2800" u="none" cap="none" strike="noStrike">
                <a:solidFill>
                  <a:schemeClr val="dk1"/>
                </a:solidFill>
                <a:latin typeface="Consolas"/>
                <a:ea typeface="Consolas"/>
                <a:cs typeface="Consolas"/>
                <a:sym typeface="Consolas"/>
              </a:rPr>
              <a:t>Powerpoint Presentation</a:t>
            </a:r>
            <a:endParaRPr b="0" i="0" sz="2800" u="none" cap="none" strike="noStrike">
              <a:solidFill>
                <a:schemeClr val="dk1"/>
              </a:solidFill>
              <a:latin typeface="Consolas"/>
              <a:ea typeface="Consolas"/>
              <a:cs typeface="Consolas"/>
              <a:sym typeface="Consolas"/>
            </a:endParaRPr>
          </a:p>
        </p:txBody>
      </p:sp>
      <p:sp>
        <p:nvSpPr>
          <p:cNvPr id="95" name="Google Shape;95;p13"/>
          <p:cNvSpPr/>
          <p:nvPr/>
        </p:nvSpPr>
        <p:spPr>
          <a:xfrm>
            <a:off x="261993" y="489093"/>
            <a:ext cx="28677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u="none" cap="none" strike="noStrike">
                <a:solidFill>
                  <a:srgbClr val="F2F2F2"/>
                </a:solidFill>
                <a:latin typeface="Consolas"/>
                <a:ea typeface="Consolas"/>
                <a:cs typeface="Consolas"/>
                <a:sym typeface="Consolas"/>
              </a:rPr>
              <a:t>www.freepptbackgrounds.net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4"/>
              </a:buClr>
              <a:buSzPts val="4400"/>
              <a:buFont typeface="Consolas"/>
              <a:buNone/>
            </a:pPr>
            <a:r>
              <a:rPr b="1" lang="tr-TR">
                <a:solidFill>
                  <a:schemeClr val="accent4"/>
                </a:solidFill>
              </a:rPr>
              <a:t>Conferences</a:t>
            </a:r>
            <a:endParaRPr b="1">
              <a:solidFill>
                <a:schemeClr val="accent4"/>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252" name="Google Shape;252;p22" title="iSlide™ 版权声明  COPYRIGHT NOTICE"/>
          <p:cNvGrpSpPr/>
          <p:nvPr/>
        </p:nvGrpSpPr>
        <p:grpSpPr>
          <a:xfrm>
            <a:off x="503122" y="1245680"/>
            <a:ext cx="8358635" cy="3386461"/>
            <a:chOff x="670829" y="1660908"/>
            <a:chExt cx="11144847" cy="4515280"/>
          </a:xfrm>
        </p:grpSpPr>
        <p:sp>
          <p:nvSpPr>
            <p:cNvPr id="253" name="Google Shape;253;p22"/>
            <p:cNvSpPr/>
            <p:nvPr/>
          </p:nvSpPr>
          <p:spPr>
            <a:xfrm>
              <a:off x="6022217" y="3468622"/>
              <a:ext cx="152400" cy="152400"/>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254" name="Google Shape;254;p22"/>
            <p:cNvGrpSpPr/>
            <p:nvPr/>
          </p:nvGrpSpPr>
          <p:grpSpPr>
            <a:xfrm>
              <a:off x="4359424" y="3681028"/>
              <a:ext cx="2988950" cy="2495160"/>
              <a:chOff x="4359424" y="3681028"/>
              <a:chExt cx="2988950" cy="2495160"/>
            </a:xfrm>
          </p:grpSpPr>
          <p:sp>
            <p:nvSpPr>
              <p:cNvPr id="255" name="Google Shape;255;p22"/>
              <p:cNvSpPr/>
              <p:nvPr/>
            </p:nvSpPr>
            <p:spPr>
              <a:xfrm>
                <a:off x="4853214" y="3681028"/>
                <a:ext cx="2495160" cy="2495160"/>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56" name="Google Shape;256;p22"/>
              <p:cNvGrpSpPr/>
              <p:nvPr/>
            </p:nvGrpSpPr>
            <p:grpSpPr>
              <a:xfrm>
                <a:off x="4359424" y="3692215"/>
                <a:ext cx="2976945" cy="2306214"/>
                <a:chOff x="4359424" y="3692215"/>
                <a:chExt cx="2976945" cy="2306214"/>
              </a:xfrm>
            </p:grpSpPr>
            <p:sp>
              <p:nvSpPr>
                <p:cNvPr id="257" name="Google Shape;257;p22"/>
                <p:cNvSpPr/>
                <p:nvPr/>
              </p:nvSpPr>
              <p:spPr>
                <a:xfrm>
                  <a:off x="5481366" y="5974438"/>
                  <a:ext cx="7634" cy="0"/>
                </a:xfrm>
                <a:custGeom>
                  <a:rect b="b" l="l" r="r" t="t"/>
                  <a:pathLst>
                    <a:path extrusionOk="0" h="120000" w="1">
                      <a:moveTo>
                        <a:pt x="1" y="0"/>
                      </a:moveTo>
                      <a:cubicBezTo>
                        <a:pt x="1" y="0"/>
                        <a:pt x="0" y="0"/>
                        <a:pt x="0" y="0"/>
                      </a:cubicBezTo>
                      <a:cubicBezTo>
                        <a:pt x="0" y="0"/>
                        <a:pt x="1" y="0"/>
                        <a:pt x="1"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8" name="Google Shape;258;p22"/>
                <p:cNvSpPr/>
                <p:nvPr/>
              </p:nvSpPr>
              <p:spPr>
                <a:xfrm>
                  <a:off x="6891437" y="4030001"/>
                  <a:ext cx="69795" cy="38169"/>
                </a:xfrm>
                <a:custGeom>
                  <a:rect b="b" l="l" r="r" t="t"/>
                  <a:pathLst>
                    <a:path extrusionOk="0" h="5" w="9">
                      <a:moveTo>
                        <a:pt x="1" y="1"/>
                      </a:moveTo>
                      <a:cubicBezTo>
                        <a:pt x="2" y="2"/>
                        <a:pt x="2" y="2"/>
                        <a:pt x="2" y="4"/>
                      </a:cubicBezTo>
                      <a:cubicBezTo>
                        <a:pt x="3" y="5"/>
                        <a:pt x="4" y="4"/>
                        <a:pt x="5" y="4"/>
                      </a:cubicBezTo>
                      <a:cubicBezTo>
                        <a:pt x="5" y="3"/>
                        <a:pt x="5" y="3"/>
                        <a:pt x="7" y="4"/>
                      </a:cubicBezTo>
                      <a:cubicBezTo>
                        <a:pt x="8" y="5"/>
                        <a:pt x="8" y="5"/>
                        <a:pt x="9" y="5"/>
                      </a:cubicBezTo>
                      <a:cubicBezTo>
                        <a:pt x="7" y="4"/>
                        <a:pt x="6" y="2"/>
                        <a:pt x="5" y="1"/>
                      </a:cubicBezTo>
                      <a:cubicBezTo>
                        <a:pt x="4" y="1"/>
                        <a:pt x="3" y="1"/>
                        <a:pt x="2" y="0"/>
                      </a:cubicBezTo>
                      <a:cubicBezTo>
                        <a:pt x="1" y="0"/>
                        <a:pt x="0"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9" name="Google Shape;259;p22"/>
                <p:cNvSpPr/>
                <p:nvPr/>
              </p:nvSpPr>
              <p:spPr>
                <a:xfrm>
                  <a:off x="6852177" y="4084529"/>
                  <a:ext cx="39260" cy="45803"/>
                </a:xfrm>
                <a:custGeom>
                  <a:rect b="b" l="l" r="r" t="t"/>
                  <a:pathLst>
                    <a:path extrusionOk="0" h="6" w="5">
                      <a:moveTo>
                        <a:pt x="5" y="5"/>
                      </a:moveTo>
                      <a:cubicBezTo>
                        <a:pt x="5" y="4"/>
                        <a:pt x="1" y="0"/>
                        <a:pt x="0" y="3"/>
                      </a:cubicBezTo>
                      <a:cubicBezTo>
                        <a:pt x="0" y="4"/>
                        <a:pt x="4" y="6"/>
                        <a:pt x="5"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0" name="Google Shape;260;p22"/>
                <p:cNvSpPr/>
                <p:nvPr/>
              </p:nvSpPr>
              <p:spPr>
                <a:xfrm>
                  <a:off x="4907741" y="4681055"/>
                  <a:ext cx="45803" cy="92696"/>
                </a:xfrm>
                <a:custGeom>
                  <a:rect b="b" l="l" r="r" t="t"/>
                  <a:pathLst>
                    <a:path extrusionOk="0" h="12" w="6">
                      <a:moveTo>
                        <a:pt x="2" y="9"/>
                      </a:moveTo>
                      <a:cubicBezTo>
                        <a:pt x="3" y="9"/>
                        <a:pt x="4" y="12"/>
                        <a:pt x="5" y="11"/>
                      </a:cubicBezTo>
                      <a:cubicBezTo>
                        <a:pt x="6" y="9"/>
                        <a:pt x="3" y="7"/>
                        <a:pt x="3" y="6"/>
                      </a:cubicBezTo>
                      <a:cubicBezTo>
                        <a:pt x="2" y="5"/>
                        <a:pt x="3" y="3"/>
                        <a:pt x="1" y="1"/>
                      </a:cubicBezTo>
                      <a:cubicBezTo>
                        <a:pt x="1" y="1"/>
                        <a:pt x="1" y="0"/>
                        <a:pt x="1" y="0"/>
                      </a:cubicBezTo>
                      <a:cubicBezTo>
                        <a:pt x="0" y="2"/>
                        <a:pt x="0" y="3"/>
                        <a:pt x="0" y="4"/>
                      </a:cubicBezTo>
                      <a:cubicBezTo>
                        <a:pt x="1" y="5"/>
                        <a:pt x="1" y="6"/>
                        <a:pt x="1" y="7"/>
                      </a:cubicBezTo>
                      <a:cubicBezTo>
                        <a:pt x="1" y="8"/>
                        <a:pt x="2" y="8"/>
                        <a:pt x="2"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1" name="Google Shape;261;p22"/>
                <p:cNvSpPr/>
                <p:nvPr/>
              </p:nvSpPr>
              <p:spPr>
                <a:xfrm>
                  <a:off x="5294883" y="3990742"/>
                  <a:ext cx="46893" cy="31626"/>
                </a:xfrm>
                <a:custGeom>
                  <a:rect b="b" l="l" r="r" t="t"/>
                  <a:pathLst>
                    <a:path extrusionOk="0" h="4" w="6">
                      <a:moveTo>
                        <a:pt x="1" y="4"/>
                      </a:moveTo>
                      <a:cubicBezTo>
                        <a:pt x="1" y="4"/>
                        <a:pt x="3" y="3"/>
                        <a:pt x="3" y="3"/>
                      </a:cubicBezTo>
                      <a:cubicBezTo>
                        <a:pt x="4" y="3"/>
                        <a:pt x="6" y="2"/>
                        <a:pt x="6" y="1"/>
                      </a:cubicBezTo>
                      <a:cubicBezTo>
                        <a:pt x="6" y="0"/>
                        <a:pt x="5" y="0"/>
                        <a:pt x="5" y="0"/>
                      </a:cubicBezTo>
                      <a:cubicBezTo>
                        <a:pt x="3" y="1"/>
                        <a:pt x="2" y="3"/>
                        <a:pt x="0" y="4"/>
                      </a:cubicBezTo>
                      <a:cubicBezTo>
                        <a:pt x="1" y="4"/>
                        <a:pt x="1" y="4"/>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2" name="Google Shape;262;p22"/>
                <p:cNvSpPr/>
                <p:nvPr/>
              </p:nvSpPr>
              <p:spPr>
                <a:xfrm>
                  <a:off x="5357044" y="3920947"/>
                  <a:ext cx="262821" cy="154857"/>
                </a:xfrm>
                <a:custGeom>
                  <a:rect b="b" l="l" r="r" t="t"/>
                  <a:pathLst>
                    <a:path extrusionOk="0" h="20" w="34">
                      <a:moveTo>
                        <a:pt x="0" y="7"/>
                      </a:moveTo>
                      <a:cubicBezTo>
                        <a:pt x="0" y="7"/>
                        <a:pt x="2" y="7"/>
                        <a:pt x="2" y="6"/>
                      </a:cubicBezTo>
                      <a:cubicBezTo>
                        <a:pt x="2" y="5"/>
                        <a:pt x="2" y="5"/>
                        <a:pt x="3" y="5"/>
                      </a:cubicBezTo>
                      <a:cubicBezTo>
                        <a:pt x="3" y="5"/>
                        <a:pt x="2" y="7"/>
                        <a:pt x="4" y="7"/>
                      </a:cubicBezTo>
                      <a:cubicBezTo>
                        <a:pt x="5" y="6"/>
                        <a:pt x="5" y="6"/>
                        <a:pt x="6" y="7"/>
                      </a:cubicBezTo>
                      <a:cubicBezTo>
                        <a:pt x="7" y="7"/>
                        <a:pt x="5" y="9"/>
                        <a:pt x="5" y="10"/>
                      </a:cubicBezTo>
                      <a:cubicBezTo>
                        <a:pt x="4" y="10"/>
                        <a:pt x="3" y="11"/>
                        <a:pt x="4" y="11"/>
                      </a:cubicBezTo>
                      <a:cubicBezTo>
                        <a:pt x="6" y="11"/>
                        <a:pt x="7" y="11"/>
                        <a:pt x="7" y="11"/>
                      </a:cubicBezTo>
                      <a:cubicBezTo>
                        <a:pt x="7" y="11"/>
                        <a:pt x="8" y="9"/>
                        <a:pt x="9" y="9"/>
                      </a:cubicBezTo>
                      <a:cubicBezTo>
                        <a:pt x="9" y="8"/>
                        <a:pt x="10" y="8"/>
                        <a:pt x="11" y="8"/>
                      </a:cubicBezTo>
                      <a:cubicBezTo>
                        <a:pt x="11" y="9"/>
                        <a:pt x="14" y="9"/>
                        <a:pt x="11" y="10"/>
                      </a:cubicBezTo>
                      <a:cubicBezTo>
                        <a:pt x="9" y="11"/>
                        <a:pt x="8" y="11"/>
                        <a:pt x="8" y="12"/>
                      </a:cubicBezTo>
                      <a:cubicBezTo>
                        <a:pt x="7" y="13"/>
                        <a:pt x="7" y="14"/>
                        <a:pt x="5" y="13"/>
                      </a:cubicBezTo>
                      <a:cubicBezTo>
                        <a:pt x="3" y="13"/>
                        <a:pt x="2" y="13"/>
                        <a:pt x="2" y="14"/>
                      </a:cubicBezTo>
                      <a:cubicBezTo>
                        <a:pt x="1" y="15"/>
                        <a:pt x="1" y="17"/>
                        <a:pt x="2" y="17"/>
                      </a:cubicBezTo>
                      <a:cubicBezTo>
                        <a:pt x="3" y="17"/>
                        <a:pt x="3" y="17"/>
                        <a:pt x="4" y="16"/>
                      </a:cubicBezTo>
                      <a:cubicBezTo>
                        <a:pt x="5" y="16"/>
                        <a:pt x="9" y="16"/>
                        <a:pt x="10" y="16"/>
                      </a:cubicBezTo>
                      <a:cubicBezTo>
                        <a:pt x="11" y="16"/>
                        <a:pt x="12" y="17"/>
                        <a:pt x="13" y="17"/>
                      </a:cubicBezTo>
                      <a:cubicBezTo>
                        <a:pt x="13" y="17"/>
                        <a:pt x="14" y="18"/>
                        <a:pt x="15" y="18"/>
                      </a:cubicBezTo>
                      <a:cubicBezTo>
                        <a:pt x="16" y="19"/>
                        <a:pt x="16" y="17"/>
                        <a:pt x="17" y="18"/>
                      </a:cubicBezTo>
                      <a:cubicBezTo>
                        <a:pt x="19" y="19"/>
                        <a:pt x="18" y="19"/>
                        <a:pt x="19" y="19"/>
                      </a:cubicBezTo>
                      <a:cubicBezTo>
                        <a:pt x="20" y="19"/>
                        <a:pt x="22" y="19"/>
                        <a:pt x="22" y="19"/>
                      </a:cubicBezTo>
                      <a:cubicBezTo>
                        <a:pt x="22" y="19"/>
                        <a:pt x="22" y="17"/>
                        <a:pt x="24" y="18"/>
                      </a:cubicBezTo>
                      <a:cubicBezTo>
                        <a:pt x="25" y="18"/>
                        <a:pt x="26" y="20"/>
                        <a:pt x="26" y="18"/>
                      </a:cubicBezTo>
                      <a:cubicBezTo>
                        <a:pt x="26" y="17"/>
                        <a:pt x="27" y="16"/>
                        <a:pt x="26" y="15"/>
                      </a:cubicBezTo>
                      <a:cubicBezTo>
                        <a:pt x="24" y="14"/>
                        <a:pt x="22" y="14"/>
                        <a:pt x="22" y="13"/>
                      </a:cubicBezTo>
                      <a:cubicBezTo>
                        <a:pt x="22" y="13"/>
                        <a:pt x="22" y="12"/>
                        <a:pt x="22" y="12"/>
                      </a:cubicBezTo>
                      <a:cubicBezTo>
                        <a:pt x="23" y="11"/>
                        <a:pt x="25" y="12"/>
                        <a:pt x="26" y="13"/>
                      </a:cubicBezTo>
                      <a:cubicBezTo>
                        <a:pt x="27" y="13"/>
                        <a:pt x="28" y="14"/>
                        <a:pt x="29" y="13"/>
                      </a:cubicBezTo>
                      <a:cubicBezTo>
                        <a:pt x="30" y="13"/>
                        <a:pt x="31" y="12"/>
                        <a:pt x="32" y="12"/>
                      </a:cubicBezTo>
                      <a:cubicBezTo>
                        <a:pt x="32" y="11"/>
                        <a:pt x="34" y="10"/>
                        <a:pt x="34" y="10"/>
                      </a:cubicBezTo>
                      <a:cubicBezTo>
                        <a:pt x="34" y="10"/>
                        <a:pt x="29" y="9"/>
                        <a:pt x="28" y="9"/>
                      </a:cubicBezTo>
                      <a:cubicBezTo>
                        <a:pt x="28" y="8"/>
                        <a:pt x="26" y="7"/>
                        <a:pt x="25" y="7"/>
                      </a:cubicBezTo>
                      <a:cubicBezTo>
                        <a:pt x="25" y="7"/>
                        <a:pt x="23" y="8"/>
                        <a:pt x="22" y="7"/>
                      </a:cubicBezTo>
                      <a:cubicBezTo>
                        <a:pt x="22" y="5"/>
                        <a:pt x="22" y="3"/>
                        <a:pt x="22" y="3"/>
                      </a:cubicBezTo>
                      <a:cubicBezTo>
                        <a:pt x="21" y="3"/>
                        <a:pt x="15" y="3"/>
                        <a:pt x="14" y="2"/>
                      </a:cubicBezTo>
                      <a:cubicBezTo>
                        <a:pt x="13" y="2"/>
                        <a:pt x="10" y="1"/>
                        <a:pt x="8" y="0"/>
                      </a:cubicBezTo>
                      <a:cubicBezTo>
                        <a:pt x="5" y="2"/>
                        <a:pt x="3" y="4"/>
                        <a:pt x="0" y="7"/>
                      </a:cubicBezTo>
                      <a:cubicBezTo>
                        <a:pt x="0" y="7"/>
                        <a:pt x="0" y="7"/>
                        <a:pt x="0" y="7"/>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3" name="Google Shape;263;p22"/>
                <p:cNvSpPr/>
                <p:nvPr/>
              </p:nvSpPr>
              <p:spPr>
                <a:xfrm>
                  <a:off x="4915375" y="4068170"/>
                  <a:ext cx="1085089" cy="1930259"/>
                </a:xfrm>
                <a:custGeom>
                  <a:rect b="b" l="l" r="r" t="t"/>
                  <a:pathLst>
                    <a:path extrusionOk="0" h="249" w="140">
                      <a:moveTo>
                        <a:pt x="77" y="248"/>
                      </a:moveTo>
                      <a:cubicBezTo>
                        <a:pt x="78" y="248"/>
                        <a:pt x="79" y="248"/>
                        <a:pt x="78" y="246"/>
                      </a:cubicBezTo>
                      <a:cubicBezTo>
                        <a:pt x="78" y="245"/>
                        <a:pt x="81" y="246"/>
                        <a:pt x="80" y="247"/>
                      </a:cubicBezTo>
                      <a:cubicBezTo>
                        <a:pt x="78" y="248"/>
                        <a:pt x="78" y="248"/>
                        <a:pt x="78" y="248"/>
                      </a:cubicBezTo>
                      <a:cubicBezTo>
                        <a:pt x="79" y="248"/>
                        <a:pt x="81" y="249"/>
                        <a:pt x="82" y="249"/>
                      </a:cubicBezTo>
                      <a:cubicBezTo>
                        <a:pt x="83" y="249"/>
                        <a:pt x="86" y="249"/>
                        <a:pt x="86" y="249"/>
                      </a:cubicBezTo>
                      <a:cubicBezTo>
                        <a:pt x="86" y="249"/>
                        <a:pt x="89" y="248"/>
                        <a:pt x="90" y="248"/>
                      </a:cubicBezTo>
                      <a:cubicBezTo>
                        <a:pt x="90" y="248"/>
                        <a:pt x="87" y="248"/>
                        <a:pt x="86" y="248"/>
                      </a:cubicBezTo>
                      <a:cubicBezTo>
                        <a:pt x="84" y="247"/>
                        <a:pt x="82" y="246"/>
                        <a:pt x="81" y="245"/>
                      </a:cubicBezTo>
                      <a:cubicBezTo>
                        <a:pt x="81" y="244"/>
                        <a:pt x="80" y="243"/>
                        <a:pt x="81" y="242"/>
                      </a:cubicBezTo>
                      <a:cubicBezTo>
                        <a:pt x="82" y="242"/>
                        <a:pt x="84" y="240"/>
                        <a:pt x="85" y="240"/>
                      </a:cubicBezTo>
                      <a:cubicBezTo>
                        <a:pt x="85" y="240"/>
                        <a:pt x="86" y="238"/>
                        <a:pt x="85" y="238"/>
                      </a:cubicBezTo>
                      <a:cubicBezTo>
                        <a:pt x="85" y="237"/>
                        <a:pt x="83" y="237"/>
                        <a:pt x="82" y="237"/>
                      </a:cubicBezTo>
                      <a:cubicBezTo>
                        <a:pt x="82" y="237"/>
                        <a:pt x="82" y="236"/>
                        <a:pt x="83" y="235"/>
                      </a:cubicBezTo>
                      <a:cubicBezTo>
                        <a:pt x="85" y="234"/>
                        <a:pt x="85" y="233"/>
                        <a:pt x="86" y="233"/>
                      </a:cubicBezTo>
                      <a:cubicBezTo>
                        <a:pt x="86" y="232"/>
                        <a:pt x="87" y="232"/>
                        <a:pt x="88" y="231"/>
                      </a:cubicBezTo>
                      <a:cubicBezTo>
                        <a:pt x="88" y="230"/>
                        <a:pt x="87" y="230"/>
                        <a:pt x="86" y="230"/>
                      </a:cubicBezTo>
                      <a:cubicBezTo>
                        <a:pt x="85" y="230"/>
                        <a:pt x="85" y="229"/>
                        <a:pt x="84" y="228"/>
                      </a:cubicBezTo>
                      <a:cubicBezTo>
                        <a:pt x="84" y="227"/>
                        <a:pt x="87" y="228"/>
                        <a:pt x="89" y="229"/>
                      </a:cubicBezTo>
                      <a:cubicBezTo>
                        <a:pt x="90" y="229"/>
                        <a:pt x="89" y="228"/>
                        <a:pt x="89" y="227"/>
                      </a:cubicBezTo>
                      <a:cubicBezTo>
                        <a:pt x="89" y="226"/>
                        <a:pt x="89" y="225"/>
                        <a:pt x="90" y="225"/>
                      </a:cubicBezTo>
                      <a:cubicBezTo>
                        <a:pt x="91" y="226"/>
                        <a:pt x="96" y="225"/>
                        <a:pt x="96" y="225"/>
                      </a:cubicBezTo>
                      <a:cubicBezTo>
                        <a:pt x="97" y="225"/>
                        <a:pt x="98" y="223"/>
                        <a:pt x="99" y="222"/>
                      </a:cubicBezTo>
                      <a:cubicBezTo>
                        <a:pt x="99" y="221"/>
                        <a:pt x="100" y="221"/>
                        <a:pt x="99" y="220"/>
                      </a:cubicBezTo>
                      <a:cubicBezTo>
                        <a:pt x="98" y="220"/>
                        <a:pt x="95" y="218"/>
                        <a:pt x="95" y="217"/>
                      </a:cubicBezTo>
                      <a:cubicBezTo>
                        <a:pt x="95" y="217"/>
                        <a:pt x="96" y="214"/>
                        <a:pt x="96" y="213"/>
                      </a:cubicBezTo>
                      <a:cubicBezTo>
                        <a:pt x="96" y="213"/>
                        <a:pt x="96" y="218"/>
                        <a:pt x="99" y="219"/>
                      </a:cubicBezTo>
                      <a:cubicBezTo>
                        <a:pt x="101" y="219"/>
                        <a:pt x="102" y="220"/>
                        <a:pt x="104" y="218"/>
                      </a:cubicBezTo>
                      <a:cubicBezTo>
                        <a:pt x="106" y="216"/>
                        <a:pt x="107" y="215"/>
                        <a:pt x="108" y="214"/>
                      </a:cubicBezTo>
                      <a:cubicBezTo>
                        <a:pt x="108" y="212"/>
                        <a:pt x="108" y="211"/>
                        <a:pt x="109" y="211"/>
                      </a:cubicBezTo>
                      <a:cubicBezTo>
                        <a:pt x="110" y="210"/>
                        <a:pt x="110" y="211"/>
                        <a:pt x="111" y="208"/>
                      </a:cubicBezTo>
                      <a:cubicBezTo>
                        <a:pt x="112" y="206"/>
                        <a:pt x="113" y="208"/>
                        <a:pt x="114" y="206"/>
                      </a:cubicBezTo>
                      <a:cubicBezTo>
                        <a:pt x="115" y="204"/>
                        <a:pt x="112" y="202"/>
                        <a:pt x="114" y="201"/>
                      </a:cubicBezTo>
                      <a:cubicBezTo>
                        <a:pt x="116" y="199"/>
                        <a:pt x="119" y="198"/>
                        <a:pt x="119" y="198"/>
                      </a:cubicBezTo>
                      <a:cubicBezTo>
                        <a:pt x="119" y="198"/>
                        <a:pt x="120" y="197"/>
                        <a:pt x="122" y="197"/>
                      </a:cubicBezTo>
                      <a:cubicBezTo>
                        <a:pt x="124" y="196"/>
                        <a:pt x="126" y="197"/>
                        <a:pt x="127" y="196"/>
                      </a:cubicBezTo>
                      <a:cubicBezTo>
                        <a:pt x="127" y="194"/>
                        <a:pt x="128" y="192"/>
                        <a:pt x="129" y="191"/>
                      </a:cubicBezTo>
                      <a:cubicBezTo>
                        <a:pt x="130" y="190"/>
                        <a:pt x="131" y="188"/>
                        <a:pt x="131" y="187"/>
                      </a:cubicBezTo>
                      <a:cubicBezTo>
                        <a:pt x="130" y="186"/>
                        <a:pt x="132" y="182"/>
                        <a:pt x="132" y="181"/>
                      </a:cubicBezTo>
                      <a:cubicBezTo>
                        <a:pt x="132" y="180"/>
                        <a:pt x="130" y="177"/>
                        <a:pt x="133" y="175"/>
                      </a:cubicBezTo>
                      <a:cubicBezTo>
                        <a:pt x="135" y="172"/>
                        <a:pt x="138" y="169"/>
                        <a:pt x="138" y="168"/>
                      </a:cubicBezTo>
                      <a:cubicBezTo>
                        <a:pt x="138" y="167"/>
                        <a:pt x="140" y="163"/>
                        <a:pt x="140" y="161"/>
                      </a:cubicBezTo>
                      <a:cubicBezTo>
                        <a:pt x="140" y="159"/>
                        <a:pt x="138" y="156"/>
                        <a:pt x="137" y="156"/>
                      </a:cubicBezTo>
                      <a:cubicBezTo>
                        <a:pt x="136" y="155"/>
                        <a:pt x="133" y="155"/>
                        <a:pt x="132" y="153"/>
                      </a:cubicBezTo>
                      <a:cubicBezTo>
                        <a:pt x="131" y="152"/>
                        <a:pt x="128" y="150"/>
                        <a:pt x="127" y="151"/>
                      </a:cubicBezTo>
                      <a:cubicBezTo>
                        <a:pt x="126" y="151"/>
                        <a:pt x="124" y="151"/>
                        <a:pt x="122" y="150"/>
                      </a:cubicBezTo>
                      <a:cubicBezTo>
                        <a:pt x="121" y="149"/>
                        <a:pt x="119" y="148"/>
                        <a:pt x="118" y="147"/>
                      </a:cubicBezTo>
                      <a:cubicBezTo>
                        <a:pt x="117" y="146"/>
                        <a:pt x="115" y="146"/>
                        <a:pt x="114" y="146"/>
                      </a:cubicBezTo>
                      <a:cubicBezTo>
                        <a:pt x="113" y="146"/>
                        <a:pt x="113" y="145"/>
                        <a:pt x="111" y="147"/>
                      </a:cubicBezTo>
                      <a:cubicBezTo>
                        <a:pt x="110" y="150"/>
                        <a:pt x="111" y="151"/>
                        <a:pt x="109" y="150"/>
                      </a:cubicBezTo>
                      <a:cubicBezTo>
                        <a:pt x="106" y="150"/>
                        <a:pt x="109" y="150"/>
                        <a:pt x="110" y="147"/>
                      </a:cubicBezTo>
                      <a:cubicBezTo>
                        <a:pt x="112" y="145"/>
                        <a:pt x="110" y="143"/>
                        <a:pt x="108" y="144"/>
                      </a:cubicBezTo>
                      <a:cubicBezTo>
                        <a:pt x="107" y="144"/>
                        <a:pt x="108" y="146"/>
                        <a:pt x="105" y="146"/>
                      </a:cubicBezTo>
                      <a:cubicBezTo>
                        <a:pt x="102" y="147"/>
                        <a:pt x="102" y="145"/>
                        <a:pt x="104" y="144"/>
                      </a:cubicBezTo>
                      <a:cubicBezTo>
                        <a:pt x="106" y="144"/>
                        <a:pt x="109" y="142"/>
                        <a:pt x="109" y="141"/>
                      </a:cubicBezTo>
                      <a:cubicBezTo>
                        <a:pt x="109" y="141"/>
                        <a:pt x="109" y="138"/>
                        <a:pt x="107" y="138"/>
                      </a:cubicBezTo>
                      <a:cubicBezTo>
                        <a:pt x="106" y="138"/>
                        <a:pt x="106" y="136"/>
                        <a:pt x="104" y="134"/>
                      </a:cubicBezTo>
                      <a:cubicBezTo>
                        <a:pt x="102" y="131"/>
                        <a:pt x="99" y="128"/>
                        <a:pt x="97" y="128"/>
                      </a:cubicBezTo>
                      <a:cubicBezTo>
                        <a:pt x="95" y="129"/>
                        <a:pt x="94" y="131"/>
                        <a:pt x="92" y="128"/>
                      </a:cubicBezTo>
                      <a:cubicBezTo>
                        <a:pt x="91" y="126"/>
                        <a:pt x="90" y="126"/>
                        <a:pt x="90" y="124"/>
                      </a:cubicBezTo>
                      <a:cubicBezTo>
                        <a:pt x="89" y="123"/>
                        <a:pt x="87" y="124"/>
                        <a:pt x="87" y="124"/>
                      </a:cubicBezTo>
                      <a:cubicBezTo>
                        <a:pt x="86" y="123"/>
                        <a:pt x="86" y="123"/>
                        <a:pt x="86" y="123"/>
                      </a:cubicBezTo>
                      <a:cubicBezTo>
                        <a:pt x="86" y="123"/>
                        <a:pt x="84" y="124"/>
                        <a:pt x="85" y="122"/>
                      </a:cubicBezTo>
                      <a:cubicBezTo>
                        <a:pt x="86" y="120"/>
                        <a:pt x="87" y="116"/>
                        <a:pt x="86" y="117"/>
                      </a:cubicBezTo>
                      <a:cubicBezTo>
                        <a:pt x="86" y="117"/>
                        <a:pt x="85" y="120"/>
                        <a:pt x="84" y="119"/>
                      </a:cubicBezTo>
                      <a:cubicBezTo>
                        <a:pt x="83" y="119"/>
                        <a:pt x="84" y="119"/>
                        <a:pt x="82" y="118"/>
                      </a:cubicBezTo>
                      <a:cubicBezTo>
                        <a:pt x="80" y="116"/>
                        <a:pt x="78" y="117"/>
                        <a:pt x="78" y="118"/>
                      </a:cubicBezTo>
                      <a:cubicBezTo>
                        <a:pt x="78" y="119"/>
                        <a:pt x="77" y="120"/>
                        <a:pt x="77" y="120"/>
                      </a:cubicBezTo>
                      <a:cubicBezTo>
                        <a:pt x="77" y="120"/>
                        <a:pt x="77" y="120"/>
                        <a:pt x="76" y="118"/>
                      </a:cubicBezTo>
                      <a:cubicBezTo>
                        <a:pt x="76" y="117"/>
                        <a:pt x="73" y="117"/>
                        <a:pt x="72" y="118"/>
                      </a:cubicBezTo>
                      <a:cubicBezTo>
                        <a:pt x="71" y="119"/>
                        <a:pt x="70" y="115"/>
                        <a:pt x="69" y="115"/>
                      </a:cubicBezTo>
                      <a:cubicBezTo>
                        <a:pt x="69" y="115"/>
                        <a:pt x="67" y="116"/>
                        <a:pt x="66" y="118"/>
                      </a:cubicBezTo>
                      <a:cubicBezTo>
                        <a:pt x="65" y="120"/>
                        <a:pt x="66" y="122"/>
                        <a:pt x="65" y="122"/>
                      </a:cubicBezTo>
                      <a:cubicBezTo>
                        <a:pt x="64" y="122"/>
                        <a:pt x="64" y="118"/>
                        <a:pt x="64" y="117"/>
                      </a:cubicBezTo>
                      <a:cubicBezTo>
                        <a:pt x="65" y="116"/>
                        <a:pt x="66" y="114"/>
                        <a:pt x="65" y="113"/>
                      </a:cubicBezTo>
                      <a:cubicBezTo>
                        <a:pt x="64" y="113"/>
                        <a:pt x="62" y="116"/>
                        <a:pt x="61" y="116"/>
                      </a:cubicBezTo>
                      <a:cubicBezTo>
                        <a:pt x="60" y="116"/>
                        <a:pt x="59" y="117"/>
                        <a:pt x="58" y="119"/>
                      </a:cubicBezTo>
                      <a:cubicBezTo>
                        <a:pt x="57" y="120"/>
                        <a:pt x="56" y="121"/>
                        <a:pt x="55" y="122"/>
                      </a:cubicBezTo>
                      <a:cubicBezTo>
                        <a:pt x="55" y="123"/>
                        <a:pt x="53" y="122"/>
                        <a:pt x="53" y="121"/>
                      </a:cubicBezTo>
                      <a:cubicBezTo>
                        <a:pt x="54" y="121"/>
                        <a:pt x="51" y="119"/>
                        <a:pt x="50" y="119"/>
                      </a:cubicBezTo>
                      <a:cubicBezTo>
                        <a:pt x="50" y="120"/>
                        <a:pt x="49" y="121"/>
                        <a:pt x="47" y="121"/>
                      </a:cubicBezTo>
                      <a:cubicBezTo>
                        <a:pt x="46" y="122"/>
                        <a:pt x="45" y="120"/>
                        <a:pt x="44" y="120"/>
                      </a:cubicBezTo>
                      <a:cubicBezTo>
                        <a:pt x="44" y="119"/>
                        <a:pt x="43" y="119"/>
                        <a:pt x="43" y="116"/>
                      </a:cubicBezTo>
                      <a:cubicBezTo>
                        <a:pt x="43" y="113"/>
                        <a:pt x="43" y="111"/>
                        <a:pt x="44" y="109"/>
                      </a:cubicBezTo>
                      <a:cubicBezTo>
                        <a:pt x="44" y="107"/>
                        <a:pt x="42" y="104"/>
                        <a:pt x="41" y="104"/>
                      </a:cubicBezTo>
                      <a:cubicBezTo>
                        <a:pt x="40" y="105"/>
                        <a:pt x="39" y="106"/>
                        <a:pt x="38" y="106"/>
                      </a:cubicBezTo>
                      <a:cubicBezTo>
                        <a:pt x="37" y="106"/>
                        <a:pt x="37" y="105"/>
                        <a:pt x="35" y="105"/>
                      </a:cubicBezTo>
                      <a:cubicBezTo>
                        <a:pt x="34" y="105"/>
                        <a:pt x="35" y="105"/>
                        <a:pt x="35" y="103"/>
                      </a:cubicBezTo>
                      <a:cubicBezTo>
                        <a:pt x="36" y="101"/>
                        <a:pt x="35" y="99"/>
                        <a:pt x="36" y="97"/>
                      </a:cubicBezTo>
                      <a:cubicBezTo>
                        <a:pt x="38" y="96"/>
                        <a:pt x="37" y="92"/>
                        <a:pt x="36" y="92"/>
                      </a:cubicBezTo>
                      <a:cubicBezTo>
                        <a:pt x="35" y="92"/>
                        <a:pt x="34" y="92"/>
                        <a:pt x="32" y="92"/>
                      </a:cubicBezTo>
                      <a:cubicBezTo>
                        <a:pt x="31" y="92"/>
                        <a:pt x="30" y="94"/>
                        <a:pt x="31" y="95"/>
                      </a:cubicBezTo>
                      <a:cubicBezTo>
                        <a:pt x="31" y="97"/>
                        <a:pt x="30" y="98"/>
                        <a:pt x="29" y="98"/>
                      </a:cubicBezTo>
                      <a:cubicBezTo>
                        <a:pt x="29" y="98"/>
                        <a:pt x="28" y="97"/>
                        <a:pt x="27" y="99"/>
                      </a:cubicBezTo>
                      <a:cubicBezTo>
                        <a:pt x="25" y="100"/>
                        <a:pt x="25" y="100"/>
                        <a:pt x="23" y="98"/>
                      </a:cubicBezTo>
                      <a:cubicBezTo>
                        <a:pt x="22" y="96"/>
                        <a:pt x="20" y="94"/>
                        <a:pt x="20" y="92"/>
                      </a:cubicBezTo>
                      <a:cubicBezTo>
                        <a:pt x="20" y="89"/>
                        <a:pt x="20" y="86"/>
                        <a:pt x="20" y="85"/>
                      </a:cubicBezTo>
                      <a:cubicBezTo>
                        <a:pt x="21" y="83"/>
                        <a:pt x="21" y="81"/>
                        <a:pt x="20" y="80"/>
                      </a:cubicBezTo>
                      <a:cubicBezTo>
                        <a:pt x="19" y="80"/>
                        <a:pt x="21" y="78"/>
                        <a:pt x="22" y="77"/>
                      </a:cubicBezTo>
                      <a:cubicBezTo>
                        <a:pt x="23" y="77"/>
                        <a:pt x="25" y="75"/>
                        <a:pt x="25" y="74"/>
                      </a:cubicBezTo>
                      <a:cubicBezTo>
                        <a:pt x="25" y="74"/>
                        <a:pt x="26" y="74"/>
                        <a:pt x="28" y="74"/>
                      </a:cubicBezTo>
                      <a:cubicBezTo>
                        <a:pt x="30" y="74"/>
                        <a:pt x="30" y="74"/>
                        <a:pt x="31" y="75"/>
                      </a:cubicBezTo>
                      <a:cubicBezTo>
                        <a:pt x="33" y="76"/>
                        <a:pt x="33" y="74"/>
                        <a:pt x="33" y="74"/>
                      </a:cubicBezTo>
                      <a:cubicBezTo>
                        <a:pt x="33" y="73"/>
                        <a:pt x="34" y="72"/>
                        <a:pt x="36" y="73"/>
                      </a:cubicBezTo>
                      <a:cubicBezTo>
                        <a:pt x="37" y="73"/>
                        <a:pt x="40" y="71"/>
                        <a:pt x="40" y="71"/>
                      </a:cubicBezTo>
                      <a:cubicBezTo>
                        <a:pt x="40" y="72"/>
                        <a:pt x="41" y="74"/>
                        <a:pt x="42" y="74"/>
                      </a:cubicBezTo>
                      <a:cubicBezTo>
                        <a:pt x="43" y="73"/>
                        <a:pt x="43" y="71"/>
                        <a:pt x="44" y="74"/>
                      </a:cubicBezTo>
                      <a:cubicBezTo>
                        <a:pt x="44" y="76"/>
                        <a:pt x="45" y="80"/>
                        <a:pt x="46" y="80"/>
                      </a:cubicBezTo>
                      <a:cubicBezTo>
                        <a:pt x="47" y="81"/>
                        <a:pt x="46" y="83"/>
                        <a:pt x="48" y="83"/>
                      </a:cubicBezTo>
                      <a:cubicBezTo>
                        <a:pt x="49" y="83"/>
                        <a:pt x="50" y="79"/>
                        <a:pt x="49" y="78"/>
                      </a:cubicBezTo>
                      <a:cubicBezTo>
                        <a:pt x="49" y="77"/>
                        <a:pt x="48" y="73"/>
                        <a:pt x="47" y="72"/>
                      </a:cubicBezTo>
                      <a:cubicBezTo>
                        <a:pt x="47" y="71"/>
                        <a:pt x="48" y="68"/>
                        <a:pt x="50" y="67"/>
                      </a:cubicBezTo>
                      <a:cubicBezTo>
                        <a:pt x="51" y="66"/>
                        <a:pt x="54" y="62"/>
                        <a:pt x="55" y="61"/>
                      </a:cubicBezTo>
                      <a:cubicBezTo>
                        <a:pt x="56" y="60"/>
                        <a:pt x="60" y="59"/>
                        <a:pt x="59" y="58"/>
                      </a:cubicBezTo>
                      <a:cubicBezTo>
                        <a:pt x="58" y="56"/>
                        <a:pt x="57" y="55"/>
                        <a:pt x="57" y="53"/>
                      </a:cubicBezTo>
                      <a:cubicBezTo>
                        <a:pt x="57" y="52"/>
                        <a:pt x="58" y="53"/>
                        <a:pt x="58" y="53"/>
                      </a:cubicBezTo>
                      <a:cubicBezTo>
                        <a:pt x="59" y="54"/>
                        <a:pt x="61" y="52"/>
                        <a:pt x="60" y="51"/>
                      </a:cubicBezTo>
                      <a:cubicBezTo>
                        <a:pt x="60" y="50"/>
                        <a:pt x="60" y="49"/>
                        <a:pt x="61" y="49"/>
                      </a:cubicBezTo>
                      <a:cubicBezTo>
                        <a:pt x="62" y="49"/>
                        <a:pt x="63" y="48"/>
                        <a:pt x="62" y="47"/>
                      </a:cubicBezTo>
                      <a:cubicBezTo>
                        <a:pt x="62" y="46"/>
                        <a:pt x="64" y="45"/>
                        <a:pt x="65" y="46"/>
                      </a:cubicBezTo>
                      <a:cubicBezTo>
                        <a:pt x="66" y="46"/>
                        <a:pt x="69" y="46"/>
                        <a:pt x="70" y="45"/>
                      </a:cubicBezTo>
                      <a:cubicBezTo>
                        <a:pt x="70" y="45"/>
                        <a:pt x="68" y="43"/>
                        <a:pt x="68" y="42"/>
                      </a:cubicBezTo>
                      <a:cubicBezTo>
                        <a:pt x="68" y="40"/>
                        <a:pt x="70" y="39"/>
                        <a:pt x="72" y="38"/>
                      </a:cubicBezTo>
                      <a:cubicBezTo>
                        <a:pt x="73" y="38"/>
                        <a:pt x="74" y="38"/>
                        <a:pt x="74" y="38"/>
                      </a:cubicBezTo>
                      <a:cubicBezTo>
                        <a:pt x="75" y="37"/>
                        <a:pt x="76" y="35"/>
                        <a:pt x="76" y="37"/>
                      </a:cubicBezTo>
                      <a:cubicBezTo>
                        <a:pt x="76" y="38"/>
                        <a:pt x="76" y="40"/>
                        <a:pt x="77" y="40"/>
                      </a:cubicBezTo>
                      <a:cubicBezTo>
                        <a:pt x="79" y="40"/>
                        <a:pt x="80" y="38"/>
                        <a:pt x="81" y="38"/>
                      </a:cubicBezTo>
                      <a:cubicBezTo>
                        <a:pt x="81" y="38"/>
                        <a:pt x="85" y="37"/>
                        <a:pt x="85" y="37"/>
                      </a:cubicBezTo>
                      <a:cubicBezTo>
                        <a:pt x="86" y="37"/>
                        <a:pt x="90" y="36"/>
                        <a:pt x="90" y="35"/>
                      </a:cubicBezTo>
                      <a:cubicBezTo>
                        <a:pt x="89" y="34"/>
                        <a:pt x="89" y="32"/>
                        <a:pt x="88" y="32"/>
                      </a:cubicBezTo>
                      <a:cubicBezTo>
                        <a:pt x="88" y="31"/>
                        <a:pt x="87" y="32"/>
                        <a:pt x="86" y="33"/>
                      </a:cubicBezTo>
                      <a:cubicBezTo>
                        <a:pt x="86" y="34"/>
                        <a:pt x="85" y="34"/>
                        <a:pt x="84" y="33"/>
                      </a:cubicBezTo>
                      <a:cubicBezTo>
                        <a:pt x="84" y="32"/>
                        <a:pt x="85" y="30"/>
                        <a:pt x="83" y="31"/>
                      </a:cubicBezTo>
                      <a:cubicBezTo>
                        <a:pt x="82" y="32"/>
                        <a:pt x="82" y="32"/>
                        <a:pt x="81" y="32"/>
                      </a:cubicBezTo>
                      <a:cubicBezTo>
                        <a:pt x="81" y="32"/>
                        <a:pt x="80" y="30"/>
                        <a:pt x="80" y="30"/>
                      </a:cubicBezTo>
                      <a:cubicBezTo>
                        <a:pt x="80" y="30"/>
                        <a:pt x="82" y="29"/>
                        <a:pt x="81" y="28"/>
                      </a:cubicBezTo>
                      <a:cubicBezTo>
                        <a:pt x="80" y="26"/>
                        <a:pt x="78" y="27"/>
                        <a:pt x="77" y="28"/>
                      </a:cubicBezTo>
                      <a:cubicBezTo>
                        <a:pt x="75" y="29"/>
                        <a:pt x="75" y="29"/>
                        <a:pt x="73" y="29"/>
                      </a:cubicBezTo>
                      <a:cubicBezTo>
                        <a:pt x="71" y="30"/>
                        <a:pt x="70" y="30"/>
                        <a:pt x="70" y="30"/>
                      </a:cubicBezTo>
                      <a:cubicBezTo>
                        <a:pt x="70" y="30"/>
                        <a:pt x="71" y="28"/>
                        <a:pt x="72" y="26"/>
                      </a:cubicBezTo>
                      <a:cubicBezTo>
                        <a:pt x="73" y="25"/>
                        <a:pt x="77" y="25"/>
                        <a:pt x="78" y="24"/>
                      </a:cubicBezTo>
                      <a:cubicBezTo>
                        <a:pt x="79" y="23"/>
                        <a:pt x="81" y="25"/>
                        <a:pt x="81" y="25"/>
                      </a:cubicBezTo>
                      <a:cubicBezTo>
                        <a:pt x="81" y="25"/>
                        <a:pt x="83" y="23"/>
                        <a:pt x="83" y="24"/>
                      </a:cubicBezTo>
                      <a:cubicBezTo>
                        <a:pt x="83" y="25"/>
                        <a:pt x="82" y="27"/>
                        <a:pt x="83" y="27"/>
                      </a:cubicBezTo>
                      <a:cubicBezTo>
                        <a:pt x="84" y="27"/>
                        <a:pt x="87" y="26"/>
                        <a:pt x="86" y="25"/>
                      </a:cubicBezTo>
                      <a:cubicBezTo>
                        <a:pt x="85" y="25"/>
                        <a:pt x="87" y="24"/>
                        <a:pt x="88" y="23"/>
                      </a:cubicBezTo>
                      <a:cubicBezTo>
                        <a:pt x="89" y="22"/>
                        <a:pt x="91" y="23"/>
                        <a:pt x="92" y="23"/>
                      </a:cubicBezTo>
                      <a:cubicBezTo>
                        <a:pt x="92" y="23"/>
                        <a:pt x="93" y="21"/>
                        <a:pt x="94" y="21"/>
                      </a:cubicBezTo>
                      <a:cubicBezTo>
                        <a:pt x="95" y="21"/>
                        <a:pt x="96" y="22"/>
                        <a:pt x="94" y="24"/>
                      </a:cubicBezTo>
                      <a:cubicBezTo>
                        <a:pt x="92" y="25"/>
                        <a:pt x="92" y="28"/>
                        <a:pt x="91" y="28"/>
                      </a:cubicBezTo>
                      <a:cubicBezTo>
                        <a:pt x="90" y="29"/>
                        <a:pt x="91" y="30"/>
                        <a:pt x="92" y="30"/>
                      </a:cubicBezTo>
                      <a:cubicBezTo>
                        <a:pt x="93" y="30"/>
                        <a:pt x="95" y="30"/>
                        <a:pt x="96" y="30"/>
                      </a:cubicBezTo>
                      <a:cubicBezTo>
                        <a:pt x="97" y="29"/>
                        <a:pt x="98" y="30"/>
                        <a:pt x="98" y="30"/>
                      </a:cubicBezTo>
                      <a:cubicBezTo>
                        <a:pt x="98" y="31"/>
                        <a:pt x="99" y="30"/>
                        <a:pt x="99" y="30"/>
                      </a:cubicBezTo>
                      <a:cubicBezTo>
                        <a:pt x="99" y="30"/>
                        <a:pt x="102" y="29"/>
                        <a:pt x="102" y="30"/>
                      </a:cubicBezTo>
                      <a:cubicBezTo>
                        <a:pt x="103" y="31"/>
                        <a:pt x="103" y="29"/>
                        <a:pt x="103" y="29"/>
                      </a:cubicBezTo>
                      <a:cubicBezTo>
                        <a:pt x="102" y="28"/>
                        <a:pt x="102" y="27"/>
                        <a:pt x="101" y="26"/>
                      </a:cubicBezTo>
                      <a:cubicBezTo>
                        <a:pt x="101" y="24"/>
                        <a:pt x="100" y="24"/>
                        <a:pt x="99" y="25"/>
                      </a:cubicBezTo>
                      <a:cubicBezTo>
                        <a:pt x="98" y="25"/>
                        <a:pt x="97" y="24"/>
                        <a:pt x="96" y="24"/>
                      </a:cubicBezTo>
                      <a:cubicBezTo>
                        <a:pt x="96" y="23"/>
                        <a:pt x="95" y="24"/>
                        <a:pt x="96" y="23"/>
                      </a:cubicBezTo>
                      <a:cubicBezTo>
                        <a:pt x="96" y="22"/>
                        <a:pt x="97" y="21"/>
                        <a:pt x="97" y="20"/>
                      </a:cubicBezTo>
                      <a:cubicBezTo>
                        <a:pt x="98" y="19"/>
                        <a:pt x="100" y="17"/>
                        <a:pt x="98" y="17"/>
                      </a:cubicBezTo>
                      <a:cubicBezTo>
                        <a:pt x="96" y="16"/>
                        <a:pt x="95" y="16"/>
                        <a:pt x="95" y="15"/>
                      </a:cubicBezTo>
                      <a:cubicBezTo>
                        <a:pt x="95" y="14"/>
                        <a:pt x="92" y="12"/>
                        <a:pt x="92" y="12"/>
                      </a:cubicBezTo>
                      <a:cubicBezTo>
                        <a:pt x="91" y="12"/>
                        <a:pt x="88" y="13"/>
                        <a:pt x="88" y="12"/>
                      </a:cubicBezTo>
                      <a:cubicBezTo>
                        <a:pt x="88" y="11"/>
                        <a:pt x="87" y="8"/>
                        <a:pt x="86" y="8"/>
                      </a:cubicBezTo>
                      <a:cubicBezTo>
                        <a:pt x="86" y="7"/>
                        <a:pt x="83" y="3"/>
                        <a:pt x="82" y="3"/>
                      </a:cubicBezTo>
                      <a:cubicBezTo>
                        <a:pt x="82" y="3"/>
                        <a:pt x="81" y="3"/>
                        <a:pt x="80" y="5"/>
                      </a:cubicBezTo>
                      <a:cubicBezTo>
                        <a:pt x="78" y="7"/>
                        <a:pt x="77" y="7"/>
                        <a:pt x="76" y="7"/>
                      </a:cubicBezTo>
                      <a:cubicBezTo>
                        <a:pt x="75" y="7"/>
                        <a:pt x="73" y="7"/>
                        <a:pt x="73" y="6"/>
                      </a:cubicBezTo>
                      <a:cubicBezTo>
                        <a:pt x="72" y="5"/>
                        <a:pt x="75" y="4"/>
                        <a:pt x="74" y="3"/>
                      </a:cubicBezTo>
                      <a:cubicBezTo>
                        <a:pt x="74" y="2"/>
                        <a:pt x="72" y="2"/>
                        <a:pt x="70" y="2"/>
                      </a:cubicBezTo>
                      <a:cubicBezTo>
                        <a:pt x="69" y="2"/>
                        <a:pt x="68" y="0"/>
                        <a:pt x="65" y="0"/>
                      </a:cubicBezTo>
                      <a:cubicBezTo>
                        <a:pt x="63" y="0"/>
                        <a:pt x="60" y="1"/>
                        <a:pt x="60" y="1"/>
                      </a:cubicBezTo>
                      <a:cubicBezTo>
                        <a:pt x="59" y="1"/>
                        <a:pt x="59" y="2"/>
                        <a:pt x="58" y="4"/>
                      </a:cubicBezTo>
                      <a:cubicBezTo>
                        <a:pt x="58" y="6"/>
                        <a:pt x="59" y="6"/>
                        <a:pt x="58" y="7"/>
                      </a:cubicBezTo>
                      <a:cubicBezTo>
                        <a:pt x="56" y="7"/>
                        <a:pt x="56" y="7"/>
                        <a:pt x="57" y="8"/>
                      </a:cubicBezTo>
                      <a:cubicBezTo>
                        <a:pt x="58" y="9"/>
                        <a:pt x="60" y="11"/>
                        <a:pt x="60" y="11"/>
                      </a:cubicBezTo>
                      <a:cubicBezTo>
                        <a:pt x="60" y="11"/>
                        <a:pt x="59" y="13"/>
                        <a:pt x="58" y="14"/>
                      </a:cubicBezTo>
                      <a:cubicBezTo>
                        <a:pt x="57" y="15"/>
                        <a:pt x="56" y="16"/>
                        <a:pt x="56" y="15"/>
                      </a:cubicBezTo>
                      <a:cubicBezTo>
                        <a:pt x="55" y="14"/>
                        <a:pt x="53" y="14"/>
                        <a:pt x="54" y="15"/>
                      </a:cubicBezTo>
                      <a:cubicBezTo>
                        <a:pt x="54" y="16"/>
                        <a:pt x="55" y="16"/>
                        <a:pt x="55" y="17"/>
                      </a:cubicBezTo>
                      <a:cubicBezTo>
                        <a:pt x="55" y="19"/>
                        <a:pt x="56" y="21"/>
                        <a:pt x="55" y="22"/>
                      </a:cubicBezTo>
                      <a:cubicBezTo>
                        <a:pt x="54" y="23"/>
                        <a:pt x="53" y="22"/>
                        <a:pt x="52" y="23"/>
                      </a:cubicBezTo>
                      <a:cubicBezTo>
                        <a:pt x="51" y="23"/>
                        <a:pt x="51" y="21"/>
                        <a:pt x="51" y="21"/>
                      </a:cubicBezTo>
                      <a:cubicBezTo>
                        <a:pt x="52" y="21"/>
                        <a:pt x="51" y="18"/>
                        <a:pt x="51" y="18"/>
                      </a:cubicBezTo>
                      <a:cubicBezTo>
                        <a:pt x="51" y="18"/>
                        <a:pt x="49" y="21"/>
                        <a:pt x="50" y="19"/>
                      </a:cubicBezTo>
                      <a:cubicBezTo>
                        <a:pt x="50" y="18"/>
                        <a:pt x="49" y="18"/>
                        <a:pt x="49" y="17"/>
                      </a:cubicBezTo>
                      <a:cubicBezTo>
                        <a:pt x="49" y="15"/>
                        <a:pt x="48" y="14"/>
                        <a:pt x="47" y="14"/>
                      </a:cubicBezTo>
                      <a:cubicBezTo>
                        <a:pt x="46" y="15"/>
                        <a:pt x="44" y="15"/>
                        <a:pt x="42" y="15"/>
                      </a:cubicBezTo>
                      <a:cubicBezTo>
                        <a:pt x="39" y="14"/>
                        <a:pt x="39" y="14"/>
                        <a:pt x="37" y="13"/>
                      </a:cubicBezTo>
                      <a:cubicBezTo>
                        <a:pt x="35" y="12"/>
                        <a:pt x="34" y="13"/>
                        <a:pt x="33" y="13"/>
                      </a:cubicBezTo>
                      <a:cubicBezTo>
                        <a:pt x="32" y="14"/>
                        <a:pt x="32" y="12"/>
                        <a:pt x="32" y="12"/>
                      </a:cubicBezTo>
                      <a:cubicBezTo>
                        <a:pt x="17" y="30"/>
                        <a:pt x="6" y="53"/>
                        <a:pt x="0" y="77"/>
                      </a:cubicBezTo>
                      <a:cubicBezTo>
                        <a:pt x="1" y="78"/>
                        <a:pt x="2" y="80"/>
                        <a:pt x="2" y="80"/>
                      </a:cubicBezTo>
                      <a:cubicBezTo>
                        <a:pt x="3" y="82"/>
                        <a:pt x="5" y="87"/>
                        <a:pt x="6" y="87"/>
                      </a:cubicBezTo>
                      <a:cubicBezTo>
                        <a:pt x="6" y="87"/>
                        <a:pt x="8" y="90"/>
                        <a:pt x="8" y="90"/>
                      </a:cubicBezTo>
                      <a:cubicBezTo>
                        <a:pt x="8" y="90"/>
                        <a:pt x="9" y="92"/>
                        <a:pt x="8" y="93"/>
                      </a:cubicBezTo>
                      <a:cubicBezTo>
                        <a:pt x="8" y="94"/>
                        <a:pt x="9" y="96"/>
                        <a:pt x="10" y="97"/>
                      </a:cubicBezTo>
                      <a:cubicBezTo>
                        <a:pt x="10" y="98"/>
                        <a:pt x="14" y="98"/>
                        <a:pt x="14" y="101"/>
                      </a:cubicBezTo>
                      <a:cubicBezTo>
                        <a:pt x="14" y="101"/>
                        <a:pt x="15" y="105"/>
                        <a:pt x="16" y="105"/>
                      </a:cubicBezTo>
                      <a:cubicBezTo>
                        <a:pt x="18" y="105"/>
                        <a:pt x="20" y="104"/>
                        <a:pt x="20" y="105"/>
                      </a:cubicBezTo>
                      <a:cubicBezTo>
                        <a:pt x="20" y="105"/>
                        <a:pt x="22" y="108"/>
                        <a:pt x="22" y="106"/>
                      </a:cubicBezTo>
                      <a:cubicBezTo>
                        <a:pt x="23" y="105"/>
                        <a:pt x="23" y="104"/>
                        <a:pt x="24" y="104"/>
                      </a:cubicBezTo>
                      <a:cubicBezTo>
                        <a:pt x="26" y="104"/>
                        <a:pt x="26" y="106"/>
                        <a:pt x="27" y="107"/>
                      </a:cubicBezTo>
                      <a:cubicBezTo>
                        <a:pt x="28" y="108"/>
                        <a:pt x="30" y="110"/>
                        <a:pt x="31" y="110"/>
                      </a:cubicBezTo>
                      <a:cubicBezTo>
                        <a:pt x="31" y="110"/>
                        <a:pt x="33" y="112"/>
                        <a:pt x="33" y="111"/>
                      </a:cubicBezTo>
                      <a:cubicBezTo>
                        <a:pt x="34" y="111"/>
                        <a:pt x="35" y="112"/>
                        <a:pt x="36" y="112"/>
                      </a:cubicBezTo>
                      <a:cubicBezTo>
                        <a:pt x="36" y="112"/>
                        <a:pt x="38" y="114"/>
                        <a:pt x="38" y="116"/>
                      </a:cubicBezTo>
                      <a:cubicBezTo>
                        <a:pt x="37" y="119"/>
                        <a:pt x="40" y="119"/>
                        <a:pt x="40" y="120"/>
                      </a:cubicBezTo>
                      <a:cubicBezTo>
                        <a:pt x="41" y="120"/>
                        <a:pt x="43" y="122"/>
                        <a:pt x="43" y="123"/>
                      </a:cubicBezTo>
                      <a:cubicBezTo>
                        <a:pt x="44" y="124"/>
                        <a:pt x="46" y="124"/>
                        <a:pt x="46" y="125"/>
                      </a:cubicBezTo>
                      <a:cubicBezTo>
                        <a:pt x="47" y="125"/>
                        <a:pt x="47" y="126"/>
                        <a:pt x="48" y="125"/>
                      </a:cubicBezTo>
                      <a:cubicBezTo>
                        <a:pt x="50" y="125"/>
                        <a:pt x="49" y="123"/>
                        <a:pt x="49" y="123"/>
                      </a:cubicBezTo>
                      <a:cubicBezTo>
                        <a:pt x="49" y="123"/>
                        <a:pt x="51" y="122"/>
                        <a:pt x="52" y="123"/>
                      </a:cubicBezTo>
                      <a:cubicBezTo>
                        <a:pt x="52" y="124"/>
                        <a:pt x="53" y="127"/>
                        <a:pt x="53" y="127"/>
                      </a:cubicBezTo>
                      <a:cubicBezTo>
                        <a:pt x="54" y="127"/>
                        <a:pt x="55" y="130"/>
                        <a:pt x="54" y="133"/>
                      </a:cubicBezTo>
                      <a:cubicBezTo>
                        <a:pt x="54" y="135"/>
                        <a:pt x="54" y="137"/>
                        <a:pt x="53" y="137"/>
                      </a:cubicBezTo>
                      <a:cubicBezTo>
                        <a:pt x="53" y="137"/>
                        <a:pt x="51" y="139"/>
                        <a:pt x="50" y="139"/>
                      </a:cubicBezTo>
                      <a:cubicBezTo>
                        <a:pt x="49" y="140"/>
                        <a:pt x="48" y="143"/>
                        <a:pt x="48" y="144"/>
                      </a:cubicBezTo>
                      <a:cubicBezTo>
                        <a:pt x="48" y="145"/>
                        <a:pt x="49" y="148"/>
                        <a:pt x="49" y="150"/>
                      </a:cubicBezTo>
                      <a:cubicBezTo>
                        <a:pt x="49" y="151"/>
                        <a:pt x="48" y="152"/>
                        <a:pt x="48" y="154"/>
                      </a:cubicBezTo>
                      <a:cubicBezTo>
                        <a:pt x="49" y="157"/>
                        <a:pt x="52" y="157"/>
                        <a:pt x="52" y="159"/>
                      </a:cubicBezTo>
                      <a:cubicBezTo>
                        <a:pt x="52" y="161"/>
                        <a:pt x="55" y="166"/>
                        <a:pt x="55" y="167"/>
                      </a:cubicBezTo>
                      <a:cubicBezTo>
                        <a:pt x="56" y="169"/>
                        <a:pt x="58" y="172"/>
                        <a:pt x="58" y="174"/>
                      </a:cubicBezTo>
                      <a:cubicBezTo>
                        <a:pt x="58" y="177"/>
                        <a:pt x="63" y="179"/>
                        <a:pt x="64" y="179"/>
                      </a:cubicBezTo>
                      <a:cubicBezTo>
                        <a:pt x="64" y="179"/>
                        <a:pt x="66" y="181"/>
                        <a:pt x="67" y="181"/>
                      </a:cubicBezTo>
                      <a:cubicBezTo>
                        <a:pt x="68" y="182"/>
                        <a:pt x="69" y="183"/>
                        <a:pt x="70" y="185"/>
                      </a:cubicBezTo>
                      <a:cubicBezTo>
                        <a:pt x="71" y="186"/>
                        <a:pt x="71" y="188"/>
                        <a:pt x="71" y="189"/>
                      </a:cubicBezTo>
                      <a:cubicBezTo>
                        <a:pt x="71" y="189"/>
                        <a:pt x="71" y="195"/>
                        <a:pt x="71" y="198"/>
                      </a:cubicBezTo>
                      <a:cubicBezTo>
                        <a:pt x="71" y="201"/>
                        <a:pt x="73" y="204"/>
                        <a:pt x="72" y="205"/>
                      </a:cubicBezTo>
                      <a:cubicBezTo>
                        <a:pt x="71" y="205"/>
                        <a:pt x="69" y="206"/>
                        <a:pt x="70" y="207"/>
                      </a:cubicBezTo>
                      <a:cubicBezTo>
                        <a:pt x="71" y="208"/>
                        <a:pt x="70" y="208"/>
                        <a:pt x="70" y="209"/>
                      </a:cubicBezTo>
                      <a:cubicBezTo>
                        <a:pt x="70" y="209"/>
                        <a:pt x="71" y="212"/>
                        <a:pt x="71" y="213"/>
                      </a:cubicBezTo>
                      <a:cubicBezTo>
                        <a:pt x="70" y="214"/>
                        <a:pt x="70" y="216"/>
                        <a:pt x="70" y="217"/>
                      </a:cubicBezTo>
                      <a:cubicBezTo>
                        <a:pt x="69" y="217"/>
                        <a:pt x="68" y="218"/>
                        <a:pt x="69" y="220"/>
                      </a:cubicBezTo>
                      <a:cubicBezTo>
                        <a:pt x="69" y="221"/>
                        <a:pt x="68" y="221"/>
                        <a:pt x="68" y="222"/>
                      </a:cubicBezTo>
                      <a:cubicBezTo>
                        <a:pt x="68" y="223"/>
                        <a:pt x="70" y="223"/>
                        <a:pt x="70" y="224"/>
                      </a:cubicBezTo>
                      <a:cubicBezTo>
                        <a:pt x="69" y="226"/>
                        <a:pt x="69" y="226"/>
                        <a:pt x="69" y="227"/>
                      </a:cubicBezTo>
                      <a:cubicBezTo>
                        <a:pt x="69" y="229"/>
                        <a:pt x="70" y="230"/>
                        <a:pt x="70" y="231"/>
                      </a:cubicBezTo>
                      <a:cubicBezTo>
                        <a:pt x="70" y="231"/>
                        <a:pt x="70" y="232"/>
                        <a:pt x="69" y="233"/>
                      </a:cubicBezTo>
                      <a:cubicBezTo>
                        <a:pt x="68" y="234"/>
                        <a:pt x="68" y="235"/>
                        <a:pt x="68" y="236"/>
                      </a:cubicBezTo>
                      <a:cubicBezTo>
                        <a:pt x="68" y="236"/>
                        <a:pt x="69" y="237"/>
                        <a:pt x="69" y="238"/>
                      </a:cubicBezTo>
                      <a:cubicBezTo>
                        <a:pt x="69" y="238"/>
                        <a:pt x="68" y="239"/>
                        <a:pt x="69" y="240"/>
                      </a:cubicBezTo>
                      <a:cubicBezTo>
                        <a:pt x="69" y="241"/>
                        <a:pt x="70" y="241"/>
                        <a:pt x="71" y="241"/>
                      </a:cubicBezTo>
                      <a:cubicBezTo>
                        <a:pt x="71" y="242"/>
                        <a:pt x="69" y="242"/>
                        <a:pt x="70" y="243"/>
                      </a:cubicBezTo>
                      <a:cubicBezTo>
                        <a:pt x="71" y="244"/>
                        <a:pt x="72" y="243"/>
                        <a:pt x="72" y="245"/>
                      </a:cubicBezTo>
                      <a:cubicBezTo>
                        <a:pt x="72" y="245"/>
                        <a:pt x="73" y="246"/>
                        <a:pt x="73" y="246"/>
                      </a:cubicBezTo>
                      <a:cubicBezTo>
                        <a:pt x="73" y="246"/>
                        <a:pt x="74" y="246"/>
                        <a:pt x="74" y="246"/>
                      </a:cubicBezTo>
                      <a:cubicBezTo>
                        <a:pt x="74" y="247"/>
                        <a:pt x="75" y="247"/>
                        <a:pt x="75" y="247"/>
                      </a:cubicBezTo>
                      <a:cubicBezTo>
                        <a:pt x="75" y="247"/>
                        <a:pt x="77" y="248"/>
                        <a:pt x="77" y="248"/>
                      </a:cubicBezTo>
                      <a:close/>
                      <a:moveTo>
                        <a:pt x="55" y="38"/>
                      </a:moveTo>
                      <a:cubicBezTo>
                        <a:pt x="55" y="38"/>
                        <a:pt x="58" y="37"/>
                        <a:pt x="59" y="38"/>
                      </a:cubicBezTo>
                      <a:cubicBezTo>
                        <a:pt x="60" y="39"/>
                        <a:pt x="58" y="39"/>
                        <a:pt x="57" y="40"/>
                      </a:cubicBezTo>
                      <a:cubicBezTo>
                        <a:pt x="55" y="41"/>
                        <a:pt x="55" y="41"/>
                        <a:pt x="54" y="42"/>
                      </a:cubicBezTo>
                      <a:cubicBezTo>
                        <a:pt x="53" y="43"/>
                        <a:pt x="51" y="43"/>
                        <a:pt x="50" y="44"/>
                      </a:cubicBezTo>
                      <a:cubicBezTo>
                        <a:pt x="49" y="45"/>
                        <a:pt x="48" y="46"/>
                        <a:pt x="47" y="45"/>
                      </a:cubicBezTo>
                      <a:cubicBezTo>
                        <a:pt x="47" y="44"/>
                        <a:pt x="48" y="45"/>
                        <a:pt x="48" y="44"/>
                      </a:cubicBezTo>
                      <a:cubicBezTo>
                        <a:pt x="48" y="44"/>
                        <a:pt x="51" y="42"/>
                        <a:pt x="51" y="42"/>
                      </a:cubicBezTo>
                      <a:cubicBezTo>
                        <a:pt x="51" y="42"/>
                        <a:pt x="54" y="37"/>
                        <a:pt x="55" y="38"/>
                      </a:cubicBezTo>
                      <a:close/>
                      <a:moveTo>
                        <a:pt x="50" y="34"/>
                      </a:moveTo>
                      <a:cubicBezTo>
                        <a:pt x="51" y="34"/>
                        <a:pt x="53" y="37"/>
                        <a:pt x="52" y="37"/>
                      </a:cubicBezTo>
                      <a:cubicBezTo>
                        <a:pt x="51" y="38"/>
                        <a:pt x="50" y="37"/>
                        <a:pt x="50" y="35"/>
                      </a:cubicBezTo>
                      <a:cubicBezTo>
                        <a:pt x="50" y="34"/>
                        <a:pt x="49" y="38"/>
                        <a:pt x="49" y="39"/>
                      </a:cubicBezTo>
                      <a:cubicBezTo>
                        <a:pt x="50" y="40"/>
                        <a:pt x="48" y="42"/>
                        <a:pt x="48" y="42"/>
                      </a:cubicBezTo>
                      <a:cubicBezTo>
                        <a:pt x="47" y="42"/>
                        <a:pt x="47" y="40"/>
                        <a:pt x="47" y="38"/>
                      </a:cubicBezTo>
                      <a:cubicBezTo>
                        <a:pt x="47" y="37"/>
                        <a:pt x="46" y="35"/>
                        <a:pt x="45" y="35"/>
                      </a:cubicBezTo>
                      <a:cubicBezTo>
                        <a:pt x="43" y="36"/>
                        <a:pt x="42" y="38"/>
                        <a:pt x="41" y="38"/>
                      </a:cubicBezTo>
                      <a:cubicBezTo>
                        <a:pt x="41" y="39"/>
                        <a:pt x="41" y="42"/>
                        <a:pt x="41" y="43"/>
                      </a:cubicBezTo>
                      <a:cubicBezTo>
                        <a:pt x="41" y="43"/>
                        <a:pt x="41" y="46"/>
                        <a:pt x="39" y="46"/>
                      </a:cubicBezTo>
                      <a:cubicBezTo>
                        <a:pt x="38" y="46"/>
                        <a:pt x="38" y="43"/>
                        <a:pt x="39" y="42"/>
                      </a:cubicBezTo>
                      <a:cubicBezTo>
                        <a:pt x="39" y="40"/>
                        <a:pt x="38" y="38"/>
                        <a:pt x="39" y="36"/>
                      </a:cubicBezTo>
                      <a:cubicBezTo>
                        <a:pt x="40" y="35"/>
                        <a:pt x="42" y="34"/>
                        <a:pt x="43" y="34"/>
                      </a:cubicBezTo>
                      <a:cubicBezTo>
                        <a:pt x="44" y="33"/>
                        <a:pt x="46" y="34"/>
                        <a:pt x="47" y="34"/>
                      </a:cubicBezTo>
                      <a:cubicBezTo>
                        <a:pt x="47" y="34"/>
                        <a:pt x="49" y="34"/>
                        <a:pt x="50" y="34"/>
                      </a:cubicBezTo>
                      <a:close/>
                      <a:moveTo>
                        <a:pt x="36" y="30"/>
                      </a:moveTo>
                      <a:cubicBezTo>
                        <a:pt x="38" y="29"/>
                        <a:pt x="40" y="26"/>
                        <a:pt x="41" y="27"/>
                      </a:cubicBezTo>
                      <a:cubicBezTo>
                        <a:pt x="44" y="29"/>
                        <a:pt x="44" y="29"/>
                        <a:pt x="44" y="29"/>
                      </a:cubicBezTo>
                      <a:cubicBezTo>
                        <a:pt x="45" y="30"/>
                        <a:pt x="44" y="32"/>
                        <a:pt x="43" y="32"/>
                      </a:cubicBezTo>
                      <a:cubicBezTo>
                        <a:pt x="43" y="32"/>
                        <a:pt x="41" y="32"/>
                        <a:pt x="40" y="32"/>
                      </a:cubicBezTo>
                      <a:cubicBezTo>
                        <a:pt x="39" y="32"/>
                        <a:pt x="39" y="31"/>
                        <a:pt x="38" y="31"/>
                      </a:cubicBezTo>
                      <a:cubicBezTo>
                        <a:pt x="38" y="31"/>
                        <a:pt x="36" y="32"/>
                        <a:pt x="36" y="33"/>
                      </a:cubicBezTo>
                      <a:cubicBezTo>
                        <a:pt x="35" y="33"/>
                        <a:pt x="33" y="33"/>
                        <a:pt x="33" y="32"/>
                      </a:cubicBezTo>
                      <a:cubicBezTo>
                        <a:pt x="33" y="31"/>
                        <a:pt x="34" y="31"/>
                        <a:pt x="36" y="3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4" name="Google Shape;264;p22"/>
                <p:cNvSpPr/>
                <p:nvPr/>
              </p:nvSpPr>
              <p:spPr>
                <a:xfrm>
                  <a:off x="5247990" y="4030001"/>
                  <a:ext cx="101420" cy="38169"/>
                </a:xfrm>
                <a:custGeom>
                  <a:rect b="b" l="l" r="r" t="t"/>
                  <a:pathLst>
                    <a:path extrusionOk="0" h="5" w="13">
                      <a:moveTo>
                        <a:pt x="2" y="4"/>
                      </a:moveTo>
                      <a:cubicBezTo>
                        <a:pt x="0" y="5"/>
                        <a:pt x="1" y="5"/>
                        <a:pt x="2" y="5"/>
                      </a:cubicBezTo>
                      <a:cubicBezTo>
                        <a:pt x="3" y="5"/>
                        <a:pt x="5" y="4"/>
                        <a:pt x="5" y="4"/>
                      </a:cubicBezTo>
                      <a:cubicBezTo>
                        <a:pt x="5" y="4"/>
                        <a:pt x="8" y="2"/>
                        <a:pt x="8" y="3"/>
                      </a:cubicBezTo>
                      <a:cubicBezTo>
                        <a:pt x="9" y="4"/>
                        <a:pt x="8" y="5"/>
                        <a:pt x="10" y="5"/>
                      </a:cubicBezTo>
                      <a:cubicBezTo>
                        <a:pt x="11" y="5"/>
                        <a:pt x="13" y="4"/>
                        <a:pt x="11" y="3"/>
                      </a:cubicBezTo>
                      <a:cubicBezTo>
                        <a:pt x="9" y="2"/>
                        <a:pt x="8" y="2"/>
                        <a:pt x="7" y="1"/>
                      </a:cubicBezTo>
                      <a:cubicBezTo>
                        <a:pt x="6" y="0"/>
                        <a:pt x="6" y="0"/>
                        <a:pt x="5" y="0"/>
                      </a:cubicBezTo>
                      <a:cubicBezTo>
                        <a:pt x="5" y="1"/>
                        <a:pt x="5" y="1"/>
                        <a:pt x="4" y="1"/>
                      </a:cubicBezTo>
                      <a:cubicBezTo>
                        <a:pt x="4" y="1"/>
                        <a:pt x="3" y="2"/>
                        <a:pt x="2" y="3"/>
                      </a:cubicBezTo>
                      <a:cubicBezTo>
                        <a:pt x="2" y="3"/>
                        <a:pt x="2" y="3"/>
                        <a:pt x="2"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5" name="Google Shape;265;p22"/>
                <p:cNvSpPr/>
                <p:nvPr/>
              </p:nvSpPr>
              <p:spPr>
                <a:xfrm>
                  <a:off x="5287250" y="4068170"/>
                  <a:ext cx="22901" cy="16358"/>
                </a:xfrm>
                <a:custGeom>
                  <a:rect b="b" l="l" r="r" t="t"/>
                  <a:pathLst>
                    <a:path extrusionOk="0" h="2" w="3">
                      <a:moveTo>
                        <a:pt x="0" y="1"/>
                      </a:moveTo>
                      <a:cubicBezTo>
                        <a:pt x="0" y="2"/>
                        <a:pt x="2" y="2"/>
                        <a:pt x="3" y="2"/>
                      </a:cubicBezTo>
                      <a:cubicBezTo>
                        <a:pt x="3" y="1"/>
                        <a:pt x="2" y="0"/>
                        <a:pt x="0"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6" name="Google Shape;266;p22"/>
                <p:cNvSpPr/>
                <p:nvPr/>
              </p:nvSpPr>
              <p:spPr>
                <a:xfrm>
                  <a:off x="5317785" y="4075804"/>
                  <a:ext cx="31626" cy="23992"/>
                </a:xfrm>
                <a:custGeom>
                  <a:rect b="b" l="l" r="r" t="t"/>
                  <a:pathLst>
                    <a:path extrusionOk="0" h="3" w="4">
                      <a:moveTo>
                        <a:pt x="2" y="1"/>
                      </a:moveTo>
                      <a:cubicBezTo>
                        <a:pt x="0" y="1"/>
                        <a:pt x="2" y="3"/>
                        <a:pt x="3" y="2"/>
                      </a:cubicBezTo>
                      <a:cubicBezTo>
                        <a:pt x="4" y="1"/>
                        <a:pt x="4" y="0"/>
                        <a:pt x="2"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7" name="Google Shape;267;p22"/>
                <p:cNvSpPr/>
                <p:nvPr/>
              </p:nvSpPr>
              <p:spPr>
                <a:xfrm>
                  <a:off x="6147687" y="3990742"/>
                  <a:ext cx="147223" cy="54527"/>
                </a:xfrm>
                <a:custGeom>
                  <a:rect b="b" l="l" r="r" t="t"/>
                  <a:pathLst>
                    <a:path extrusionOk="0" h="7" w="19">
                      <a:moveTo>
                        <a:pt x="7" y="5"/>
                      </a:moveTo>
                      <a:cubicBezTo>
                        <a:pt x="7" y="6"/>
                        <a:pt x="8" y="7"/>
                        <a:pt x="10" y="7"/>
                      </a:cubicBezTo>
                      <a:cubicBezTo>
                        <a:pt x="12" y="6"/>
                        <a:pt x="13" y="6"/>
                        <a:pt x="14" y="5"/>
                      </a:cubicBezTo>
                      <a:cubicBezTo>
                        <a:pt x="14" y="4"/>
                        <a:pt x="17" y="4"/>
                        <a:pt x="17" y="4"/>
                      </a:cubicBezTo>
                      <a:cubicBezTo>
                        <a:pt x="17" y="4"/>
                        <a:pt x="19" y="3"/>
                        <a:pt x="18" y="2"/>
                      </a:cubicBezTo>
                      <a:cubicBezTo>
                        <a:pt x="17" y="1"/>
                        <a:pt x="15" y="1"/>
                        <a:pt x="14" y="0"/>
                      </a:cubicBezTo>
                      <a:cubicBezTo>
                        <a:pt x="13" y="0"/>
                        <a:pt x="13" y="1"/>
                        <a:pt x="10" y="1"/>
                      </a:cubicBezTo>
                      <a:cubicBezTo>
                        <a:pt x="8" y="1"/>
                        <a:pt x="7" y="2"/>
                        <a:pt x="6" y="1"/>
                      </a:cubicBezTo>
                      <a:cubicBezTo>
                        <a:pt x="5" y="0"/>
                        <a:pt x="1" y="0"/>
                        <a:pt x="1" y="0"/>
                      </a:cubicBezTo>
                      <a:cubicBezTo>
                        <a:pt x="1" y="1"/>
                        <a:pt x="0" y="1"/>
                        <a:pt x="1" y="2"/>
                      </a:cubicBezTo>
                      <a:cubicBezTo>
                        <a:pt x="2" y="4"/>
                        <a:pt x="2" y="5"/>
                        <a:pt x="3" y="5"/>
                      </a:cubicBezTo>
                      <a:cubicBezTo>
                        <a:pt x="4" y="5"/>
                        <a:pt x="6" y="5"/>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8" name="Google Shape;268;p22"/>
                <p:cNvSpPr/>
                <p:nvPr/>
              </p:nvSpPr>
              <p:spPr>
                <a:xfrm>
                  <a:off x="5511901" y="3720288"/>
                  <a:ext cx="728482" cy="371875"/>
                </a:xfrm>
                <a:custGeom>
                  <a:rect b="b" l="l" r="r" t="t"/>
                  <a:pathLst>
                    <a:path extrusionOk="0" h="48" w="94">
                      <a:moveTo>
                        <a:pt x="1" y="21"/>
                      </a:moveTo>
                      <a:cubicBezTo>
                        <a:pt x="1" y="21"/>
                        <a:pt x="3" y="21"/>
                        <a:pt x="3" y="20"/>
                      </a:cubicBezTo>
                      <a:cubicBezTo>
                        <a:pt x="4" y="20"/>
                        <a:pt x="5" y="18"/>
                        <a:pt x="5" y="18"/>
                      </a:cubicBezTo>
                      <a:cubicBezTo>
                        <a:pt x="5" y="18"/>
                        <a:pt x="4" y="19"/>
                        <a:pt x="5" y="20"/>
                      </a:cubicBezTo>
                      <a:cubicBezTo>
                        <a:pt x="6" y="20"/>
                        <a:pt x="9" y="19"/>
                        <a:pt x="10" y="19"/>
                      </a:cubicBezTo>
                      <a:cubicBezTo>
                        <a:pt x="11" y="19"/>
                        <a:pt x="15" y="20"/>
                        <a:pt x="16" y="20"/>
                      </a:cubicBezTo>
                      <a:cubicBezTo>
                        <a:pt x="17" y="21"/>
                        <a:pt x="20" y="21"/>
                        <a:pt x="21" y="22"/>
                      </a:cubicBezTo>
                      <a:cubicBezTo>
                        <a:pt x="22" y="23"/>
                        <a:pt x="21" y="28"/>
                        <a:pt x="22" y="28"/>
                      </a:cubicBezTo>
                      <a:cubicBezTo>
                        <a:pt x="22" y="29"/>
                        <a:pt x="24" y="27"/>
                        <a:pt x="24" y="26"/>
                      </a:cubicBezTo>
                      <a:cubicBezTo>
                        <a:pt x="25" y="26"/>
                        <a:pt x="27" y="26"/>
                        <a:pt x="27" y="27"/>
                      </a:cubicBezTo>
                      <a:cubicBezTo>
                        <a:pt x="28" y="27"/>
                        <a:pt x="29" y="29"/>
                        <a:pt x="29" y="30"/>
                      </a:cubicBezTo>
                      <a:cubicBezTo>
                        <a:pt x="29" y="30"/>
                        <a:pt x="29" y="31"/>
                        <a:pt x="28" y="31"/>
                      </a:cubicBezTo>
                      <a:cubicBezTo>
                        <a:pt x="28" y="31"/>
                        <a:pt x="26" y="34"/>
                        <a:pt x="27" y="33"/>
                      </a:cubicBezTo>
                      <a:cubicBezTo>
                        <a:pt x="27" y="33"/>
                        <a:pt x="27" y="34"/>
                        <a:pt x="27" y="34"/>
                      </a:cubicBezTo>
                      <a:cubicBezTo>
                        <a:pt x="26" y="35"/>
                        <a:pt x="25" y="35"/>
                        <a:pt x="25" y="35"/>
                      </a:cubicBezTo>
                      <a:cubicBezTo>
                        <a:pt x="25" y="35"/>
                        <a:pt x="25" y="34"/>
                        <a:pt x="25" y="34"/>
                      </a:cubicBezTo>
                      <a:cubicBezTo>
                        <a:pt x="24" y="34"/>
                        <a:pt x="24" y="34"/>
                        <a:pt x="24" y="35"/>
                      </a:cubicBezTo>
                      <a:cubicBezTo>
                        <a:pt x="24" y="36"/>
                        <a:pt x="25" y="38"/>
                        <a:pt x="25" y="38"/>
                      </a:cubicBezTo>
                      <a:cubicBezTo>
                        <a:pt x="26" y="39"/>
                        <a:pt x="28" y="39"/>
                        <a:pt x="28" y="39"/>
                      </a:cubicBezTo>
                      <a:cubicBezTo>
                        <a:pt x="29" y="39"/>
                        <a:pt x="27" y="40"/>
                        <a:pt x="27" y="40"/>
                      </a:cubicBezTo>
                      <a:cubicBezTo>
                        <a:pt x="28" y="41"/>
                        <a:pt x="28" y="43"/>
                        <a:pt x="29" y="43"/>
                      </a:cubicBezTo>
                      <a:cubicBezTo>
                        <a:pt x="30" y="44"/>
                        <a:pt x="33" y="46"/>
                        <a:pt x="34" y="46"/>
                      </a:cubicBezTo>
                      <a:cubicBezTo>
                        <a:pt x="34" y="47"/>
                        <a:pt x="37" y="46"/>
                        <a:pt x="37" y="46"/>
                      </a:cubicBezTo>
                      <a:cubicBezTo>
                        <a:pt x="38" y="45"/>
                        <a:pt x="37" y="48"/>
                        <a:pt x="39" y="48"/>
                      </a:cubicBezTo>
                      <a:cubicBezTo>
                        <a:pt x="40" y="48"/>
                        <a:pt x="41" y="48"/>
                        <a:pt x="42" y="47"/>
                      </a:cubicBezTo>
                      <a:cubicBezTo>
                        <a:pt x="43" y="46"/>
                        <a:pt x="43" y="44"/>
                        <a:pt x="43" y="43"/>
                      </a:cubicBezTo>
                      <a:cubicBezTo>
                        <a:pt x="43" y="42"/>
                        <a:pt x="43" y="42"/>
                        <a:pt x="44" y="42"/>
                      </a:cubicBezTo>
                      <a:cubicBezTo>
                        <a:pt x="46" y="42"/>
                        <a:pt x="47" y="42"/>
                        <a:pt x="46" y="40"/>
                      </a:cubicBezTo>
                      <a:cubicBezTo>
                        <a:pt x="46" y="39"/>
                        <a:pt x="45" y="38"/>
                        <a:pt x="47" y="38"/>
                      </a:cubicBezTo>
                      <a:cubicBezTo>
                        <a:pt x="50" y="37"/>
                        <a:pt x="51" y="36"/>
                        <a:pt x="52" y="36"/>
                      </a:cubicBezTo>
                      <a:cubicBezTo>
                        <a:pt x="53" y="36"/>
                        <a:pt x="57" y="36"/>
                        <a:pt x="57" y="36"/>
                      </a:cubicBezTo>
                      <a:cubicBezTo>
                        <a:pt x="58" y="35"/>
                        <a:pt x="59" y="32"/>
                        <a:pt x="61" y="32"/>
                      </a:cubicBezTo>
                      <a:cubicBezTo>
                        <a:pt x="62" y="32"/>
                        <a:pt x="65" y="33"/>
                        <a:pt x="67" y="32"/>
                      </a:cubicBezTo>
                      <a:cubicBezTo>
                        <a:pt x="70" y="32"/>
                        <a:pt x="72" y="30"/>
                        <a:pt x="73" y="30"/>
                      </a:cubicBezTo>
                      <a:cubicBezTo>
                        <a:pt x="74" y="30"/>
                        <a:pt x="76" y="30"/>
                        <a:pt x="76" y="30"/>
                      </a:cubicBezTo>
                      <a:cubicBezTo>
                        <a:pt x="75" y="29"/>
                        <a:pt x="74" y="28"/>
                        <a:pt x="72" y="28"/>
                      </a:cubicBezTo>
                      <a:cubicBezTo>
                        <a:pt x="71" y="28"/>
                        <a:pt x="71" y="25"/>
                        <a:pt x="71" y="25"/>
                      </a:cubicBezTo>
                      <a:cubicBezTo>
                        <a:pt x="72" y="25"/>
                        <a:pt x="75" y="26"/>
                        <a:pt x="75" y="27"/>
                      </a:cubicBezTo>
                      <a:cubicBezTo>
                        <a:pt x="75" y="28"/>
                        <a:pt x="76" y="29"/>
                        <a:pt x="78" y="29"/>
                      </a:cubicBezTo>
                      <a:cubicBezTo>
                        <a:pt x="80" y="29"/>
                        <a:pt x="79" y="27"/>
                        <a:pt x="79" y="27"/>
                      </a:cubicBezTo>
                      <a:cubicBezTo>
                        <a:pt x="78" y="26"/>
                        <a:pt x="78" y="25"/>
                        <a:pt x="78" y="25"/>
                      </a:cubicBezTo>
                      <a:cubicBezTo>
                        <a:pt x="77" y="24"/>
                        <a:pt x="76" y="22"/>
                        <a:pt x="78" y="22"/>
                      </a:cubicBezTo>
                      <a:cubicBezTo>
                        <a:pt x="80" y="22"/>
                        <a:pt x="84" y="24"/>
                        <a:pt x="84" y="22"/>
                      </a:cubicBezTo>
                      <a:cubicBezTo>
                        <a:pt x="84" y="21"/>
                        <a:pt x="84" y="19"/>
                        <a:pt x="85" y="18"/>
                      </a:cubicBezTo>
                      <a:cubicBezTo>
                        <a:pt x="85" y="18"/>
                        <a:pt x="86" y="17"/>
                        <a:pt x="86" y="17"/>
                      </a:cubicBezTo>
                      <a:cubicBezTo>
                        <a:pt x="85" y="17"/>
                        <a:pt x="84" y="17"/>
                        <a:pt x="83" y="16"/>
                      </a:cubicBezTo>
                      <a:cubicBezTo>
                        <a:pt x="83" y="15"/>
                        <a:pt x="84" y="14"/>
                        <a:pt x="85" y="13"/>
                      </a:cubicBezTo>
                      <a:cubicBezTo>
                        <a:pt x="85" y="13"/>
                        <a:pt x="89" y="10"/>
                        <a:pt x="91" y="9"/>
                      </a:cubicBezTo>
                      <a:cubicBezTo>
                        <a:pt x="93" y="9"/>
                        <a:pt x="94" y="7"/>
                        <a:pt x="93" y="7"/>
                      </a:cubicBezTo>
                      <a:cubicBezTo>
                        <a:pt x="91" y="6"/>
                        <a:pt x="88" y="6"/>
                        <a:pt x="87" y="7"/>
                      </a:cubicBezTo>
                      <a:cubicBezTo>
                        <a:pt x="85" y="8"/>
                        <a:pt x="84" y="9"/>
                        <a:pt x="82" y="9"/>
                      </a:cubicBezTo>
                      <a:cubicBezTo>
                        <a:pt x="79" y="8"/>
                        <a:pt x="79" y="6"/>
                        <a:pt x="78" y="5"/>
                      </a:cubicBezTo>
                      <a:cubicBezTo>
                        <a:pt x="76" y="4"/>
                        <a:pt x="77" y="1"/>
                        <a:pt x="75" y="2"/>
                      </a:cubicBezTo>
                      <a:cubicBezTo>
                        <a:pt x="73" y="2"/>
                        <a:pt x="73" y="2"/>
                        <a:pt x="73" y="2"/>
                      </a:cubicBezTo>
                      <a:cubicBezTo>
                        <a:pt x="73" y="2"/>
                        <a:pt x="71" y="2"/>
                        <a:pt x="69" y="2"/>
                      </a:cubicBezTo>
                      <a:cubicBezTo>
                        <a:pt x="68" y="2"/>
                        <a:pt x="66" y="3"/>
                        <a:pt x="65" y="3"/>
                      </a:cubicBezTo>
                      <a:cubicBezTo>
                        <a:pt x="63" y="2"/>
                        <a:pt x="62" y="3"/>
                        <a:pt x="61" y="3"/>
                      </a:cubicBezTo>
                      <a:cubicBezTo>
                        <a:pt x="57" y="4"/>
                        <a:pt x="53" y="3"/>
                        <a:pt x="53" y="3"/>
                      </a:cubicBezTo>
                      <a:cubicBezTo>
                        <a:pt x="52" y="3"/>
                        <a:pt x="56" y="3"/>
                        <a:pt x="58" y="3"/>
                      </a:cubicBezTo>
                      <a:cubicBezTo>
                        <a:pt x="61" y="3"/>
                        <a:pt x="64" y="2"/>
                        <a:pt x="66" y="2"/>
                      </a:cubicBezTo>
                      <a:cubicBezTo>
                        <a:pt x="68" y="2"/>
                        <a:pt x="66" y="1"/>
                        <a:pt x="66" y="1"/>
                      </a:cubicBezTo>
                      <a:cubicBezTo>
                        <a:pt x="64" y="1"/>
                        <a:pt x="61" y="1"/>
                        <a:pt x="58" y="0"/>
                      </a:cubicBezTo>
                      <a:cubicBezTo>
                        <a:pt x="51" y="1"/>
                        <a:pt x="44" y="3"/>
                        <a:pt x="37" y="4"/>
                      </a:cubicBezTo>
                      <a:cubicBezTo>
                        <a:pt x="37" y="5"/>
                        <a:pt x="36" y="5"/>
                        <a:pt x="36" y="5"/>
                      </a:cubicBezTo>
                      <a:cubicBezTo>
                        <a:pt x="35" y="5"/>
                        <a:pt x="35" y="5"/>
                        <a:pt x="35" y="5"/>
                      </a:cubicBezTo>
                      <a:cubicBezTo>
                        <a:pt x="34" y="5"/>
                        <a:pt x="33" y="5"/>
                        <a:pt x="32" y="6"/>
                      </a:cubicBezTo>
                      <a:cubicBezTo>
                        <a:pt x="32" y="6"/>
                        <a:pt x="32" y="6"/>
                        <a:pt x="32" y="7"/>
                      </a:cubicBezTo>
                      <a:cubicBezTo>
                        <a:pt x="31" y="7"/>
                        <a:pt x="28" y="8"/>
                        <a:pt x="27" y="7"/>
                      </a:cubicBezTo>
                      <a:cubicBezTo>
                        <a:pt x="17" y="10"/>
                        <a:pt x="8" y="15"/>
                        <a:pt x="0" y="19"/>
                      </a:cubicBezTo>
                      <a:cubicBezTo>
                        <a:pt x="0" y="20"/>
                        <a:pt x="0" y="21"/>
                        <a:pt x="1" y="2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9" name="Google Shape;269;p22"/>
                <p:cNvSpPr/>
                <p:nvPr/>
              </p:nvSpPr>
              <p:spPr>
                <a:xfrm>
                  <a:off x="5682026" y="3960207"/>
                  <a:ext cx="16358" cy="22901"/>
                </a:xfrm>
                <a:custGeom>
                  <a:rect b="b" l="l" r="r" t="t"/>
                  <a:pathLst>
                    <a:path extrusionOk="0" h="3" w="2">
                      <a:moveTo>
                        <a:pt x="1" y="1"/>
                      </a:moveTo>
                      <a:cubicBezTo>
                        <a:pt x="0" y="3"/>
                        <a:pt x="1" y="2"/>
                        <a:pt x="1" y="2"/>
                      </a:cubicBezTo>
                      <a:cubicBezTo>
                        <a:pt x="2" y="2"/>
                        <a:pt x="2" y="2"/>
                        <a:pt x="2" y="2"/>
                      </a:cubicBezTo>
                      <a:cubicBezTo>
                        <a:pt x="2" y="1"/>
                        <a:pt x="1"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0" name="Google Shape;270;p22"/>
                <p:cNvSpPr/>
                <p:nvPr/>
              </p:nvSpPr>
              <p:spPr>
                <a:xfrm>
                  <a:off x="5240356" y="4750850"/>
                  <a:ext cx="124322" cy="61070"/>
                </a:xfrm>
                <a:custGeom>
                  <a:rect b="b" l="l" r="r" t="t"/>
                  <a:pathLst>
                    <a:path extrusionOk="0" h="8" w="16">
                      <a:moveTo>
                        <a:pt x="13" y="4"/>
                      </a:moveTo>
                      <a:cubicBezTo>
                        <a:pt x="12" y="4"/>
                        <a:pt x="10" y="3"/>
                        <a:pt x="9" y="1"/>
                      </a:cubicBezTo>
                      <a:cubicBezTo>
                        <a:pt x="8" y="0"/>
                        <a:pt x="5" y="0"/>
                        <a:pt x="4" y="0"/>
                      </a:cubicBezTo>
                      <a:cubicBezTo>
                        <a:pt x="3" y="0"/>
                        <a:pt x="0" y="1"/>
                        <a:pt x="0" y="1"/>
                      </a:cubicBezTo>
                      <a:cubicBezTo>
                        <a:pt x="0" y="3"/>
                        <a:pt x="1" y="3"/>
                        <a:pt x="3" y="3"/>
                      </a:cubicBezTo>
                      <a:cubicBezTo>
                        <a:pt x="5" y="3"/>
                        <a:pt x="8" y="2"/>
                        <a:pt x="9" y="3"/>
                      </a:cubicBezTo>
                      <a:cubicBezTo>
                        <a:pt x="9" y="4"/>
                        <a:pt x="12" y="6"/>
                        <a:pt x="13" y="7"/>
                      </a:cubicBezTo>
                      <a:cubicBezTo>
                        <a:pt x="13" y="7"/>
                        <a:pt x="16" y="8"/>
                        <a:pt x="16" y="7"/>
                      </a:cubicBezTo>
                      <a:cubicBezTo>
                        <a:pt x="16" y="6"/>
                        <a:pt x="14" y="4"/>
                        <a:pt x="13"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1" name="Google Shape;271;p22"/>
                <p:cNvSpPr/>
                <p:nvPr/>
              </p:nvSpPr>
              <p:spPr>
                <a:xfrm>
                  <a:off x="5317785" y="4711590"/>
                  <a:ext cx="23992" cy="22901"/>
                </a:xfrm>
                <a:custGeom>
                  <a:rect b="b" l="l" r="r" t="t"/>
                  <a:pathLst>
                    <a:path extrusionOk="0" h="3" w="3">
                      <a:moveTo>
                        <a:pt x="2" y="3"/>
                      </a:moveTo>
                      <a:cubicBezTo>
                        <a:pt x="3" y="2"/>
                        <a:pt x="2" y="0"/>
                        <a:pt x="1" y="1"/>
                      </a:cubicBezTo>
                      <a:cubicBezTo>
                        <a:pt x="0" y="1"/>
                        <a:pt x="0"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2" name="Google Shape;272;p22"/>
                <p:cNvSpPr/>
                <p:nvPr/>
              </p:nvSpPr>
              <p:spPr>
                <a:xfrm>
                  <a:off x="5317785" y="4843546"/>
                  <a:ext cx="31626" cy="30535"/>
                </a:xfrm>
                <a:custGeom>
                  <a:rect b="b" l="l" r="r" t="t"/>
                  <a:pathLst>
                    <a:path extrusionOk="0" h="4" w="4">
                      <a:moveTo>
                        <a:pt x="2" y="0"/>
                      </a:moveTo>
                      <a:cubicBezTo>
                        <a:pt x="0" y="1"/>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3" name="Google Shape;273;p22"/>
                <p:cNvSpPr/>
                <p:nvPr/>
              </p:nvSpPr>
              <p:spPr>
                <a:xfrm>
                  <a:off x="5481366" y="4828278"/>
                  <a:ext cx="30535" cy="30535"/>
                </a:xfrm>
                <a:custGeom>
                  <a:rect b="b" l="l" r="r" t="t"/>
                  <a:pathLst>
                    <a:path extrusionOk="0" h="4" w="4">
                      <a:moveTo>
                        <a:pt x="2" y="0"/>
                      </a:moveTo>
                      <a:cubicBezTo>
                        <a:pt x="0" y="0"/>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4" name="Google Shape;274;p22"/>
                <p:cNvSpPr/>
                <p:nvPr/>
              </p:nvSpPr>
              <p:spPr>
                <a:xfrm>
                  <a:off x="5379946" y="4804286"/>
                  <a:ext cx="85062" cy="54527"/>
                </a:xfrm>
                <a:custGeom>
                  <a:rect b="b" l="l" r="r" t="t"/>
                  <a:pathLst>
                    <a:path extrusionOk="0" h="7" w="11">
                      <a:moveTo>
                        <a:pt x="7" y="0"/>
                      </a:moveTo>
                      <a:cubicBezTo>
                        <a:pt x="6" y="0"/>
                        <a:pt x="5" y="0"/>
                        <a:pt x="4" y="1"/>
                      </a:cubicBezTo>
                      <a:cubicBezTo>
                        <a:pt x="3" y="1"/>
                        <a:pt x="0" y="4"/>
                        <a:pt x="0" y="4"/>
                      </a:cubicBezTo>
                      <a:cubicBezTo>
                        <a:pt x="0" y="4"/>
                        <a:pt x="2" y="4"/>
                        <a:pt x="3" y="4"/>
                      </a:cubicBezTo>
                      <a:cubicBezTo>
                        <a:pt x="4" y="4"/>
                        <a:pt x="5" y="5"/>
                        <a:pt x="6" y="6"/>
                      </a:cubicBezTo>
                      <a:cubicBezTo>
                        <a:pt x="7" y="6"/>
                        <a:pt x="8" y="5"/>
                        <a:pt x="9" y="5"/>
                      </a:cubicBezTo>
                      <a:cubicBezTo>
                        <a:pt x="10" y="5"/>
                        <a:pt x="10" y="7"/>
                        <a:pt x="11" y="5"/>
                      </a:cubicBezTo>
                      <a:cubicBezTo>
                        <a:pt x="11" y="2"/>
                        <a:pt x="9" y="1"/>
                        <a:pt x="7"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5" name="Google Shape;275;p22"/>
                <p:cNvSpPr/>
                <p:nvPr/>
              </p:nvSpPr>
              <p:spPr>
                <a:xfrm>
                  <a:off x="7023392" y="5355010"/>
                  <a:ext cx="92696" cy="224652"/>
                </a:xfrm>
                <a:custGeom>
                  <a:rect b="b" l="l" r="r" t="t"/>
                  <a:pathLst>
                    <a:path extrusionOk="0" h="29" w="12">
                      <a:moveTo>
                        <a:pt x="7" y="5"/>
                      </a:moveTo>
                      <a:cubicBezTo>
                        <a:pt x="6" y="7"/>
                        <a:pt x="5" y="9"/>
                        <a:pt x="4" y="8"/>
                      </a:cubicBezTo>
                      <a:cubicBezTo>
                        <a:pt x="4" y="8"/>
                        <a:pt x="1" y="10"/>
                        <a:pt x="1" y="13"/>
                      </a:cubicBezTo>
                      <a:cubicBezTo>
                        <a:pt x="2" y="15"/>
                        <a:pt x="2" y="18"/>
                        <a:pt x="1" y="19"/>
                      </a:cubicBezTo>
                      <a:cubicBezTo>
                        <a:pt x="0" y="21"/>
                        <a:pt x="1" y="24"/>
                        <a:pt x="1" y="26"/>
                      </a:cubicBezTo>
                      <a:cubicBezTo>
                        <a:pt x="0" y="28"/>
                        <a:pt x="1" y="29"/>
                        <a:pt x="2" y="29"/>
                      </a:cubicBezTo>
                      <a:cubicBezTo>
                        <a:pt x="4" y="28"/>
                        <a:pt x="5" y="27"/>
                        <a:pt x="6" y="25"/>
                      </a:cubicBezTo>
                      <a:cubicBezTo>
                        <a:pt x="7" y="23"/>
                        <a:pt x="7" y="20"/>
                        <a:pt x="8" y="18"/>
                      </a:cubicBezTo>
                      <a:cubicBezTo>
                        <a:pt x="9" y="16"/>
                        <a:pt x="10" y="12"/>
                        <a:pt x="10" y="11"/>
                      </a:cubicBezTo>
                      <a:cubicBezTo>
                        <a:pt x="11" y="10"/>
                        <a:pt x="12" y="6"/>
                        <a:pt x="12" y="5"/>
                      </a:cubicBezTo>
                      <a:cubicBezTo>
                        <a:pt x="12" y="3"/>
                        <a:pt x="11" y="0"/>
                        <a:pt x="11" y="0"/>
                      </a:cubicBezTo>
                      <a:cubicBezTo>
                        <a:pt x="9" y="0"/>
                        <a:pt x="9" y="3"/>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6" name="Google Shape;276;p22"/>
                <p:cNvSpPr/>
                <p:nvPr/>
              </p:nvSpPr>
              <p:spPr>
                <a:xfrm>
                  <a:off x="6557731" y="4417144"/>
                  <a:ext cx="39260" cy="39260"/>
                </a:xfrm>
                <a:custGeom>
                  <a:rect b="b" l="l" r="r" t="t"/>
                  <a:pathLst>
                    <a:path extrusionOk="0" h="5" w="5">
                      <a:moveTo>
                        <a:pt x="4" y="3"/>
                      </a:moveTo>
                      <a:cubicBezTo>
                        <a:pt x="5" y="2"/>
                        <a:pt x="3" y="0"/>
                        <a:pt x="2" y="0"/>
                      </a:cubicBezTo>
                      <a:cubicBezTo>
                        <a:pt x="1" y="0"/>
                        <a:pt x="0" y="3"/>
                        <a:pt x="1" y="4"/>
                      </a:cubicBezTo>
                      <a:cubicBezTo>
                        <a:pt x="2" y="5"/>
                        <a:pt x="3" y="4"/>
                        <a:pt x="4"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7" name="Google Shape;277;p22"/>
                <p:cNvSpPr/>
                <p:nvPr/>
              </p:nvSpPr>
              <p:spPr>
                <a:xfrm>
                  <a:off x="6472669" y="4417144"/>
                  <a:ext cx="22901" cy="22901"/>
                </a:xfrm>
                <a:custGeom>
                  <a:rect b="b" l="l" r="r" t="t"/>
                  <a:pathLst>
                    <a:path extrusionOk="0" h="3" w="3">
                      <a:moveTo>
                        <a:pt x="2" y="3"/>
                      </a:moveTo>
                      <a:cubicBezTo>
                        <a:pt x="3" y="2"/>
                        <a:pt x="2" y="0"/>
                        <a:pt x="1" y="2"/>
                      </a:cubicBezTo>
                      <a:cubicBezTo>
                        <a:pt x="0" y="3"/>
                        <a:pt x="2"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8" name="Google Shape;278;p22"/>
                <p:cNvSpPr/>
                <p:nvPr/>
              </p:nvSpPr>
              <p:spPr>
                <a:xfrm>
                  <a:off x="6627526" y="4464037"/>
                  <a:ext cx="54527" cy="38169"/>
                </a:xfrm>
                <a:custGeom>
                  <a:rect b="b" l="l" r="r" t="t"/>
                  <a:pathLst>
                    <a:path extrusionOk="0" h="5" w="7">
                      <a:moveTo>
                        <a:pt x="2" y="3"/>
                      </a:moveTo>
                      <a:cubicBezTo>
                        <a:pt x="3" y="3"/>
                        <a:pt x="4" y="4"/>
                        <a:pt x="5" y="5"/>
                      </a:cubicBezTo>
                      <a:cubicBezTo>
                        <a:pt x="5" y="5"/>
                        <a:pt x="7" y="5"/>
                        <a:pt x="7" y="3"/>
                      </a:cubicBezTo>
                      <a:cubicBezTo>
                        <a:pt x="6" y="1"/>
                        <a:pt x="4" y="1"/>
                        <a:pt x="4" y="1"/>
                      </a:cubicBezTo>
                      <a:cubicBezTo>
                        <a:pt x="3" y="1"/>
                        <a:pt x="1" y="0"/>
                        <a:pt x="1" y="1"/>
                      </a:cubicBezTo>
                      <a:cubicBezTo>
                        <a:pt x="0" y="1"/>
                        <a:pt x="2" y="2"/>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9" name="Google Shape;279;p22"/>
                <p:cNvSpPr/>
                <p:nvPr/>
              </p:nvSpPr>
              <p:spPr>
                <a:xfrm>
                  <a:off x="6270919" y="4161957"/>
                  <a:ext cx="69795" cy="69795"/>
                </a:xfrm>
                <a:custGeom>
                  <a:rect b="b" l="l" r="r" t="t"/>
                  <a:pathLst>
                    <a:path extrusionOk="0" h="9" w="9">
                      <a:moveTo>
                        <a:pt x="1" y="3"/>
                      </a:moveTo>
                      <a:cubicBezTo>
                        <a:pt x="1" y="5"/>
                        <a:pt x="2" y="6"/>
                        <a:pt x="1" y="6"/>
                      </a:cubicBezTo>
                      <a:cubicBezTo>
                        <a:pt x="0" y="7"/>
                        <a:pt x="1" y="9"/>
                        <a:pt x="2" y="9"/>
                      </a:cubicBezTo>
                      <a:cubicBezTo>
                        <a:pt x="4" y="9"/>
                        <a:pt x="5" y="8"/>
                        <a:pt x="6" y="8"/>
                      </a:cubicBezTo>
                      <a:cubicBezTo>
                        <a:pt x="8" y="7"/>
                        <a:pt x="9" y="6"/>
                        <a:pt x="9" y="5"/>
                      </a:cubicBezTo>
                      <a:cubicBezTo>
                        <a:pt x="9" y="3"/>
                        <a:pt x="9" y="1"/>
                        <a:pt x="8" y="1"/>
                      </a:cubicBezTo>
                      <a:cubicBezTo>
                        <a:pt x="7" y="0"/>
                        <a:pt x="6" y="0"/>
                        <a:pt x="5" y="0"/>
                      </a:cubicBezTo>
                      <a:cubicBezTo>
                        <a:pt x="4" y="0"/>
                        <a:pt x="4" y="2"/>
                        <a:pt x="3" y="2"/>
                      </a:cubicBezTo>
                      <a:cubicBezTo>
                        <a:pt x="2" y="2"/>
                        <a:pt x="0" y="2"/>
                        <a:pt x="1"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0" name="Google Shape;280;p22"/>
                <p:cNvSpPr/>
                <p:nvPr/>
              </p:nvSpPr>
              <p:spPr>
                <a:xfrm>
                  <a:off x="6310178" y="4107430"/>
                  <a:ext cx="154857" cy="147223"/>
                </a:xfrm>
                <a:custGeom>
                  <a:rect b="b" l="l" r="r" t="t"/>
                  <a:pathLst>
                    <a:path extrusionOk="0" h="19" w="20">
                      <a:moveTo>
                        <a:pt x="5" y="9"/>
                      </a:moveTo>
                      <a:cubicBezTo>
                        <a:pt x="7" y="9"/>
                        <a:pt x="11" y="10"/>
                        <a:pt x="9" y="11"/>
                      </a:cubicBezTo>
                      <a:cubicBezTo>
                        <a:pt x="8" y="11"/>
                        <a:pt x="4" y="15"/>
                        <a:pt x="4" y="16"/>
                      </a:cubicBezTo>
                      <a:cubicBezTo>
                        <a:pt x="4" y="17"/>
                        <a:pt x="8" y="17"/>
                        <a:pt x="8" y="17"/>
                      </a:cubicBezTo>
                      <a:cubicBezTo>
                        <a:pt x="8" y="17"/>
                        <a:pt x="7" y="18"/>
                        <a:pt x="8" y="18"/>
                      </a:cubicBezTo>
                      <a:cubicBezTo>
                        <a:pt x="9" y="19"/>
                        <a:pt x="10" y="17"/>
                        <a:pt x="11" y="17"/>
                      </a:cubicBezTo>
                      <a:cubicBezTo>
                        <a:pt x="12" y="17"/>
                        <a:pt x="15" y="18"/>
                        <a:pt x="16" y="18"/>
                      </a:cubicBezTo>
                      <a:cubicBezTo>
                        <a:pt x="18" y="18"/>
                        <a:pt x="20" y="16"/>
                        <a:pt x="19" y="15"/>
                      </a:cubicBezTo>
                      <a:cubicBezTo>
                        <a:pt x="19" y="14"/>
                        <a:pt x="17" y="12"/>
                        <a:pt x="16" y="11"/>
                      </a:cubicBezTo>
                      <a:cubicBezTo>
                        <a:pt x="14" y="10"/>
                        <a:pt x="13" y="7"/>
                        <a:pt x="12" y="6"/>
                      </a:cubicBezTo>
                      <a:cubicBezTo>
                        <a:pt x="10" y="5"/>
                        <a:pt x="15" y="3"/>
                        <a:pt x="14" y="2"/>
                      </a:cubicBezTo>
                      <a:cubicBezTo>
                        <a:pt x="13" y="1"/>
                        <a:pt x="9" y="1"/>
                        <a:pt x="8" y="1"/>
                      </a:cubicBezTo>
                      <a:cubicBezTo>
                        <a:pt x="6" y="0"/>
                        <a:pt x="5" y="1"/>
                        <a:pt x="4" y="2"/>
                      </a:cubicBezTo>
                      <a:cubicBezTo>
                        <a:pt x="4" y="3"/>
                        <a:pt x="3" y="1"/>
                        <a:pt x="2" y="2"/>
                      </a:cubicBezTo>
                      <a:cubicBezTo>
                        <a:pt x="0" y="2"/>
                        <a:pt x="1" y="4"/>
                        <a:pt x="2" y="5"/>
                      </a:cubicBezTo>
                      <a:cubicBezTo>
                        <a:pt x="2" y="6"/>
                        <a:pt x="4" y="8"/>
                        <a:pt x="5"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1" name="Google Shape;281;p22"/>
                <p:cNvSpPr/>
                <p:nvPr/>
              </p:nvSpPr>
              <p:spPr>
                <a:xfrm>
                  <a:off x="6162955" y="3928581"/>
                  <a:ext cx="1130892" cy="1821205"/>
                </a:xfrm>
                <a:custGeom>
                  <a:rect b="b" l="l" r="r" t="t"/>
                  <a:pathLst>
                    <a:path extrusionOk="0" h="235" w="146">
                      <a:moveTo>
                        <a:pt x="74" y="1"/>
                      </a:moveTo>
                      <a:cubicBezTo>
                        <a:pt x="71" y="1"/>
                        <a:pt x="61" y="5"/>
                        <a:pt x="60" y="6"/>
                      </a:cubicBezTo>
                      <a:cubicBezTo>
                        <a:pt x="60" y="6"/>
                        <a:pt x="59" y="8"/>
                        <a:pt x="57" y="10"/>
                      </a:cubicBezTo>
                      <a:cubicBezTo>
                        <a:pt x="56" y="11"/>
                        <a:pt x="52" y="12"/>
                        <a:pt x="49" y="13"/>
                      </a:cubicBezTo>
                      <a:cubicBezTo>
                        <a:pt x="47" y="13"/>
                        <a:pt x="43" y="18"/>
                        <a:pt x="43" y="19"/>
                      </a:cubicBezTo>
                      <a:cubicBezTo>
                        <a:pt x="43" y="19"/>
                        <a:pt x="45" y="22"/>
                        <a:pt x="45" y="22"/>
                      </a:cubicBezTo>
                      <a:cubicBezTo>
                        <a:pt x="44" y="23"/>
                        <a:pt x="46" y="26"/>
                        <a:pt x="47" y="26"/>
                      </a:cubicBezTo>
                      <a:cubicBezTo>
                        <a:pt x="49" y="27"/>
                        <a:pt x="52" y="27"/>
                        <a:pt x="52" y="26"/>
                      </a:cubicBezTo>
                      <a:cubicBezTo>
                        <a:pt x="52" y="25"/>
                        <a:pt x="54" y="23"/>
                        <a:pt x="55" y="24"/>
                      </a:cubicBezTo>
                      <a:cubicBezTo>
                        <a:pt x="55" y="26"/>
                        <a:pt x="57" y="29"/>
                        <a:pt x="57" y="30"/>
                      </a:cubicBezTo>
                      <a:cubicBezTo>
                        <a:pt x="57" y="30"/>
                        <a:pt x="57" y="32"/>
                        <a:pt x="57" y="33"/>
                      </a:cubicBezTo>
                      <a:cubicBezTo>
                        <a:pt x="57" y="33"/>
                        <a:pt x="57" y="33"/>
                        <a:pt x="57" y="33"/>
                      </a:cubicBezTo>
                      <a:cubicBezTo>
                        <a:pt x="58" y="33"/>
                        <a:pt x="58" y="35"/>
                        <a:pt x="58" y="35"/>
                      </a:cubicBezTo>
                      <a:cubicBezTo>
                        <a:pt x="58" y="35"/>
                        <a:pt x="59" y="37"/>
                        <a:pt x="60" y="37"/>
                      </a:cubicBezTo>
                      <a:cubicBezTo>
                        <a:pt x="61" y="31"/>
                        <a:pt x="65" y="33"/>
                        <a:pt x="65" y="33"/>
                      </a:cubicBezTo>
                      <a:cubicBezTo>
                        <a:pt x="65" y="33"/>
                        <a:pt x="67" y="31"/>
                        <a:pt x="66" y="30"/>
                      </a:cubicBezTo>
                      <a:cubicBezTo>
                        <a:pt x="66" y="28"/>
                        <a:pt x="68" y="26"/>
                        <a:pt x="68" y="25"/>
                      </a:cubicBezTo>
                      <a:cubicBezTo>
                        <a:pt x="69" y="25"/>
                        <a:pt x="70" y="23"/>
                        <a:pt x="68" y="22"/>
                      </a:cubicBezTo>
                      <a:cubicBezTo>
                        <a:pt x="66" y="21"/>
                        <a:pt x="64" y="20"/>
                        <a:pt x="66" y="19"/>
                      </a:cubicBezTo>
                      <a:cubicBezTo>
                        <a:pt x="68" y="17"/>
                        <a:pt x="70" y="19"/>
                        <a:pt x="72" y="16"/>
                      </a:cubicBezTo>
                      <a:cubicBezTo>
                        <a:pt x="74" y="13"/>
                        <a:pt x="71" y="12"/>
                        <a:pt x="74" y="12"/>
                      </a:cubicBezTo>
                      <a:cubicBezTo>
                        <a:pt x="77" y="12"/>
                        <a:pt x="80" y="12"/>
                        <a:pt x="79" y="13"/>
                      </a:cubicBezTo>
                      <a:cubicBezTo>
                        <a:pt x="79" y="14"/>
                        <a:pt x="75" y="16"/>
                        <a:pt x="74" y="17"/>
                      </a:cubicBezTo>
                      <a:cubicBezTo>
                        <a:pt x="72" y="18"/>
                        <a:pt x="72" y="20"/>
                        <a:pt x="73" y="21"/>
                      </a:cubicBezTo>
                      <a:cubicBezTo>
                        <a:pt x="74" y="22"/>
                        <a:pt x="75" y="24"/>
                        <a:pt x="76" y="24"/>
                      </a:cubicBezTo>
                      <a:cubicBezTo>
                        <a:pt x="77" y="24"/>
                        <a:pt x="79" y="23"/>
                        <a:pt x="80" y="23"/>
                      </a:cubicBezTo>
                      <a:cubicBezTo>
                        <a:pt x="82" y="23"/>
                        <a:pt x="85" y="23"/>
                        <a:pt x="85" y="23"/>
                      </a:cubicBezTo>
                      <a:cubicBezTo>
                        <a:pt x="86" y="23"/>
                        <a:pt x="88" y="26"/>
                        <a:pt x="87" y="26"/>
                      </a:cubicBezTo>
                      <a:cubicBezTo>
                        <a:pt x="86" y="26"/>
                        <a:pt x="84" y="26"/>
                        <a:pt x="82" y="26"/>
                      </a:cubicBezTo>
                      <a:cubicBezTo>
                        <a:pt x="79" y="26"/>
                        <a:pt x="76" y="26"/>
                        <a:pt x="76" y="26"/>
                      </a:cubicBezTo>
                      <a:cubicBezTo>
                        <a:pt x="76" y="27"/>
                        <a:pt x="80" y="28"/>
                        <a:pt x="79" y="29"/>
                      </a:cubicBezTo>
                      <a:cubicBezTo>
                        <a:pt x="78" y="30"/>
                        <a:pt x="76" y="29"/>
                        <a:pt x="75" y="28"/>
                      </a:cubicBezTo>
                      <a:cubicBezTo>
                        <a:pt x="73" y="28"/>
                        <a:pt x="73" y="30"/>
                        <a:pt x="72" y="32"/>
                      </a:cubicBezTo>
                      <a:cubicBezTo>
                        <a:pt x="72" y="33"/>
                        <a:pt x="74" y="36"/>
                        <a:pt x="71" y="35"/>
                      </a:cubicBezTo>
                      <a:cubicBezTo>
                        <a:pt x="69" y="34"/>
                        <a:pt x="67" y="33"/>
                        <a:pt x="67" y="34"/>
                      </a:cubicBezTo>
                      <a:cubicBezTo>
                        <a:pt x="66" y="34"/>
                        <a:pt x="65" y="35"/>
                        <a:pt x="63" y="35"/>
                      </a:cubicBezTo>
                      <a:cubicBezTo>
                        <a:pt x="62" y="36"/>
                        <a:pt x="62" y="38"/>
                        <a:pt x="60" y="37"/>
                      </a:cubicBezTo>
                      <a:cubicBezTo>
                        <a:pt x="60" y="37"/>
                        <a:pt x="60" y="37"/>
                        <a:pt x="60" y="37"/>
                      </a:cubicBezTo>
                      <a:cubicBezTo>
                        <a:pt x="58" y="37"/>
                        <a:pt x="58" y="37"/>
                        <a:pt x="58" y="37"/>
                      </a:cubicBezTo>
                      <a:cubicBezTo>
                        <a:pt x="58" y="36"/>
                        <a:pt x="58" y="35"/>
                        <a:pt x="57" y="34"/>
                      </a:cubicBezTo>
                      <a:cubicBezTo>
                        <a:pt x="57" y="34"/>
                        <a:pt x="57" y="34"/>
                        <a:pt x="57" y="33"/>
                      </a:cubicBezTo>
                      <a:cubicBezTo>
                        <a:pt x="57" y="33"/>
                        <a:pt x="56" y="33"/>
                        <a:pt x="56" y="33"/>
                      </a:cubicBezTo>
                      <a:cubicBezTo>
                        <a:pt x="56" y="33"/>
                        <a:pt x="55" y="33"/>
                        <a:pt x="55" y="31"/>
                      </a:cubicBezTo>
                      <a:cubicBezTo>
                        <a:pt x="54" y="30"/>
                        <a:pt x="55" y="28"/>
                        <a:pt x="54" y="28"/>
                      </a:cubicBezTo>
                      <a:cubicBezTo>
                        <a:pt x="53" y="28"/>
                        <a:pt x="51" y="28"/>
                        <a:pt x="50" y="29"/>
                      </a:cubicBezTo>
                      <a:cubicBezTo>
                        <a:pt x="50" y="30"/>
                        <a:pt x="49" y="32"/>
                        <a:pt x="50" y="33"/>
                      </a:cubicBezTo>
                      <a:cubicBezTo>
                        <a:pt x="51" y="34"/>
                        <a:pt x="53" y="36"/>
                        <a:pt x="51" y="35"/>
                      </a:cubicBezTo>
                      <a:cubicBezTo>
                        <a:pt x="49" y="35"/>
                        <a:pt x="47" y="34"/>
                        <a:pt x="46" y="35"/>
                      </a:cubicBezTo>
                      <a:cubicBezTo>
                        <a:pt x="45" y="36"/>
                        <a:pt x="42" y="39"/>
                        <a:pt x="42" y="39"/>
                      </a:cubicBezTo>
                      <a:cubicBezTo>
                        <a:pt x="42" y="39"/>
                        <a:pt x="38" y="39"/>
                        <a:pt x="38" y="40"/>
                      </a:cubicBezTo>
                      <a:cubicBezTo>
                        <a:pt x="38" y="41"/>
                        <a:pt x="39" y="43"/>
                        <a:pt x="37" y="43"/>
                      </a:cubicBezTo>
                      <a:cubicBezTo>
                        <a:pt x="36" y="43"/>
                        <a:pt x="34" y="43"/>
                        <a:pt x="32" y="44"/>
                      </a:cubicBezTo>
                      <a:cubicBezTo>
                        <a:pt x="30" y="44"/>
                        <a:pt x="30" y="45"/>
                        <a:pt x="27" y="45"/>
                      </a:cubicBezTo>
                      <a:cubicBezTo>
                        <a:pt x="25" y="45"/>
                        <a:pt x="25" y="46"/>
                        <a:pt x="27" y="47"/>
                      </a:cubicBezTo>
                      <a:cubicBezTo>
                        <a:pt x="29" y="47"/>
                        <a:pt x="33" y="49"/>
                        <a:pt x="33" y="50"/>
                      </a:cubicBezTo>
                      <a:cubicBezTo>
                        <a:pt x="33" y="52"/>
                        <a:pt x="33" y="54"/>
                        <a:pt x="32" y="56"/>
                      </a:cubicBezTo>
                      <a:cubicBezTo>
                        <a:pt x="32" y="57"/>
                        <a:pt x="28" y="56"/>
                        <a:pt x="26" y="56"/>
                      </a:cubicBezTo>
                      <a:cubicBezTo>
                        <a:pt x="24" y="56"/>
                        <a:pt x="20" y="55"/>
                        <a:pt x="18" y="56"/>
                      </a:cubicBezTo>
                      <a:cubicBezTo>
                        <a:pt x="16" y="57"/>
                        <a:pt x="17" y="61"/>
                        <a:pt x="17" y="62"/>
                      </a:cubicBezTo>
                      <a:cubicBezTo>
                        <a:pt x="18" y="64"/>
                        <a:pt x="17" y="65"/>
                        <a:pt x="17" y="66"/>
                      </a:cubicBezTo>
                      <a:cubicBezTo>
                        <a:pt x="16" y="66"/>
                        <a:pt x="16" y="68"/>
                        <a:pt x="17" y="69"/>
                      </a:cubicBezTo>
                      <a:cubicBezTo>
                        <a:pt x="18" y="70"/>
                        <a:pt x="18" y="72"/>
                        <a:pt x="19" y="72"/>
                      </a:cubicBezTo>
                      <a:cubicBezTo>
                        <a:pt x="20" y="72"/>
                        <a:pt x="22" y="71"/>
                        <a:pt x="23" y="72"/>
                      </a:cubicBezTo>
                      <a:cubicBezTo>
                        <a:pt x="24" y="73"/>
                        <a:pt x="25" y="76"/>
                        <a:pt x="25" y="75"/>
                      </a:cubicBezTo>
                      <a:cubicBezTo>
                        <a:pt x="26" y="74"/>
                        <a:pt x="26" y="72"/>
                        <a:pt x="27" y="72"/>
                      </a:cubicBezTo>
                      <a:cubicBezTo>
                        <a:pt x="28" y="73"/>
                        <a:pt x="30" y="72"/>
                        <a:pt x="32" y="72"/>
                      </a:cubicBezTo>
                      <a:cubicBezTo>
                        <a:pt x="33" y="72"/>
                        <a:pt x="34" y="70"/>
                        <a:pt x="36" y="69"/>
                      </a:cubicBezTo>
                      <a:cubicBezTo>
                        <a:pt x="37" y="68"/>
                        <a:pt x="36" y="68"/>
                        <a:pt x="36" y="67"/>
                      </a:cubicBezTo>
                      <a:cubicBezTo>
                        <a:pt x="35" y="66"/>
                        <a:pt x="37" y="64"/>
                        <a:pt x="38" y="63"/>
                      </a:cubicBezTo>
                      <a:cubicBezTo>
                        <a:pt x="39" y="62"/>
                        <a:pt x="42" y="63"/>
                        <a:pt x="42" y="61"/>
                      </a:cubicBezTo>
                      <a:cubicBezTo>
                        <a:pt x="42" y="60"/>
                        <a:pt x="42" y="57"/>
                        <a:pt x="44" y="57"/>
                      </a:cubicBezTo>
                      <a:cubicBezTo>
                        <a:pt x="45" y="58"/>
                        <a:pt x="47" y="59"/>
                        <a:pt x="48" y="59"/>
                      </a:cubicBezTo>
                      <a:cubicBezTo>
                        <a:pt x="49" y="59"/>
                        <a:pt x="52" y="57"/>
                        <a:pt x="52" y="56"/>
                      </a:cubicBezTo>
                      <a:cubicBezTo>
                        <a:pt x="53" y="56"/>
                        <a:pt x="55" y="56"/>
                        <a:pt x="56" y="58"/>
                      </a:cubicBezTo>
                      <a:cubicBezTo>
                        <a:pt x="56" y="60"/>
                        <a:pt x="59" y="62"/>
                        <a:pt x="60" y="62"/>
                      </a:cubicBezTo>
                      <a:cubicBezTo>
                        <a:pt x="60" y="63"/>
                        <a:pt x="65" y="65"/>
                        <a:pt x="65" y="65"/>
                      </a:cubicBezTo>
                      <a:cubicBezTo>
                        <a:pt x="66" y="66"/>
                        <a:pt x="67" y="68"/>
                        <a:pt x="67" y="69"/>
                      </a:cubicBezTo>
                      <a:cubicBezTo>
                        <a:pt x="68" y="71"/>
                        <a:pt x="70" y="73"/>
                        <a:pt x="70" y="71"/>
                      </a:cubicBezTo>
                      <a:cubicBezTo>
                        <a:pt x="70" y="70"/>
                        <a:pt x="68" y="66"/>
                        <a:pt x="69" y="66"/>
                      </a:cubicBezTo>
                      <a:cubicBezTo>
                        <a:pt x="70" y="66"/>
                        <a:pt x="71" y="66"/>
                        <a:pt x="71" y="66"/>
                      </a:cubicBezTo>
                      <a:cubicBezTo>
                        <a:pt x="71" y="66"/>
                        <a:pt x="68" y="63"/>
                        <a:pt x="67" y="62"/>
                      </a:cubicBezTo>
                      <a:cubicBezTo>
                        <a:pt x="66" y="62"/>
                        <a:pt x="64" y="60"/>
                        <a:pt x="63" y="58"/>
                      </a:cubicBezTo>
                      <a:cubicBezTo>
                        <a:pt x="62" y="56"/>
                        <a:pt x="59" y="56"/>
                        <a:pt x="59" y="54"/>
                      </a:cubicBezTo>
                      <a:cubicBezTo>
                        <a:pt x="59" y="52"/>
                        <a:pt x="62" y="53"/>
                        <a:pt x="63" y="55"/>
                      </a:cubicBezTo>
                      <a:cubicBezTo>
                        <a:pt x="64" y="57"/>
                        <a:pt x="68" y="59"/>
                        <a:pt x="69" y="60"/>
                      </a:cubicBezTo>
                      <a:cubicBezTo>
                        <a:pt x="70" y="62"/>
                        <a:pt x="72" y="62"/>
                        <a:pt x="72" y="64"/>
                      </a:cubicBezTo>
                      <a:cubicBezTo>
                        <a:pt x="73" y="66"/>
                        <a:pt x="74" y="68"/>
                        <a:pt x="75" y="69"/>
                      </a:cubicBezTo>
                      <a:cubicBezTo>
                        <a:pt x="76" y="69"/>
                        <a:pt x="76" y="76"/>
                        <a:pt x="77" y="77"/>
                      </a:cubicBezTo>
                      <a:cubicBezTo>
                        <a:pt x="77" y="78"/>
                        <a:pt x="80" y="75"/>
                        <a:pt x="80" y="74"/>
                      </a:cubicBezTo>
                      <a:cubicBezTo>
                        <a:pt x="81" y="73"/>
                        <a:pt x="83" y="73"/>
                        <a:pt x="83" y="71"/>
                      </a:cubicBezTo>
                      <a:cubicBezTo>
                        <a:pt x="83" y="70"/>
                        <a:pt x="81" y="69"/>
                        <a:pt x="80" y="68"/>
                      </a:cubicBezTo>
                      <a:cubicBezTo>
                        <a:pt x="79" y="67"/>
                        <a:pt x="81" y="67"/>
                        <a:pt x="82" y="66"/>
                      </a:cubicBezTo>
                      <a:cubicBezTo>
                        <a:pt x="83" y="65"/>
                        <a:pt x="84" y="64"/>
                        <a:pt x="85" y="65"/>
                      </a:cubicBezTo>
                      <a:cubicBezTo>
                        <a:pt x="85" y="67"/>
                        <a:pt x="85" y="71"/>
                        <a:pt x="86" y="72"/>
                      </a:cubicBezTo>
                      <a:cubicBezTo>
                        <a:pt x="86" y="73"/>
                        <a:pt x="89" y="74"/>
                        <a:pt x="90" y="75"/>
                      </a:cubicBezTo>
                      <a:cubicBezTo>
                        <a:pt x="90" y="76"/>
                        <a:pt x="93" y="77"/>
                        <a:pt x="93" y="76"/>
                      </a:cubicBezTo>
                      <a:cubicBezTo>
                        <a:pt x="94" y="75"/>
                        <a:pt x="96" y="77"/>
                        <a:pt x="97" y="77"/>
                      </a:cubicBezTo>
                      <a:cubicBezTo>
                        <a:pt x="97" y="77"/>
                        <a:pt x="99" y="77"/>
                        <a:pt x="100" y="76"/>
                      </a:cubicBezTo>
                      <a:cubicBezTo>
                        <a:pt x="101" y="76"/>
                        <a:pt x="102" y="75"/>
                        <a:pt x="102" y="77"/>
                      </a:cubicBezTo>
                      <a:cubicBezTo>
                        <a:pt x="102" y="80"/>
                        <a:pt x="102" y="84"/>
                        <a:pt x="100" y="85"/>
                      </a:cubicBezTo>
                      <a:cubicBezTo>
                        <a:pt x="99" y="87"/>
                        <a:pt x="100" y="88"/>
                        <a:pt x="98" y="88"/>
                      </a:cubicBezTo>
                      <a:cubicBezTo>
                        <a:pt x="98" y="88"/>
                        <a:pt x="97" y="88"/>
                        <a:pt x="97" y="88"/>
                      </a:cubicBezTo>
                      <a:cubicBezTo>
                        <a:pt x="96" y="87"/>
                        <a:pt x="95" y="87"/>
                        <a:pt x="95" y="87"/>
                      </a:cubicBezTo>
                      <a:cubicBezTo>
                        <a:pt x="93" y="87"/>
                        <a:pt x="91" y="87"/>
                        <a:pt x="89" y="90"/>
                      </a:cubicBezTo>
                      <a:cubicBezTo>
                        <a:pt x="88" y="92"/>
                        <a:pt x="87" y="92"/>
                        <a:pt x="87" y="91"/>
                      </a:cubicBezTo>
                      <a:cubicBezTo>
                        <a:pt x="87" y="90"/>
                        <a:pt x="91" y="87"/>
                        <a:pt x="90" y="86"/>
                      </a:cubicBezTo>
                      <a:cubicBezTo>
                        <a:pt x="90" y="85"/>
                        <a:pt x="86" y="86"/>
                        <a:pt x="84" y="85"/>
                      </a:cubicBezTo>
                      <a:cubicBezTo>
                        <a:pt x="82" y="85"/>
                        <a:pt x="81" y="84"/>
                        <a:pt x="79" y="83"/>
                      </a:cubicBezTo>
                      <a:cubicBezTo>
                        <a:pt x="78" y="83"/>
                        <a:pt x="77" y="87"/>
                        <a:pt x="76" y="89"/>
                      </a:cubicBezTo>
                      <a:cubicBezTo>
                        <a:pt x="74" y="91"/>
                        <a:pt x="72" y="88"/>
                        <a:pt x="70" y="87"/>
                      </a:cubicBezTo>
                      <a:cubicBezTo>
                        <a:pt x="69" y="87"/>
                        <a:pt x="66" y="85"/>
                        <a:pt x="66" y="85"/>
                      </a:cubicBezTo>
                      <a:cubicBezTo>
                        <a:pt x="66" y="85"/>
                        <a:pt x="63" y="83"/>
                        <a:pt x="62" y="83"/>
                      </a:cubicBezTo>
                      <a:cubicBezTo>
                        <a:pt x="61" y="83"/>
                        <a:pt x="59" y="81"/>
                        <a:pt x="58" y="80"/>
                      </a:cubicBezTo>
                      <a:cubicBezTo>
                        <a:pt x="57" y="80"/>
                        <a:pt x="55" y="79"/>
                        <a:pt x="57" y="78"/>
                      </a:cubicBezTo>
                      <a:cubicBezTo>
                        <a:pt x="58" y="77"/>
                        <a:pt x="61" y="79"/>
                        <a:pt x="59" y="75"/>
                      </a:cubicBezTo>
                      <a:cubicBezTo>
                        <a:pt x="58" y="70"/>
                        <a:pt x="53" y="71"/>
                        <a:pt x="52" y="71"/>
                      </a:cubicBezTo>
                      <a:cubicBezTo>
                        <a:pt x="51" y="72"/>
                        <a:pt x="43" y="71"/>
                        <a:pt x="42" y="71"/>
                      </a:cubicBezTo>
                      <a:cubicBezTo>
                        <a:pt x="42" y="71"/>
                        <a:pt x="37" y="73"/>
                        <a:pt x="35" y="74"/>
                      </a:cubicBezTo>
                      <a:cubicBezTo>
                        <a:pt x="34" y="75"/>
                        <a:pt x="31" y="76"/>
                        <a:pt x="30" y="76"/>
                      </a:cubicBezTo>
                      <a:cubicBezTo>
                        <a:pt x="30" y="77"/>
                        <a:pt x="26" y="75"/>
                        <a:pt x="24" y="76"/>
                      </a:cubicBezTo>
                      <a:cubicBezTo>
                        <a:pt x="22" y="78"/>
                        <a:pt x="20" y="80"/>
                        <a:pt x="20" y="80"/>
                      </a:cubicBezTo>
                      <a:cubicBezTo>
                        <a:pt x="19" y="80"/>
                        <a:pt x="18" y="81"/>
                        <a:pt x="17" y="84"/>
                      </a:cubicBezTo>
                      <a:cubicBezTo>
                        <a:pt x="16" y="87"/>
                        <a:pt x="17" y="90"/>
                        <a:pt x="15" y="91"/>
                      </a:cubicBezTo>
                      <a:cubicBezTo>
                        <a:pt x="13" y="92"/>
                        <a:pt x="9" y="94"/>
                        <a:pt x="8" y="95"/>
                      </a:cubicBezTo>
                      <a:cubicBezTo>
                        <a:pt x="6" y="97"/>
                        <a:pt x="5" y="103"/>
                        <a:pt x="3" y="106"/>
                      </a:cubicBezTo>
                      <a:cubicBezTo>
                        <a:pt x="2" y="109"/>
                        <a:pt x="3" y="111"/>
                        <a:pt x="4" y="113"/>
                      </a:cubicBezTo>
                      <a:cubicBezTo>
                        <a:pt x="4" y="115"/>
                        <a:pt x="5" y="118"/>
                        <a:pt x="3" y="121"/>
                      </a:cubicBezTo>
                      <a:cubicBezTo>
                        <a:pt x="1" y="124"/>
                        <a:pt x="2" y="125"/>
                        <a:pt x="1" y="126"/>
                      </a:cubicBezTo>
                      <a:cubicBezTo>
                        <a:pt x="0" y="126"/>
                        <a:pt x="2" y="127"/>
                        <a:pt x="2" y="129"/>
                      </a:cubicBezTo>
                      <a:cubicBezTo>
                        <a:pt x="2" y="131"/>
                        <a:pt x="0" y="133"/>
                        <a:pt x="4" y="135"/>
                      </a:cubicBezTo>
                      <a:cubicBezTo>
                        <a:pt x="7" y="137"/>
                        <a:pt x="10" y="137"/>
                        <a:pt x="11" y="139"/>
                      </a:cubicBezTo>
                      <a:cubicBezTo>
                        <a:pt x="12" y="142"/>
                        <a:pt x="15" y="148"/>
                        <a:pt x="15" y="148"/>
                      </a:cubicBezTo>
                      <a:cubicBezTo>
                        <a:pt x="15" y="148"/>
                        <a:pt x="18" y="151"/>
                        <a:pt x="20" y="152"/>
                      </a:cubicBezTo>
                      <a:cubicBezTo>
                        <a:pt x="21" y="154"/>
                        <a:pt x="22" y="153"/>
                        <a:pt x="22" y="151"/>
                      </a:cubicBezTo>
                      <a:cubicBezTo>
                        <a:pt x="22" y="150"/>
                        <a:pt x="24" y="150"/>
                        <a:pt x="27" y="150"/>
                      </a:cubicBezTo>
                      <a:cubicBezTo>
                        <a:pt x="29" y="150"/>
                        <a:pt x="31" y="150"/>
                        <a:pt x="33" y="150"/>
                      </a:cubicBezTo>
                      <a:cubicBezTo>
                        <a:pt x="36" y="149"/>
                        <a:pt x="38" y="146"/>
                        <a:pt x="39" y="145"/>
                      </a:cubicBezTo>
                      <a:cubicBezTo>
                        <a:pt x="39" y="145"/>
                        <a:pt x="43" y="144"/>
                        <a:pt x="45" y="146"/>
                      </a:cubicBezTo>
                      <a:cubicBezTo>
                        <a:pt x="47" y="148"/>
                        <a:pt x="47" y="150"/>
                        <a:pt x="48" y="151"/>
                      </a:cubicBezTo>
                      <a:cubicBezTo>
                        <a:pt x="49" y="153"/>
                        <a:pt x="51" y="152"/>
                        <a:pt x="53" y="150"/>
                      </a:cubicBezTo>
                      <a:cubicBezTo>
                        <a:pt x="54" y="149"/>
                        <a:pt x="54" y="149"/>
                        <a:pt x="55" y="151"/>
                      </a:cubicBezTo>
                      <a:cubicBezTo>
                        <a:pt x="57" y="152"/>
                        <a:pt x="58" y="153"/>
                        <a:pt x="56" y="155"/>
                      </a:cubicBezTo>
                      <a:cubicBezTo>
                        <a:pt x="55" y="157"/>
                        <a:pt x="55" y="159"/>
                        <a:pt x="54" y="162"/>
                      </a:cubicBezTo>
                      <a:cubicBezTo>
                        <a:pt x="53" y="165"/>
                        <a:pt x="55" y="165"/>
                        <a:pt x="57" y="166"/>
                      </a:cubicBezTo>
                      <a:cubicBezTo>
                        <a:pt x="59" y="167"/>
                        <a:pt x="60" y="175"/>
                        <a:pt x="61" y="176"/>
                      </a:cubicBezTo>
                      <a:cubicBezTo>
                        <a:pt x="62" y="178"/>
                        <a:pt x="60" y="182"/>
                        <a:pt x="61" y="184"/>
                      </a:cubicBezTo>
                      <a:cubicBezTo>
                        <a:pt x="62" y="186"/>
                        <a:pt x="63" y="187"/>
                        <a:pt x="61" y="189"/>
                      </a:cubicBezTo>
                      <a:cubicBezTo>
                        <a:pt x="60" y="190"/>
                        <a:pt x="58" y="192"/>
                        <a:pt x="58" y="196"/>
                      </a:cubicBezTo>
                      <a:cubicBezTo>
                        <a:pt x="57" y="200"/>
                        <a:pt x="58" y="202"/>
                        <a:pt x="58" y="203"/>
                      </a:cubicBezTo>
                      <a:cubicBezTo>
                        <a:pt x="59" y="204"/>
                        <a:pt x="60" y="208"/>
                        <a:pt x="61" y="209"/>
                      </a:cubicBezTo>
                      <a:cubicBezTo>
                        <a:pt x="62" y="210"/>
                        <a:pt x="64" y="212"/>
                        <a:pt x="64" y="214"/>
                      </a:cubicBezTo>
                      <a:cubicBezTo>
                        <a:pt x="64" y="216"/>
                        <a:pt x="61" y="219"/>
                        <a:pt x="62" y="220"/>
                      </a:cubicBezTo>
                      <a:cubicBezTo>
                        <a:pt x="63" y="221"/>
                        <a:pt x="63" y="222"/>
                        <a:pt x="64" y="224"/>
                      </a:cubicBezTo>
                      <a:cubicBezTo>
                        <a:pt x="66" y="225"/>
                        <a:pt x="66" y="228"/>
                        <a:pt x="66" y="228"/>
                      </a:cubicBezTo>
                      <a:cubicBezTo>
                        <a:pt x="66" y="228"/>
                        <a:pt x="66" y="229"/>
                        <a:pt x="66" y="230"/>
                      </a:cubicBezTo>
                      <a:cubicBezTo>
                        <a:pt x="66" y="232"/>
                        <a:pt x="66" y="233"/>
                        <a:pt x="67" y="234"/>
                      </a:cubicBezTo>
                      <a:cubicBezTo>
                        <a:pt x="69" y="235"/>
                        <a:pt x="70" y="235"/>
                        <a:pt x="70" y="234"/>
                      </a:cubicBezTo>
                      <a:cubicBezTo>
                        <a:pt x="71" y="233"/>
                        <a:pt x="75" y="231"/>
                        <a:pt x="77" y="231"/>
                      </a:cubicBezTo>
                      <a:cubicBezTo>
                        <a:pt x="79" y="231"/>
                        <a:pt x="81" y="231"/>
                        <a:pt x="83" y="230"/>
                      </a:cubicBezTo>
                      <a:cubicBezTo>
                        <a:pt x="85" y="228"/>
                        <a:pt x="89" y="224"/>
                        <a:pt x="90" y="223"/>
                      </a:cubicBezTo>
                      <a:cubicBezTo>
                        <a:pt x="91" y="221"/>
                        <a:pt x="94" y="219"/>
                        <a:pt x="94" y="218"/>
                      </a:cubicBezTo>
                      <a:cubicBezTo>
                        <a:pt x="93" y="216"/>
                        <a:pt x="92" y="214"/>
                        <a:pt x="93" y="214"/>
                      </a:cubicBezTo>
                      <a:cubicBezTo>
                        <a:pt x="94" y="213"/>
                        <a:pt x="98" y="212"/>
                        <a:pt x="98" y="211"/>
                      </a:cubicBezTo>
                      <a:cubicBezTo>
                        <a:pt x="99" y="210"/>
                        <a:pt x="98" y="206"/>
                        <a:pt x="98" y="205"/>
                      </a:cubicBezTo>
                      <a:cubicBezTo>
                        <a:pt x="98" y="204"/>
                        <a:pt x="99" y="202"/>
                        <a:pt x="100" y="200"/>
                      </a:cubicBezTo>
                      <a:cubicBezTo>
                        <a:pt x="101" y="198"/>
                        <a:pt x="104" y="196"/>
                        <a:pt x="105" y="195"/>
                      </a:cubicBezTo>
                      <a:cubicBezTo>
                        <a:pt x="105" y="195"/>
                        <a:pt x="108" y="192"/>
                        <a:pt x="108" y="190"/>
                      </a:cubicBezTo>
                      <a:cubicBezTo>
                        <a:pt x="109" y="187"/>
                        <a:pt x="108" y="184"/>
                        <a:pt x="109" y="183"/>
                      </a:cubicBezTo>
                      <a:cubicBezTo>
                        <a:pt x="109" y="182"/>
                        <a:pt x="109" y="181"/>
                        <a:pt x="108" y="179"/>
                      </a:cubicBezTo>
                      <a:cubicBezTo>
                        <a:pt x="107" y="178"/>
                        <a:pt x="107" y="174"/>
                        <a:pt x="107" y="174"/>
                      </a:cubicBezTo>
                      <a:cubicBezTo>
                        <a:pt x="106" y="173"/>
                        <a:pt x="107" y="168"/>
                        <a:pt x="108" y="168"/>
                      </a:cubicBezTo>
                      <a:cubicBezTo>
                        <a:pt x="109" y="167"/>
                        <a:pt x="111" y="163"/>
                        <a:pt x="112" y="162"/>
                      </a:cubicBezTo>
                      <a:cubicBezTo>
                        <a:pt x="113" y="160"/>
                        <a:pt x="116" y="154"/>
                        <a:pt x="117" y="154"/>
                      </a:cubicBezTo>
                      <a:cubicBezTo>
                        <a:pt x="119" y="153"/>
                        <a:pt x="121" y="150"/>
                        <a:pt x="121" y="149"/>
                      </a:cubicBezTo>
                      <a:cubicBezTo>
                        <a:pt x="121" y="147"/>
                        <a:pt x="125" y="140"/>
                        <a:pt x="125" y="139"/>
                      </a:cubicBezTo>
                      <a:cubicBezTo>
                        <a:pt x="125" y="138"/>
                        <a:pt x="126" y="133"/>
                        <a:pt x="126" y="132"/>
                      </a:cubicBezTo>
                      <a:cubicBezTo>
                        <a:pt x="125" y="131"/>
                        <a:pt x="121" y="134"/>
                        <a:pt x="120" y="134"/>
                      </a:cubicBezTo>
                      <a:cubicBezTo>
                        <a:pt x="119" y="134"/>
                        <a:pt x="118" y="136"/>
                        <a:pt x="116" y="136"/>
                      </a:cubicBezTo>
                      <a:cubicBezTo>
                        <a:pt x="114" y="136"/>
                        <a:pt x="115" y="133"/>
                        <a:pt x="114" y="132"/>
                      </a:cubicBezTo>
                      <a:cubicBezTo>
                        <a:pt x="114" y="131"/>
                        <a:pt x="112" y="127"/>
                        <a:pt x="112" y="126"/>
                      </a:cubicBezTo>
                      <a:cubicBezTo>
                        <a:pt x="111" y="126"/>
                        <a:pt x="110" y="124"/>
                        <a:pt x="109" y="122"/>
                      </a:cubicBezTo>
                      <a:cubicBezTo>
                        <a:pt x="108" y="119"/>
                        <a:pt x="106" y="118"/>
                        <a:pt x="104" y="116"/>
                      </a:cubicBezTo>
                      <a:cubicBezTo>
                        <a:pt x="103" y="114"/>
                        <a:pt x="105" y="109"/>
                        <a:pt x="103" y="106"/>
                      </a:cubicBezTo>
                      <a:cubicBezTo>
                        <a:pt x="102" y="103"/>
                        <a:pt x="101" y="100"/>
                        <a:pt x="100" y="97"/>
                      </a:cubicBezTo>
                      <a:cubicBezTo>
                        <a:pt x="100" y="97"/>
                        <a:pt x="100" y="96"/>
                        <a:pt x="99" y="95"/>
                      </a:cubicBezTo>
                      <a:cubicBezTo>
                        <a:pt x="101" y="95"/>
                        <a:pt x="103" y="94"/>
                        <a:pt x="103" y="95"/>
                      </a:cubicBezTo>
                      <a:cubicBezTo>
                        <a:pt x="103" y="97"/>
                        <a:pt x="105" y="100"/>
                        <a:pt x="105" y="102"/>
                      </a:cubicBezTo>
                      <a:cubicBezTo>
                        <a:pt x="105" y="104"/>
                        <a:pt x="107" y="103"/>
                        <a:pt x="107" y="105"/>
                      </a:cubicBezTo>
                      <a:cubicBezTo>
                        <a:pt x="107" y="107"/>
                        <a:pt x="108" y="112"/>
                        <a:pt x="109" y="112"/>
                      </a:cubicBezTo>
                      <a:cubicBezTo>
                        <a:pt x="109" y="113"/>
                        <a:pt x="112" y="116"/>
                        <a:pt x="112" y="117"/>
                      </a:cubicBezTo>
                      <a:cubicBezTo>
                        <a:pt x="113" y="118"/>
                        <a:pt x="113" y="120"/>
                        <a:pt x="113" y="123"/>
                      </a:cubicBezTo>
                      <a:cubicBezTo>
                        <a:pt x="114" y="126"/>
                        <a:pt x="114" y="129"/>
                        <a:pt x="115" y="130"/>
                      </a:cubicBezTo>
                      <a:cubicBezTo>
                        <a:pt x="116" y="131"/>
                        <a:pt x="120" y="129"/>
                        <a:pt x="120" y="128"/>
                      </a:cubicBezTo>
                      <a:cubicBezTo>
                        <a:pt x="121" y="128"/>
                        <a:pt x="125" y="125"/>
                        <a:pt x="126" y="125"/>
                      </a:cubicBezTo>
                      <a:cubicBezTo>
                        <a:pt x="127" y="124"/>
                        <a:pt x="127" y="123"/>
                        <a:pt x="129" y="122"/>
                      </a:cubicBezTo>
                      <a:cubicBezTo>
                        <a:pt x="131" y="122"/>
                        <a:pt x="132" y="120"/>
                        <a:pt x="133" y="118"/>
                      </a:cubicBezTo>
                      <a:cubicBezTo>
                        <a:pt x="134" y="117"/>
                        <a:pt x="135" y="113"/>
                        <a:pt x="136" y="112"/>
                      </a:cubicBezTo>
                      <a:cubicBezTo>
                        <a:pt x="136" y="111"/>
                        <a:pt x="137" y="110"/>
                        <a:pt x="136" y="108"/>
                      </a:cubicBezTo>
                      <a:cubicBezTo>
                        <a:pt x="136" y="107"/>
                        <a:pt x="134" y="105"/>
                        <a:pt x="133" y="105"/>
                      </a:cubicBezTo>
                      <a:cubicBezTo>
                        <a:pt x="132" y="104"/>
                        <a:pt x="132" y="102"/>
                        <a:pt x="132" y="102"/>
                      </a:cubicBezTo>
                      <a:cubicBezTo>
                        <a:pt x="131" y="102"/>
                        <a:pt x="131" y="103"/>
                        <a:pt x="130" y="104"/>
                      </a:cubicBezTo>
                      <a:cubicBezTo>
                        <a:pt x="129" y="105"/>
                        <a:pt x="128" y="107"/>
                        <a:pt x="127" y="106"/>
                      </a:cubicBezTo>
                      <a:cubicBezTo>
                        <a:pt x="127" y="106"/>
                        <a:pt x="128" y="105"/>
                        <a:pt x="126" y="103"/>
                      </a:cubicBezTo>
                      <a:cubicBezTo>
                        <a:pt x="125" y="102"/>
                        <a:pt x="125" y="101"/>
                        <a:pt x="125" y="100"/>
                      </a:cubicBezTo>
                      <a:cubicBezTo>
                        <a:pt x="125" y="99"/>
                        <a:pt x="122" y="96"/>
                        <a:pt x="122" y="94"/>
                      </a:cubicBezTo>
                      <a:cubicBezTo>
                        <a:pt x="121" y="92"/>
                        <a:pt x="123" y="90"/>
                        <a:pt x="124" y="91"/>
                      </a:cubicBezTo>
                      <a:cubicBezTo>
                        <a:pt x="125" y="93"/>
                        <a:pt x="125" y="96"/>
                        <a:pt x="127" y="97"/>
                      </a:cubicBezTo>
                      <a:cubicBezTo>
                        <a:pt x="128" y="98"/>
                        <a:pt x="129" y="100"/>
                        <a:pt x="130" y="101"/>
                      </a:cubicBezTo>
                      <a:cubicBezTo>
                        <a:pt x="131" y="101"/>
                        <a:pt x="132" y="99"/>
                        <a:pt x="133" y="99"/>
                      </a:cubicBezTo>
                      <a:cubicBezTo>
                        <a:pt x="133" y="99"/>
                        <a:pt x="134" y="103"/>
                        <a:pt x="135" y="103"/>
                      </a:cubicBezTo>
                      <a:cubicBezTo>
                        <a:pt x="136" y="104"/>
                        <a:pt x="139" y="104"/>
                        <a:pt x="139" y="104"/>
                      </a:cubicBezTo>
                      <a:cubicBezTo>
                        <a:pt x="140" y="104"/>
                        <a:pt x="142" y="105"/>
                        <a:pt x="142" y="104"/>
                      </a:cubicBezTo>
                      <a:cubicBezTo>
                        <a:pt x="142" y="103"/>
                        <a:pt x="146" y="101"/>
                        <a:pt x="146" y="101"/>
                      </a:cubicBezTo>
                      <a:cubicBezTo>
                        <a:pt x="146" y="101"/>
                        <a:pt x="146" y="100"/>
                        <a:pt x="146" y="98"/>
                      </a:cubicBezTo>
                      <a:cubicBezTo>
                        <a:pt x="140" y="67"/>
                        <a:pt x="124" y="39"/>
                        <a:pt x="103" y="18"/>
                      </a:cubicBezTo>
                      <a:cubicBezTo>
                        <a:pt x="102" y="18"/>
                        <a:pt x="102" y="18"/>
                        <a:pt x="101" y="17"/>
                      </a:cubicBezTo>
                      <a:cubicBezTo>
                        <a:pt x="99" y="16"/>
                        <a:pt x="99" y="16"/>
                        <a:pt x="99" y="17"/>
                      </a:cubicBezTo>
                      <a:cubicBezTo>
                        <a:pt x="98" y="17"/>
                        <a:pt x="97" y="18"/>
                        <a:pt x="96" y="17"/>
                      </a:cubicBezTo>
                      <a:cubicBezTo>
                        <a:pt x="96" y="15"/>
                        <a:pt x="96" y="15"/>
                        <a:pt x="95" y="14"/>
                      </a:cubicBezTo>
                      <a:cubicBezTo>
                        <a:pt x="94" y="13"/>
                        <a:pt x="95" y="13"/>
                        <a:pt x="96" y="13"/>
                      </a:cubicBezTo>
                      <a:cubicBezTo>
                        <a:pt x="97" y="14"/>
                        <a:pt x="98" y="14"/>
                        <a:pt x="99" y="14"/>
                      </a:cubicBezTo>
                      <a:cubicBezTo>
                        <a:pt x="95" y="11"/>
                        <a:pt x="92" y="8"/>
                        <a:pt x="88" y="5"/>
                      </a:cubicBezTo>
                      <a:cubicBezTo>
                        <a:pt x="88" y="5"/>
                        <a:pt x="88" y="5"/>
                        <a:pt x="88" y="5"/>
                      </a:cubicBezTo>
                      <a:cubicBezTo>
                        <a:pt x="86" y="5"/>
                        <a:pt x="78" y="0"/>
                        <a:pt x="74" y="1"/>
                      </a:cubicBezTo>
                      <a:close/>
                      <a:moveTo>
                        <a:pt x="99" y="159"/>
                      </a:moveTo>
                      <a:cubicBezTo>
                        <a:pt x="100" y="160"/>
                        <a:pt x="98" y="165"/>
                        <a:pt x="96" y="165"/>
                      </a:cubicBezTo>
                      <a:cubicBezTo>
                        <a:pt x="95" y="165"/>
                        <a:pt x="96" y="160"/>
                        <a:pt x="96" y="159"/>
                      </a:cubicBezTo>
                      <a:cubicBezTo>
                        <a:pt x="97" y="158"/>
                        <a:pt x="99" y="158"/>
                        <a:pt x="99" y="159"/>
                      </a:cubicBezTo>
                      <a:close/>
                      <a:moveTo>
                        <a:pt x="118" y="56"/>
                      </a:moveTo>
                      <a:cubicBezTo>
                        <a:pt x="119" y="55"/>
                        <a:pt x="121" y="57"/>
                        <a:pt x="122" y="56"/>
                      </a:cubicBezTo>
                      <a:cubicBezTo>
                        <a:pt x="123" y="56"/>
                        <a:pt x="124" y="55"/>
                        <a:pt x="124" y="54"/>
                      </a:cubicBezTo>
                      <a:cubicBezTo>
                        <a:pt x="125" y="54"/>
                        <a:pt x="127" y="55"/>
                        <a:pt x="127" y="56"/>
                      </a:cubicBezTo>
                      <a:cubicBezTo>
                        <a:pt x="128" y="57"/>
                        <a:pt x="129" y="59"/>
                        <a:pt x="129" y="60"/>
                      </a:cubicBezTo>
                      <a:cubicBezTo>
                        <a:pt x="128" y="60"/>
                        <a:pt x="126" y="60"/>
                        <a:pt x="126" y="59"/>
                      </a:cubicBezTo>
                      <a:cubicBezTo>
                        <a:pt x="125" y="58"/>
                        <a:pt x="123" y="59"/>
                        <a:pt x="123" y="61"/>
                      </a:cubicBezTo>
                      <a:cubicBezTo>
                        <a:pt x="123" y="63"/>
                        <a:pt x="124" y="62"/>
                        <a:pt x="124" y="62"/>
                      </a:cubicBezTo>
                      <a:cubicBezTo>
                        <a:pt x="125" y="63"/>
                        <a:pt x="125" y="64"/>
                        <a:pt x="126" y="66"/>
                      </a:cubicBezTo>
                      <a:cubicBezTo>
                        <a:pt x="126" y="67"/>
                        <a:pt x="127" y="66"/>
                        <a:pt x="128" y="67"/>
                      </a:cubicBezTo>
                      <a:cubicBezTo>
                        <a:pt x="128" y="68"/>
                        <a:pt x="126" y="69"/>
                        <a:pt x="127" y="70"/>
                      </a:cubicBezTo>
                      <a:cubicBezTo>
                        <a:pt x="128" y="72"/>
                        <a:pt x="129" y="76"/>
                        <a:pt x="129" y="77"/>
                      </a:cubicBezTo>
                      <a:cubicBezTo>
                        <a:pt x="129" y="78"/>
                        <a:pt x="127" y="78"/>
                        <a:pt x="126" y="78"/>
                      </a:cubicBezTo>
                      <a:cubicBezTo>
                        <a:pt x="125" y="78"/>
                        <a:pt x="122" y="76"/>
                        <a:pt x="122" y="76"/>
                      </a:cubicBezTo>
                      <a:cubicBezTo>
                        <a:pt x="121" y="75"/>
                        <a:pt x="120" y="71"/>
                        <a:pt x="121" y="71"/>
                      </a:cubicBezTo>
                      <a:cubicBezTo>
                        <a:pt x="122" y="71"/>
                        <a:pt x="122" y="71"/>
                        <a:pt x="124" y="69"/>
                      </a:cubicBezTo>
                      <a:cubicBezTo>
                        <a:pt x="125" y="68"/>
                        <a:pt x="122" y="67"/>
                        <a:pt x="121" y="66"/>
                      </a:cubicBezTo>
                      <a:cubicBezTo>
                        <a:pt x="120" y="66"/>
                        <a:pt x="118" y="62"/>
                        <a:pt x="117" y="60"/>
                      </a:cubicBezTo>
                      <a:cubicBezTo>
                        <a:pt x="117" y="59"/>
                        <a:pt x="117" y="57"/>
                        <a:pt x="118" y="56"/>
                      </a:cubicBezTo>
                      <a:close/>
                      <a:moveTo>
                        <a:pt x="94" y="25"/>
                      </a:moveTo>
                      <a:cubicBezTo>
                        <a:pt x="93" y="26"/>
                        <a:pt x="89" y="24"/>
                        <a:pt x="89" y="23"/>
                      </a:cubicBezTo>
                      <a:cubicBezTo>
                        <a:pt x="90" y="20"/>
                        <a:pt x="94" y="24"/>
                        <a:pt x="94" y="25"/>
                      </a:cubicBezTo>
                      <a:close/>
                      <a:moveTo>
                        <a:pt x="91" y="54"/>
                      </a:moveTo>
                      <a:cubicBezTo>
                        <a:pt x="92" y="53"/>
                        <a:pt x="93" y="53"/>
                        <a:pt x="94" y="53"/>
                      </a:cubicBezTo>
                      <a:cubicBezTo>
                        <a:pt x="95" y="53"/>
                        <a:pt x="97" y="57"/>
                        <a:pt x="97" y="58"/>
                      </a:cubicBezTo>
                      <a:cubicBezTo>
                        <a:pt x="98" y="59"/>
                        <a:pt x="99" y="57"/>
                        <a:pt x="99" y="57"/>
                      </a:cubicBezTo>
                      <a:cubicBezTo>
                        <a:pt x="100" y="57"/>
                        <a:pt x="101" y="56"/>
                        <a:pt x="101" y="55"/>
                      </a:cubicBezTo>
                      <a:cubicBezTo>
                        <a:pt x="101" y="54"/>
                        <a:pt x="102" y="54"/>
                        <a:pt x="103" y="54"/>
                      </a:cubicBezTo>
                      <a:cubicBezTo>
                        <a:pt x="105" y="54"/>
                        <a:pt x="104" y="55"/>
                        <a:pt x="103" y="55"/>
                      </a:cubicBezTo>
                      <a:cubicBezTo>
                        <a:pt x="102" y="56"/>
                        <a:pt x="102" y="57"/>
                        <a:pt x="104" y="57"/>
                      </a:cubicBezTo>
                      <a:cubicBezTo>
                        <a:pt x="106" y="58"/>
                        <a:pt x="107" y="60"/>
                        <a:pt x="109" y="62"/>
                      </a:cubicBezTo>
                      <a:cubicBezTo>
                        <a:pt x="111" y="63"/>
                        <a:pt x="111" y="66"/>
                        <a:pt x="110" y="66"/>
                      </a:cubicBezTo>
                      <a:cubicBezTo>
                        <a:pt x="109" y="67"/>
                        <a:pt x="106" y="67"/>
                        <a:pt x="105" y="66"/>
                      </a:cubicBezTo>
                      <a:cubicBezTo>
                        <a:pt x="104" y="66"/>
                        <a:pt x="102" y="64"/>
                        <a:pt x="100" y="64"/>
                      </a:cubicBezTo>
                      <a:cubicBezTo>
                        <a:pt x="98" y="63"/>
                        <a:pt x="96" y="63"/>
                        <a:pt x="95" y="64"/>
                      </a:cubicBezTo>
                      <a:cubicBezTo>
                        <a:pt x="95" y="66"/>
                        <a:pt x="92" y="65"/>
                        <a:pt x="91" y="65"/>
                      </a:cubicBezTo>
                      <a:cubicBezTo>
                        <a:pt x="90" y="65"/>
                        <a:pt x="89" y="67"/>
                        <a:pt x="88" y="66"/>
                      </a:cubicBezTo>
                      <a:cubicBezTo>
                        <a:pt x="88" y="66"/>
                        <a:pt x="89" y="62"/>
                        <a:pt x="88" y="62"/>
                      </a:cubicBezTo>
                      <a:cubicBezTo>
                        <a:pt x="87" y="62"/>
                        <a:pt x="88" y="59"/>
                        <a:pt x="89" y="59"/>
                      </a:cubicBezTo>
                      <a:cubicBezTo>
                        <a:pt x="90" y="58"/>
                        <a:pt x="91" y="56"/>
                        <a:pt x="91" y="5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2" name="Google Shape;282;p22"/>
                <p:cNvSpPr/>
                <p:nvPr/>
              </p:nvSpPr>
              <p:spPr>
                <a:xfrm>
                  <a:off x="6604624" y="4184858"/>
                  <a:ext cx="22901" cy="30535"/>
                </a:xfrm>
                <a:custGeom>
                  <a:rect b="b" l="l" r="r" t="t"/>
                  <a:pathLst>
                    <a:path extrusionOk="0" h="4" w="3">
                      <a:moveTo>
                        <a:pt x="1" y="4"/>
                      </a:moveTo>
                      <a:cubicBezTo>
                        <a:pt x="1" y="4"/>
                        <a:pt x="1" y="4"/>
                        <a:pt x="3" y="4"/>
                      </a:cubicBezTo>
                      <a:cubicBezTo>
                        <a:pt x="2" y="4"/>
                        <a:pt x="1" y="2"/>
                        <a:pt x="1" y="2"/>
                      </a:cubicBezTo>
                      <a:cubicBezTo>
                        <a:pt x="1" y="2"/>
                        <a:pt x="1" y="0"/>
                        <a:pt x="0" y="0"/>
                      </a:cubicBezTo>
                      <a:cubicBezTo>
                        <a:pt x="0" y="0"/>
                        <a:pt x="0" y="0"/>
                        <a:pt x="0" y="0"/>
                      </a:cubicBezTo>
                      <a:cubicBezTo>
                        <a:pt x="0" y="1"/>
                        <a:pt x="0" y="1"/>
                        <a:pt x="0" y="1"/>
                      </a:cubicBezTo>
                      <a:cubicBezTo>
                        <a:pt x="1" y="2"/>
                        <a:pt x="1" y="3"/>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3" name="Google Shape;283;p22"/>
                <p:cNvSpPr/>
                <p:nvPr/>
              </p:nvSpPr>
              <p:spPr>
                <a:xfrm>
                  <a:off x="4359424" y="4920678"/>
                  <a:ext cx="152400" cy="1524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4" name="Google Shape;284;p22"/>
                <p:cNvSpPr/>
                <p:nvPr/>
              </p:nvSpPr>
              <p:spPr>
                <a:xfrm>
                  <a:off x="4875327" y="3692215"/>
                  <a:ext cx="152400" cy="152400"/>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5" name="Google Shape;285;p22"/>
                <p:cNvSpPr/>
                <p:nvPr/>
              </p:nvSpPr>
              <p:spPr>
                <a:xfrm>
                  <a:off x="7183969" y="3692215"/>
                  <a:ext cx="152400" cy="152400"/>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grpSp>
        <p:sp>
          <p:nvSpPr>
            <p:cNvPr id="286" name="Google Shape;286;p22"/>
            <p:cNvSpPr/>
            <p:nvPr/>
          </p:nvSpPr>
          <p:spPr>
            <a:xfrm>
              <a:off x="7680176" y="4920678"/>
              <a:ext cx="152400" cy="1524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7" name="Google Shape;287;p22"/>
            <p:cNvSpPr/>
            <p:nvPr/>
          </p:nvSpPr>
          <p:spPr>
            <a:xfrm>
              <a:off x="8068871" y="4490469"/>
              <a:ext cx="969171" cy="968376"/>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88" name="Google Shape;288;p22"/>
            <p:cNvGrpSpPr/>
            <p:nvPr/>
          </p:nvGrpSpPr>
          <p:grpSpPr>
            <a:xfrm>
              <a:off x="8208456" y="4777571"/>
              <a:ext cx="693170" cy="394171"/>
              <a:chOff x="279400" y="-1397000"/>
              <a:chExt cx="1387475" cy="788988"/>
            </a:xfrm>
          </p:grpSpPr>
          <p:sp>
            <p:nvSpPr>
              <p:cNvPr id="289" name="Google Shape;289;p22"/>
              <p:cNvSpPr/>
              <p:nvPr/>
            </p:nvSpPr>
            <p:spPr>
              <a:xfrm>
                <a:off x="584200" y="-1397000"/>
                <a:ext cx="1082675" cy="788988"/>
              </a:xfrm>
              <a:custGeom>
                <a:rect b="b" l="l" r="r" t="t"/>
                <a:pathLst>
                  <a:path extrusionOk="0" h="144" w="198">
                    <a:moveTo>
                      <a:pt x="192" y="72"/>
                    </a:moveTo>
                    <a:cubicBezTo>
                      <a:pt x="184" y="72"/>
                      <a:pt x="184" y="72"/>
                      <a:pt x="184" y="72"/>
                    </a:cubicBezTo>
                    <a:cubicBezTo>
                      <a:pt x="181" y="65"/>
                      <a:pt x="172" y="43"/>
                      <a:pt x="172" y="43"/>
                    </a:cubicBezTo>
                    <a:cubicBezTo>
                      <a:pt x="170" y="37"/>
                      <a:pt x="163" y="32"/>
                      <a:pt x="157" y="32"/>
                    </a:cubicBezTo>
                    <a:cubicBezTo>
                      <a:pt x="126" y="32"/>
                      <a:pt x="126" y="32"/>
                      <a:pt x="126" y="32"/>
                    </a:cubicBezTo>
                    <a:cubicBezTo>
                      <a:pt x="126" y="2"/>
                      <a:pt x="126" y="2"/>
                      <a:pt x="126" y="2"/>
                    </a:cubicBezTo>
                    <a:cubicBezTo>
                      <a:pt x="126" y="1"/>
                      <a:pt x="125" y="0"/>
                      <a:pt x="124" y="0"/>
                    </a:cubicBezTo>
                    <a:cubicBezTo>
                      <a:pt x="2" y="0"/>
                      <a:pt x="2" y="0"/>
                      <a:pt x="2" y="0"/>
                    </a:cubicBezTo>
                    <a:cubicBezTo>
                      <a:pt x="1" y="0"/>
                      <a:pt x="0" y="1"/>
                      <a:pt x="0" y="2"/>
                    </a:cubicBezTo>
                    <a:cubicBezTo>
                      <a:pt x="0" y="123"/>
                      <a:pt x="0" y="123"/>
                      <a:pt x="0" y="123"/>
                    </a:cubicBezTo>
                    <a:cubicBezTo>
                      <a:pt x="0" y="124"/>
                      <a:pt x="1" y="125"/>
                      <a:pt x="2" y="125"/>
                    </a:cubicBezTo>
                    <a:cubicBezTo>
                      <a:pt x="19" y="125"/>
                      <a:pt x="19" y="125"/>
                      <a:pt x="19" y="125"/>
                    </a:cubicBezTo>
                    <a:cubicBezTo>
                      <a:pt x="20" y="135"/>
                      <a:pt x="29" y="144"/>
                      <a:pt x="40" y="144"/>
                    </a:cubicBezTo>
                    <a:cubicBezTo>
                      <a:pt x="51" y="144"/>
                      <a:pt x="59" y="135"/>
                      <a:pt x="61" y="125"/>
                    </a:cubicBezTo>
                    <a:cubicBezTo>
                      <a:pt x="138" y="125"/>
                      <a:pt x="138" y="125"/>
                      <a:pt x="138" y="125"/>
                    </a:cubicBezTo>
                    <a:cubicBezTo>
                      <a:pt x="139" y="135"/>
                      <a:pt x="148" y="144"/>
                      <a:pt x="159" y="144"/>
                    </a:cubicBezTo>
                    <a:cubicBezTo>
                      <a:pt x="170" y="144"/>
                      <a:pt x="179" y="135"/>
                      <a:pt x="180" y="125"/>
                    </a:cubicBezTo>
                    <a:cubicBezTo>
                      <a:pt x="192" y="125"/>
                      <a:pt x="192" y="125"/>
                      <a:pt x="192" y="125"/>
                    </a:cubicBezTo>
                    <a:cubicBezTo>
                      <a:pt x="195" y="125"/>
                      <a:pt x="198" y="122"/>
                      <a:pt x="198" y="119"/>
                    </a:cubicBezTo>
                    <a:cubicBezTo>
                      <a:pt x="198" y="78"/>
                      <a:pt x="198" y="78"/>
                      <a:pt x="198" y="78"/>
                    </a:cubicBezTo>
                    <a:cubicBezTo>
                      <a:pt x="198" y="75"/>
                      <a:pt x="195" y="72"/>
                      <a:pt x="192" y="72"/>
                    </a:cubicBezTo>
                    <a:close/>
                    <a:moveTo>
                      <a:pt x="157" y="36"/>
                    </a:moveTo>
                    <a:cubicBezTo>
                      <a:pt x="161" y="36"/>
                      <a:pt x="166" y="40"/>
                      <a:pt x="168" y="45"/>
                    </a:cubicBezTo>
                    <a:cubicBezTo>
                      <a:pt x="168" y="46"/>
                      <a:pt x="176" y="64"/>
                      <a:pt x="179" y="72"/>
                    </a:cubicBezTo>
                    <a:cubicBezTo>
                      <a:pt x="126" y="72"/>
                      <a:pt x="126" y="72"/>
                      <a:pt x="126" y="72"/>
                    </a:cubicBezTo>
                    <a:cubicBezTo>
                      <a:pt x="126" y="36"/>
                      <a:pt x="126" y="36"/>
                      <a:pt x="126" y="36"/>
                    </a:cubicBezTo>
                    <a:lnTo>
                      <a:pt x="157" y="36"/>
                    </a:lnTo>
                    <a:close/>
                    <a:moveTo>
                      <a:pt x="5" y="5"/>
                    </a:moveTo>
                    <a:cubicBezTo>
                      <a:pt x="121" y="5"/>
                      <a:pt x="121" y="5"/>
                      <a:pt x="121" y="5"/>
                    </a:cubicBezTo>
                    <a:cubicBezTo>
                      <a:pt x="121" y="120"/>
                      <a:pt x="121" y="120"/>
                      <a:pt x="121" y="120"/>
                    </a:cubicBezTo>
                    <a:cubicBezTo>
                      <a:pt x="61" y="120"/>
                      <a:pt x="61" y="120"/>
                      <a:pt x="61" y="120"/>
                    </a:cubicBezTo>
                    <a:cubicBezTo>
                      <a:pt x="59" y="110"/>
                      <a:pt x="51" y="102"/>
                      <a:pt x="40" y="102"/>
                    </a:cubicBezTo>
                    <a:cubicBezTo>
                      <a:pt x="29" y="102"/>
                      <a:pt x="20" y="110"/>
                      <a:pt x="19" y="120"/>
                    </a:cubicBezTo>
                    <a:cubicBezTo>
                      <a:pt x="5" y="120"/>
                      <a:pt x="5" y="120"/>
                      <a:pt x="5" y="120"/>
                    </a:cubicBezTo>
                    <a:lnTo>
                      <a:pt x="5" y="5"/>
                    </a:lnTo>
                    <a:close/>
                    <a:moveTo>
                      <a:pt x="40" y="139"/>
                    </a:moveTo>
                    <a:cubicBezTo>
                      <a:pt x="31" y="139"/>
                      <a:pt x="23" y="132"/>
                      <a:pt x="23" y="123"/>
                    </a:cubicBezTo>
                    <a:cubicBezTo>
                      <a:pt x="23" y="114"/>
                      <a:pt x="31" y="106"/>
                      <a:pt x="40" y="106"/>
                    </a:cubicBezTo>
                    <a:cubicBezTo>
                      <a:pt x="49" y="106"/>
                      <a:pt x="56" y="114"/>
                      <a:pt x="56" y="123"/>
                    </a:cubicBezTo>
                    <a:cubicBezTo>
                      <a:pt x="56" y="132"/>
                      <a:pt x="49" y="139"/>
                      <a:pt x="40" y="139"/>
                    </a:cubicBezTo>
                    <a:close/>
                    <a:moveTo>
                      <a:pt x="159" y="139"/>
                    </a:moveTo>
                    <a:cubicBezTo>
                      <a:pt x="150" y="139"/>
                      <a:pt x="143" y="132"/>
                      <a:pt x="143" y="123"/>
                    </a:cubicBezTo>
                    <a:cubicBezTo>
                      <a:pt x="143" y="114"/>
                      <a:pt x="150" y="106"/>
                      <a:pt x="159" y="106"/>
                    </a:cubicBezTo>
                    <a:cubicBezTo>
                      <a:pt x="168" y="106"/>
                      <a:pt x="175" y="113"/>
                      <a:pt x="175" y="122"/>
                    </a:cubicBezTo>
                    <a:cubicBezTo>
                      <a:pt x="175" y="122"/>
                      <a:pt x="175" y="122"/>
                      <a:pt x="175" y="123"/>
                    </a:cubicBezTo>
                    <a:cubicBezTo>
                      <a:pt x="175" y="123"/>
                      <a:pt x="175" y="123"/>
                      <a:pt x="175" y="123"/>
                    </a:cubicBezTo>
                    <a:cubicBezTo>
                      <a:pt x="175" y="132"/>
                      <a:pt x="168" y="139"/>
                      <a:pt x="159" y="139"/>
                    </a:cubicBezTo>
                    <a:close/>
                    <a:moveTo>
                      <a:pt x="193" y="119"/>
                    </a:moveTo>
                    <a:cubicBezTo>
                      <a:pt x="193" y="120"/>
                      <a:pt x="192" y="120"/>
                      <a:pt x="192" y="120"/>
                    </a:cubicBezTo>
                    <a:cubicBezTo>
                      <a:pt x="180" y="120"/>
                      <a:pt x="180" y="120"/>
                      <a:pt x="180" y="120"/>
                    </a:cubicBezTo>
                    <a:cubicBezTo>
                      <a:pt x="179" y="110"/>
                      <a:pt x="170" y="102"/>
                      <a:pt x="159" y="102"/>
                    </a:cubicBezTo>
                    <a:cubicBezTo>
                      <a:pt x="148" y="102"/>
                      <a:pt x="139" y="110"/>
                      <a:pt x="138" y="120"/>
                    </a:cubicBezTo>
                    <a:cubicBezTo>
                      <a:pt x="126" y="120"/>
                      <a:pt x="126" y="120"/>
                      <a:pt x="126" y="120"/>
                    </a:cubicBezTo>
                    <a:cubicBezTo>
                      <a:pt x="126" y="77"/>
                      <a:pt x="126" y="77"/>
                      <a:pt x="126" y="77"/>
                    </a:cubicBezTo>
                    <a:cubicBezTo>
                      <a:pt x="192" y="77"/>
                      <a:pt x="192" y="77"/>
                      <a:pt x="192" y="77"/>
                    </a:cubicBezTo>
                    <a:cubicBezTo>
                      <a:pt x="192" y="77"/>
                      <a:pt x="193" y="78"/>
                      <a:pt x="193" y="78"/>
                    </a:cubicBezTo>
                    <a:lnTo>
                      <a:pt x="193" y="119"/>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0" name="Google Shape;290;p22"/>
              <p:cNvSpPr/>
              <p:nvPr/>
            </p:nvSpPr>
            <p:spPr>
              <a:xfrm>
                <a:off x="279400" y="-1397000"/>
                <a:ext cx="239713" cy="28575"/>
              </a:xfrm>
              <a:custGeom>
                <a:rect b="b" l="l" r="r" t="t"/>
                <a:pathLst>
                  <a:path extrusionOk="0" h="5" w="44">
                    <a:moveTo>
                      <a:pt x="42" y="0"/>
                    </a:moveTo>
                    <a:cubicBezTo>
                      <a:pt x="2" y="0"/>
                      <a:pt x="2" y="0"/>
                      <a:pt x="2" y="0"/>
                    </a:cubicBezTo>
                    <a:cubicBezTo>
                      <a:pt x="1" y="0"/>
                      <a:pt x="0" y="1"/>
                      <a:pt x="0" y="2"/>
                    </a:cubicBezTo>
                    <a:cubicBezTo>
                      <a:pt x="0" y="4"/>
                      <a:pt x="1" y="5"/>
                      <a:pt x="2" y="5"/>
                    </a:cubicBezTo>
                    <a:cubicBezTo>
                      <a:pt x="42" y="5"/>
                      <a:pt x="42" y="5"/>
                      <a:pt x="42" y="5"/>
                    </a:cubicBezTo>
                    <a:cubicBezTo>
                      <a:pt x="43" y="5"/>
                      <a:pt x="44" y="4"/>
                      <a:pt x="44" y="2"/>
                    </a:cubicBezTo>
                    <a:cubicBezTo>
                      <a:pt x="44" y="1"/>
                      <a:pt x="43" y="0"/>
                      <a:pt x="4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1" name="Google Shape;291;p22"/>
              <p:cNvSpPr/>
              <p:nvPr/>
            </p:nvSpPr>
            <p:spPr>
              <a:xfrm>
                <a:off x="328613" y="-1276350"/>
                <a:ext cx="190500" cy="26988"/>
              </a:xfrm>
              <a:custGeom>
                <a:rect b="b" l="l" r="r" t="t"/>
                <a:pathLst>
                  <a:path extrusionOk="0" h="5" w="35">
                    <a:moveTo>
                      <a:pt x="33" y="0"/>
                    </a:moveTo>
                    <a:cubicBezTo>
                      <a:pt x="3" y="0"/>
                      <a:pt x="3" y="0"/>
                      <a:pt x="3" y="0"/>
                    </a:cubicBezTo>
                    <a:cubicBezTo>
                      <a:pt x="2" y="0"/>
                      <a:pt x="0" y="1"/>
                      <a:pt x="0" y="2"/>
                    </a:cubicBezTo>
                    <a:cubicBezTo>
                      <a:pt x="0" y="4"/>
                      <a:pt x="2" y="5"/>
                      <a:pt x="3" y="5"/>
                    </a:cubicBezTo>
                    <a:cubicBezTo>
                      <a:pt x="33" y="5"/>
                      <a:pt x="33" y="5"/>
                      <a:pt x="33" y="5"/>
                    </a:cubicBezTo>
                    <a:cubicBezTo>
                      <a:pt x="34" y="5"/>
                      <a:pt x="35" y="4"/>
                      <a:pt x="35" y="2"/>
                    </a:cubicBezTo>
                    <a:cubicBezTo>
                      <a:pt x="35" y="1"/>
                      <a:pt x="34" y="0"/>
                      <a:pt x="3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2" name="Google Shape;292;p22"/>
              <p:cNvSpPr/>
              <p:nvPr/>
            </p:nvSpPr>
            <p:spPr>
              <a:xfrm>
                <a:off x="382588" y="-1155700"/>
                <a:ext cx="136525" cy="26988"/>
              </a:xfrm>
              <a:custGeom>
                <a:rect b="b" l="l" r="r" t="t"/>
                <a:pathLst>
                  <a:path extrusionOk="0" h="5" w="25">
                    <a:moveTo>
                      <a:pt x="23" y="0"/>
                    </a:moveTo>
                    <a:cubicBezTo>
                      <a:pt x="3" y="0"/>
                      <a:pt x="3" y="0"/>
                      <a:pt x="3" y="0"/>
                    </a:cubicBezTo>
                    <a:cubicBezTo>
                      <a:pt x="2" y="0"/>
                      <a:pt x="0" y="1"/>
                      <a:pt x="0" y="3"/>
                    </a:cubicBezTo>
                    <a:cubicBezTo>
                      <a:pt x="0" y="4"/>
                      <a:pt x="2" y="5"/>
                      <a:pt x="3" y="5"/>
                    </a:cubicBezTo>
                    <a:cubicBezTo>
                      <a:pt x="23" y="5"/>
                      <a:pt x="23" y="5"/>
                      <a:pt x="23" y="5"/>
                    </a:cubicBezTo>
                    <a:cubicBezTo>
                      <a:pt x="24" y="5"/>
                      <a:pt x="25" y="4"/>
                      <a:pt x="25" y="3"/>
                    </a:cubicBezTo>
                    <a:cubicBezTo>
                      <a:pt x="25" y="1"/>
                      <a:pt x="24" y="0"/>
                      <a:pt x="2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293" name="Google Shape;293;p22"/>
            <p:cNvGrpSpPr/>
            <p:nvPr/>
          </p:nvGrpSpPr>
          <p:grpSpPr>
            <a:xfrm>
              <a:off x="7417211" y="2809237"/>
              <a:ext cx="969171" cy="971549"/>
              <a:chOff x="7204075" y="-1846263"/>
              <a:chExt cx="1939925" cy="1944688"/>
            </a:xfrm>
          </p:grpSpPr>
          <p:sp>
            <p:nvSpPr>
              <p:cNvPr id="294" name="Google Shape;294;p22"/>
              <p:cNvSpPr/>
              <p:nvPr/>
            </p:nvSpPr>
            <p:spPr>
              <a:xfrm>
                <a:off x="7204075" y="-1846263"/>
                <a:ext cx="1939925" cy="1944688"/>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95" name="Google Shape;295;p22"/>
              <p:cNvGrpSpPr/>
              <p:nvPr/>
            </p:nvGrpSpPr>
            <p:grpSpPr>
              <a:xfrm>
                <a:off x="7519988" y="-1506538"/>
                <a:ext cx="1312862" cy="1265238"/>
                <a:chOff x="7519988" y="-1506538"/>
                <a:chExt cx="1312862" cy="1265238"/>
              </a:xfrm>
            </p:grpSpPr>
            <p:sp>
              <p:nvSpPr>
                <p:cNvPr id="296" name="Google Shape;296;p22"/>
                <p:cNvSpPr/>
                <p:nvPr/>
              </p:nvSpPr>
              <p:spPr>
                <a:xfrm>
                  <a:off x="7519988" y="-1484313"/>
                  <a:ext cx="1176338" cy="1117600"/>
                </a:xfrm>
                <a:custGeom>
                  <a:rect b="b" l="l" r="r" t="t"/>
                  <a:pathLst>
                    <a:path extrusionOk="0" h="204" w="215">
                      <a:moveTo>
                        <a:pt x="211" y="164"/>
                      </a:moveTo>
                      <a:cubicBezTo>
                        <a:pt x="147" y="199"/>
                        <a:pt x="147" y="199"/>
                        <a:pt x="147" y="199"/>
                      </a:cubicBezTo>
                      <a:cubicBezTo>
                        <a:pt x="46" y="10"/>
                        <a:pt x="46" y="10"/>
                        <a:pt x="46" y="10"/>
                      </a:cubicBezTo>
                      <a:cubicBezTo>
                        <a:pt x="43" y="6"/>
                        <a:pt x="40" y="3"/>
                        <a:pt x="35" y="1"/>
                      </a:cubicBezTo>
                      <a:cubicBezTo>
                        <a:pt x="31" y="0"/>
                        <a:pt x="26" y="1"/>
                        <a:pt x="22" y="3"/>
                      </a:cubicBezTo>
                      <a:cubicBezTo>
                        <a:pt x="1" y="14"/>
                        <a:pt x="1" y="14"/>
                        <a:pt x="1" y="14"/>
                      </a:cubicBezTo>
                      <a:cubicBezTo>
                        <a:pt x="0" y="15"/>
                        <a:pt x="0" y="16"/>
                        <a:pt x="0" y="17"/>
                      </a:cubicBezTo>
                      <a:cubicBezTo>
                        <a:pt x="1" y="18"/>
                        <a:pt x="2" y="19"/>
                        <a:pt x="3" y="18"/>
                      </a:cubicBezTo>
                      <a:cubicBezTo>
                        <a:pt x="24" y="7"/>
                        <a:pt x="24" y="7"/>
                        <a:pt x="24" y="7"/>
                      </a:cubicBezTo>
                      <a:cubicBezTo>
                        <a:pt x="27" y="5"/>
                        <a:pt x="31" y="5"/>
                        <a:pt x="34" y="6"/>
                      </a:cubicBezTo>
                      <a:cubicBezTo>
                        <a:pt x="37" y="7"/>
                        <a:pt x="40" y="9"/>
                        <a:pt x="41" y="12"/>
                      </a:cubicBezTo>
                      <a:cubicBezTo>
                        <a:pt x="144" y="203"/>
                        <a:pt x="144" y="203"/>
                        <a:pt x="144" y="203"/>
                      </a:cubicBezTo>
                      <a:cubicBezTo>
                        <a:pt x="145" y="203"/>
                        <a:pt x="145" y="204"/>
                        <a:pt x="146" y="204"/>
                      </a:cubicBezTo>
                      <a:cubicBezTo>
                        <a:pt x="146" y="204"/>
                        <a:pt x="146" y="204"/>
                        <a:pt x="146" y="204"/>
                      </a:cubicBezTo>
                      <a:cubicBezTo>
                        <a:pt x="147" y="204"/>
                        <a:pt x="147" y="204"/>
                        <a:pt x="148" y="204"/>
                      </a:cubicBezTo>
                      <a:cubicBezTo>
                        <a:pt x="213" y="168"/>
                        <a:pt x="213" y="168"/>
                        <a:pt x="213" y="168"/>
                      </a:cubicBezTo>
                      <a:cubicBezTo>
                        <a:pt x="215" y="168"/>
                        <a:pt x="215" y="166"/>
                        <a:pt x="214" y="165"/>
                      </a:cubicBezTo>
                      <a:cubicBezTo>
                        <a:pt x="214" y="164"/>
                        <a:pt x="212" y="164"/>
                        <a:pt x="211" y="16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7" name="Google Shape;297;p22"/>
                <p:cNvSpPr/>
                <p:nvPr/>
              </p:nvSpPr>
              <p:spPr>
                <a:xfrm>
                  <a:off x="8045450" y="-422275"/>
                  <a:ext cx="190500" cy="180975"/>
                </a:xfrm>
                <a:custGeom>
                  <a:rect b="b" l="l" r="r" t="t"/>
                  <a:pathLst>
                    <a:path extrusionOk="0" h="33" w="35">
                      <a:moveTo>
                        <a:pt x="18" y="0"/>
                      </a:moveTo>
                      <a:cubicBezTo>
                        <a:pt x="16" y="0"/>
                        <a:pt x="13" y="1"/>
                        <a:pt x="11" y="2"/>
                      </a:cubicBezTo>
                      <a:cubicBezTo>
                        <a:pt x="3" y="6"/>
                        <a:pt x="0" y="16"/>
                        <a:pt x="4" y="24"/>
                      </a:cubicBezTo>
                      <a:cubicBezTo>
                        <a:pt x="7" y="30"/>
                        <a:pt x="13" y="33"/>
                        <a:pt x="19" y="33"/>
                      </a:cubicBezTo>
                      <a:cubicBezTo>
                        <a:pt x="21" y="33"/>
                        <a:pt x="24" y="32"/>
                        <a:pt x="26" y="31"/>
                      </a:cubicBezTo>
                      <a:cubicBezTo>
                        <a:pt x="30" y="29"/>
                        <a:pt x="33" y="25"/>
                        <a:pt x="34" y="21"/>
                      </a:cubicBezTo>
                      <a:cubicBezTo>
                        <a:pt x="35" y="17"/>
                        <a:pt x="35" y="13"/>
                        <a:pt x="33" y="9"/>
                      </a:cubicBezTo>
                      <a:cubicBezTo>
                        <a:pt x="30" y="4"/>
                        <a:pt x="24" y="0"/>
                        <a:pt x="18" y="0"/>
                      </a:cubicBezTo>
                      <a:close/>
                      <a:moveTo>
                        <a:pt x="30" y="20"/>
                      </a:moveTo>
                      <a:cubicBezTo>
                        <a:pt x="29" y="23"/>
                        <a:pt x="27" y="25"/>
                        <a:pt x="24" y="27"/>
                      </a:cubicBezTo>
                      <a:cubicBezTo>
                        <a:pt x="22" y="28"/>
                        <a:pt x="20" y="28"/>
                        <a:pt x="19" y="28"/>
                      </a:cubicBezTo>
                      <a:cubicBezTo>
                        <a:pt x="14" y="28"/>
                        <a:pt x="10" y="26"/>
                        <a:pt x="8" y="22"/>
                      </a:cubicBezTo>
                      <a:cubicBezTo>
                        <a:pt x="5" y="16"/>
                        <a:pt x="7" y="9"/>
                        <a:pt x="13" y="6"/>
                      </a:cubicBezTo>
                      <a:cubicBezTo>
                        <a:pt x="15" y="5"/>
                        <a:pt x="17" y="5"/>
                        <a:pt x="18" y="5"/>
                      </a:cubicBezTo>
                      <a:cubicBezTo>
                        <a:pt x="23" y="5"/>
                        <a:pt x="27" y="7"/>
                        <a:pt x="29" y="11"/>
                      </a:cubicBezTo>
                      <a:cubicBezTo>
                        <a:pt x="30" y="14"/>
                        <a:pt x="31" y="17"/>
                        <a:pt x="30" y="2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8" name="Google Shape;298;p22"/>
                <p:cNvSpPr/>
                <p:nvPr/>
              </p:nvSpPr>
              <p:spPr>
                <a:xfrm>
                  <a:off x="7962900" y="-1506538"/>
                  <a:ext cx="869950" cy="1003300"/>
                </a:xfrm>
                <a:custGeom>
                  <a:rect b="b" l="l" r="r" t="t"/>
                  <a:pathLst>
                    <a:path extrusionOk="0" h="183" w="159">
                      <a:moveTo>
                        <a:pt x="158" y="135"/>
                      </a:moveTo>
                      <a:cubicBezTo>
                        <a:pt x="86" y="2"/>
                        <a:pt x="86" y="2"/>
                        <a:pt x="86" y="2"/>
                      </a:cubicBezTo>
                      <a:cubicBezTo>
                        <a:pt x="86" y="1"/>
                        <a:pt x="85" y="1"/>
                        <a:pt x="84" y="0"/>
                      </a:cubicBezTo>
                      <a:cubicBezTo>
                        <a:pt x="84" y="0"/>
                        <a:pt x="83" y="0"/>
                        <a:pt x="83" y="1"/>
                      </a:cubicBezTo>
                      <a:cubicBezTo>
                        <a:pt x="1" y="45"/>
                        <a:pt x="1" y="45"/>
                        <a:pt x="1" y="45"/>
                      </a:cubicBezTo>
                      <a:cubicBezTo>
                        <a:pt x="0" y="45"/>
                        <a:pt x="0" y="47"/>
                        <a:pt x="0" y="48"/>
                      </a:cubicBezTo>
                      <a:cubicBezTo>
                        <a:pt x="72" y="181"/>
                        <a:pt x="72" y="181"/>
                        <a:pt x="72" y="181"/>
                      </a:cubicBezTo>
                      <a:cubicBezTo>
                        <a:pt x="73" y="182"/>
                        <a:pt x="73" y="182"/>
                        <a:pt x="74" y="183"/>
                      </a:cubicBezTo>
                      <a:cubicBezTo>
                        <a:pt x="74" y="183"/>
                        <a:pt x="74" y="183"/>
                        <a:pt x="74" y="183"/>
                      </a:cubicBezTo>
                      <a:cubicBezTo>
                        <a:pt x="75" y="183"/>
                        <a:pt x="75" y="183"/>
                        <a:pt x="76" y="182"/>
                      </a:cubicBezTo>
                      <a:cubicBezTo>
                        <a:pt x="157" y="138"/>
                        <a:pt x="157" y="138"/>
                        <a:pt x="157" y="138"/>
                      </a:cubicBezTo>
                      <a:cubicBezTo>
                        <a:pt x="158" y="138"/>
                        <a:pt x="159" y="136"/>
                        <a:pt x="158" y="135"/>
                      </a:cubicBezTo>
                      <a:close/>
                      <a:moveTo>
                        <a:pt x="83" y="6"/>
                      </a:moveTo>
                      <a:cubicBezTo>
                        <a:pt x="117" y="69"/>
                        <a:pt x="117" y="69"/>
                        <a:pt x="117" y="69"/>
                      </a:cubicBezTo>
                      <a:cubicBezTo>
                        <a:pt x="39" y="110"/>
                        <a:pt x="39" y="110"/>
                        <a:pt x="39" y="110"/>
                      </a:cubicBezTo>
                      <a:cubicBezTo>
                        <a:pt x="6" y="48"/>
                        <a:pt x="6" y="48"/>
                        <a:pt x="6" y="48"/>
                      </a:cubicBezTo>
                      <a:lnTo>
                        <a:pt x="83" y="6"/>
                      </a:lnTo>
                      <a:close/>
                      <a:moveTo>
                        <a:pt x="75" y="177"/>
                      </a:moveTo>
                      <a:cubicBezTo>
                        <a:pt x="42" y="114"/>
                        <a:pt x="42" y="114"/>
                        <a:pt x="42" y="114"/>
                      </a:cubicBezTo>
                      <a:cubicBezTo>
                        <a:pt x="119" y="73"/>
                        <a:pt x="119" y="73"/>
                        <a:pt x="119" y="73"/>
                      </a:cubicBezTo>
                      <a:cubicBezTo>
                        <a:pt x="153" y="135"/>
                        <a:pt x="153" y="135"/>
                        <a:pt x="153" y="135"/>
                      </a:cubicBezTo>
                      <a:lnTo>
                        <a:pt x="75" y="177"/>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9" name="Google Shape;299;p22"/>
                <p:cNvSpPr/>
                <p:nvPr/>
              </p:nvSpPr>
              <p:spPr>
                <a:xfrm>
                  <a:off x="8132763" y="-1341438"/>
                  <a:ext cx="234950" cy="136525"/>
                </a:xfrm>
                <a:custGeom>
                  <a:rect b="b" l="l" r="r" t="t"/>
                  <a:pathLst>
                    <a:path extrusionOk="0" h="25" w="43">
                      <a:moveTo>
                        <a:pt x="42" y="4"/>
                      </a:moveTo>
                      <a:cubicBezTo>
                        <a:pt x="43" y="4"/>
                        <a:pt x="43" y="2"/>
                        <a:pt x="43" y="1"/>
                      </a:cubicBezTo>
                      <a:cubicBezTo>
                        <a:pt x="42" y="0"/>
                        <a:pt x="41" y="0"/>
                        <a:pt x="40" y="0"/>
                      </a:cubicBezTo>
                      <a:cubicBezTo>
                        <a:pt x="2" y="21"/>
                        <a:pt x="2" y="21"/>
                        <a:pt x="2" y="21"/>
                      </a:cubicBezTo>
                      <a:cubicBezTo>
                        <a:pt x="0" y="21"/>
                        <a:pt x="0" y="23"/>
                        <a:pt x="1" y="24"/>
                      </a:cubicBezTo>
                      <a:cubicBezTo>
                        <a:pt x="1" y="25"/>
                        <a:pt x="2" y="25"/>
                        <a:pt x="3" y="25"/>
                      </a:cubicBezTo>
                      <a:cubicBezTo>
                        <a:pt x="3" y="25"/>
                        <a:pt x="3" y="25"/>
                        <a:pt x="4" y="25"/>
                      </a:cubicBezTo>
                      <a:lnTo>
                        <a:pt x="42"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0" name="Google Shape;300;p22"/>
                <p:cNvSpPr/>
                <p:nvPr/>
              </p:nvSpPr>
              <p:spPr>
                <a:xfrm>
                  <a:off x="8329613" y="-981075"/>
                  <a:ext cx="234950" cy="138113"/>
                </a:xfrm>
                <a:custGeom>
                  <a:rect b="b" l="l" r="r" t="t"/>
                  <a:pathLst>
                    <a:path extrusionOk="0" h="25" w="43">
                      <a:moveTo>
                        <a:pt x="43" y="1"/>
                      </a:moveTo>
                      <a:cubicBezTo>
                        <a:pt x="42" y="0"/>
                        <a:pt x="41" y="0"/>
                        <a:pt x="39" y="0"/>
                      </a:cubicBezTo>
                      <a:cubicBezTo>
                        <a:pt x="1" y="21"/>
                        <a:pt x="1" y="21"/>
                        <a:pt x="1" y="21"/>
                      </a:cubicBezTo>
                      <a:cubicBezTo>
                        <a:pt x="0" y="22"/>
                        <a:pt x="0" y="23"/>
                        <a:pt x="0" y="24"/>
                      </a:cubicBezTo>
                      <a:cubicBezTo>
                        <a:pt x="1" y="25"/>
                        <a:pt x="2" y="25"/>
                        <a:pt x="2" y="25"/>
                      </a:cubicBezTo>
                      <a:cubicBezTo>
                        <a:pt x="3" y="25"/>
                        <a:pt x="3" y="25"/>
                        <a:pt x="3" y="25"/>
                      </a:cubicBezTo>
                      <a:cubicBezTo>
                        <a:pt x="42" y="4"/>
                        <a:pt x="42" y="4"/>
                        <a:pt x="42" y="4"/>
                      </a:cubicBezTo>
                      <a:cubicBezTo>
                        <a:pt x="43" y="4"/>
                        <a:pt x="43" y="2"/>
                        <a:pt x="43" y="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01" name="Google Shape;301;p22"/>
            <p:cNvGrpSpPr/>
            <p:nvPr/>
          </p:nvGrpSpPr>
          <p:grpSpPr>
            <a:xfrm>
              <a:off x="5617397" y="2180862"/>
              <a:ext cx="966792" cy="971549"/>
              <a:chOff x="5137150" y="-1649790"/>
              <a:chExt cx="1935163" cy="1944688"/>
            </a:xfrm>
          </p:grpSpPr>
          <p:sp>
            <p:nvSpPr>
              <p:cNvPr id="302" name="Google Shape;302;p22"/>
              <p:cNvSpPr/>
              <p:nvPr/>
            </p:nvSpPr>
            <p:spPr>
              <a:xfrm>
                <a:off x="5137150" y="-1649790"/>
                <a:ext cx="1935163" cy="1944688"/>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03" name="Google Shape;303;p22"/>
              <p:cNvGrpSpPr/>
              <p:nvPr/>
            </p:nvGrpSpPr>
            <p:grpSpPr>
              <a:xfrm>
                <a:off x="5526088" y="-1517650"/>
                <a:ext cx="1158875" cy="1292225"/>
                <a:chOff x="5526088" y="-1517650"/>
                <a:chExt cx="1158875" cy="1292225"/>
              </a:xfrm>
            </p:grpSpPr>
            <p:sp>
              <p:nvSpPr>
                <p:cNvPr id="304" name="Google Shape;304;p22"/>
                <p:cNvSpPr/>
                <p:nvPr/>
              </p:nvSpPr>
              <p:spPr>
                <a:xfrm>
                  <a:off x="5656263" y="-1517650"/>
                  <a:ext cx="950913" cy="784225"/>
                </a:xfrm>
                <a:custGeom>
                  <a:rect b="b" l="l" r="r" t="t"/>
                  <a:pathLst>
                    <a:path extrusionOk="0" h="143" w="174">
                      <a:moveTo>
                        <a:pt x="172" y="143"/>
                      </a:moveTo>
                      <a:cubicBezTo>
                        <a:pt x="2" y="143"/>
                        <a:pt x="2" y="143"/>
                        <a:pt x="2" y="143"/>
                      </a:cubicBezTo>
                      <a:cubicBezTo>
                        <a:pt x="1" y="143"/>
                        <a:pt x="0" y="142"/>
                        <a:pt x="0" y="140"/>
                      </a:cubicBezTo>
                      <a:cubicBezTo>
                        <a:pt x="0" y="2"/>
                        <a:pt x="0" y="2"/>
                        <a:pt x="0" y="2"/>
                      </a:cubicBezTo>
                      <a:cubicBezTo>
                        <a:pt x="0" y="1"/>
                        <a:pt x="1" y="0"/>
                        <a:pt x="2" y="0"/>
                      </a:cubicBezTo>
                      <a:cubicBezTo>
                        <a:pt x="172" y="0"/>
                        <a:pt x="172" y="0"/>
                        <a:pt x="172" y="0"/>
                      </a:cubicBezTo>
                      <a:cubicBezTo>
                        <a:pt x="173" y="0"/>
                        <a:pt x="174" y="1"/>
                        <a:pt x="174" y="2"/>
                      </a:cubicBezTo>
                      <a:cubicBezTo>
                        <a:pt x="174" y="140"/>
                        <a:pt x="174" y="140"/>
                        <a:pt x="174" y="140"/>
                      </a:cubicBezTo>
                      <a:cubicBezTo>
                        <a:pt x="174" y="142"/>
                        <a:pt x="173" y="143"/>
                        <a:pt x="172" y="143"/>
                      </a:cubicBezTo>
                      <a:close/>
                      <a:moveTo>
                        <a:pt x="4" y="138"/>
                      </a:moveTo>
                      <a:cubicBezTo>
                        <a:pt x="169" y="138"/>
                        <a:pt x="169" y="138"/>
                        <a:pt x="169" y="138"/>
                      </a:cubicBezTo>
                      <a:cubicBezTo>
                        <a:pt x="169" y="4"/>
                        <a:pt x="169" y="4"/>
                        <a:pt x="169" y="4"/>
                      </a:cubicBezTo>
                      <a:cubicBezTo>
                        <a:pt x="4" y="4"/>
                        <a:pt x="4" y="4"/>
                        <a:pt x="4" y="4"/>
                      </a:cubicBezTo>
                      <a:lnTo>
                        <a:pt x="4" y="138"/>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5" name="Google Shape;305;p22"/>
                <p:cNvSpPr/>
                <p:nvPr/>
              </p:nvSpPr>
              <p:spPr>
                <a:xfrm>
                  <a:off x="5962650" y="-1408113"/>
                  <a:ext cx="339725" cy="93663"/>
                </a:xfrm>
                <a:custGeom>
                  <a:rect b="b" l="l" r="r" t="t"/>
                  <a:pathLst>
                    <a:path extrusionOk="0" h="17" w="62">
                      <a:moveTo>
                        <a:pt x="53" y="17"/>
                      </a:moveTo>
                      <a:cubicBezTo>
                        <a:pt x="9" y="17"/>
                        <a:pt x="9" y="17"/>
                        <a:pt x="9" y="17"/>
                      </a:cubicBezTo>
                      <a:cubicBezTo>
                        <a:pt x="4" y="17"/>
                        <a:pt x="0" y="13"/>
                        <a:pt x="0" y="9"/>
                      </a:cubicBezTo>
                      <a:cubicBezTo>
                        <a:pt x="0" y="4"/>
                        <a:pt x="4" y="0"/>
                        <a:pt x="9" y="0"/>
                      </a:cubicBezTo>
                      <a:cubicBezTo>
                        <a:pt x="53" y="0"/>
                        <a:pt x="53" y="0"/>
                        <a:pt x="53" y="0"/>
                      </a:cubicBezTo>
                      <a:cubicBezTo>
                        <a:pt x="58" y="0"/>
                        <a:pt x="62" y="4"/>
                        <a:pt x="62" y="9"/>
                      </a:cubicBezTo>
                      <a:cubicBezTo>
                        <a:pt x="62" y="13"/>
                        <a:pt x="58" y="17"/>
                        <a:pt x="53" y="17"/>
                      </a:cubicBezTo>
                      <a:close/>
                      <a:moveTo>
                        <a:pt x="9" y="4"/>
                      </a:moveTo>
                      <a:cubicBezTo>
                        <a:pt x="6" y="4"/>
                        <a:pt x="4" y="6"/>
                        <a:pt x="4" y="9"/>
                      </a:cubicBezTo>
                      <a:cubicBezTo>
                        <a:pt x="4" y="11"/>
                        <a:pt x="6" y="13"/>
                        <a:pt x="9" y="13"/>
                      </a:cubicBezTo>
                      <a:cubicBezTo>
                        <a:pt x="53" y="13"/>
                        <a:pt x="53" y="13"/>
                        <a:pt x="53" y="13"/>
                      </a:cubicBezTo>
                      <a:cubicBezTo>
                        <a:pt x="55" y="13"/>
                        <a:pt x="57" y="11"/>
                        <a:pt x="57" y="9"/>
                      </a:cubicBezTo>
                      <a:cubicBezTo>
                        <a:pt x="57" y="6"/>
                        <a:pt x="55" y="4"/>
                        <a:pt x="53" y="4"/>
                      </a:cubicBezTo>
                      <a:lnTo>
                        <a:pt x="9"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6" name="Google Shape;306;p22"/>
                <p:cNvSpPr/>
                <p:nvPr/>
              </p:nvSpPr>
              <p:spPr>
                <a:xfrm>
                  <a:off x="5640388" y="-498475"/>
                  <a:ext cx="152400" cy="153988"/>
                </a:xfrm>
                <a:custGeom>
                  <a:rect b="b" l="l" r="r" t="t"/>
                  <a:pathLst>
                    <a:path extrusionOk="0" h="28" w="28">
                      <a:moveTo>
                        <a:pt x="14" y="28"/>
                      </a:moveTo>
                      <a:cubicBezTo>
                        <a:pt x="6" y="28"/>
                        <a:pt x="0" y="22"/>
                        <a:pt x="0" y="14"/>
                      </a:cubicBezTo>
                      <a:cubicBezTo>
                        <a:pt x="0" y="7"/>
                        <a:pt x="6" y="0"/>
                        <a:pt x="14" y="0"/>
                      </a:cubicBezTo>
                      <a:cubicBezTo>
                        <a:pt x="22" y="0"/>
                        <a:pt x="28" y="7"/>
                        <a:pt x="28" y="14"/>
                      </a:cubicBezTo>
                      <a:cubicBezTo>
                        <a:pt x="28" y="22"/>
                        <a:pt x="22"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7" name="Google Shape;307;p22"/>
                <p:cNvSpPr/>
                <p:nvPr/>
              </p:nvSpPr>
              <p:spPr>
                <a:xfrm>
                  <a:off x="5886450" y="-498475"/>
                  <a:ext cx="152400" cy="153988"/>
                </a:xfrm>
                <a:custGeom>
                  <a:rect b="b" l="l" r="r" t="t"/>
                  <a:pathLst>
                    <a:path extrusionOk="0" h="28" w="28">
                      <a:moveTo>
                        <a:pt x="14" y="28"/>
                      </a:moveTo>
                      <a:cubicBezTo>
                        <a:pt x="6" y="28"/>
                        <a:pt x="0" y="22"/>
                        <a:pt x="0" y="14"/>
                      </a:cubicBezTo>
                      <a:cubicBezTo>
                        <a:pt x="0" y="7"/>
                        <a:pt x="6" y="0"/>
                        <a:pt x="14" y="0"/>
                      </a:cubicBezTo>
                      <a:cubicBezTo>
                        <a:pt x="21" y="0"/>
                        <a:pt x="28" y="7"/>
                        <a:pt x="28" y="14"/>
                      </a:cubicBezTo>
                      <a:cubicBezTo>
                        <a:pt x="28" y="22"/>
                        <a:pt x="21"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8" name="Google Shape;308;p22"/>
                <p:cNvSpPr/>
                <p:nvPr/>
              </p:nvSpPr>
              <p:spPr>
                <a:xfrm>
                  <a:off x="6132513" y="-498475"/>
                  <a:ext cx="147638" cy="153988"/>
                </a:xfrm>
                <a:custGeom>
                  <a:rect b="b" l="l" r="r" t="t"/>
                  <a:pathLst>
                    <a:path extrusionOk="0" h="28" w="27">
                      <a:moveTo>
                        <a:pt x="14" y="28"/>
                      </a:moveTo>
                      <a:cubicBezTo>
                        <a:pt x="6" y="28"/>
                        <a:pt x="0" y="22"/>
                        <a:pt x="0" y="14"/>
                      </a:cubicBezTo>
                      <a:cubicBezTo>
                        <a:pt x="0" y="7"/>
                        <a:pt x="6" y="0"/>
                        <a:pt x="14" y="0"/>
                      </a:cubicBezTo>
                      <a:cubicBezTo>
                        <a:pt x="21" y="0"/>
                        <a:pt x="27" y="7"/>
                        <a:pt x="27" y="14"/>
                      </a:cubicBezTo>
                      <a:cubicBezTo>
                        <a:pt x="27" y="22"/>
                        <a:pt x="21" y="28"/>
                        <a:pt x="14" y="28"/>
                      </a:cubicBezTo>
                      <a:close/>
                      <a:moveTo>
                        <a:pt x="14" y="5"/>
                      </a:moveTo>
                      <a:cubicBezTo>
                        <a:pt x="9" y="5"/>
                        <a:pt x="4" y="9"/>
                        <a:pt x="4" y="14"/>
                      </a:cubicBezTo>
                      <a:cubicBezTo>
                        <a:pt x="4"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9" name="Google Shape;309;p22"/>
                <p:cNvSpPr/>
                <p:nvPr/>
              </p:nvSpPr>
              <p:spPr>
                <a:xfrm>
                  <a:off x="6378575" y="-498475"/>
                  <a:ext cx="147638" cy="153988"/>
                </a:xfrm>
                <a:custGeom>
                  <a:rect b="b" l="l" r="r" t="t"/>
                  <a:pathLst>
                    <a:path extrusionOk="0" h="28" w="27">
                      <a:moveTo>
                        <a:pt x="13" y="28"/>
                      </a:moveTo>
                      <a:cubicBezTo>
                        <a:pt x="6" y="28"/>
                        <a:pt x="0" y="22"/>
                        <a:pt x="0" y="14"/>
                      </a:cubicBezTo>
                      <a:cubicBezTo>
                        <a:pt x="0" y="7"/>
                        <a:pt x="6" y="0"/>
                        <a:pt x="13" y="0"/>
                      </a:cubicBezTo>
                      <a:cubicBezTo>
                        <a:pt x="21" y="0"/>
                        <a:pt x="27" y="7"/>
                        <a:pt x="27" y="14"/>
                      </a:cubicBezTo>
                      <a:cubicBezTo>
                        <a:pt x="27" y="22"/>
                        <a:pt x="21" y="28"/>
                        <a:pt x="13" y="28"/>
                      </a:cubicBezTo>
                      <a:close/>
                      <a:moveTo>
                        <a:pt x="13" y="5"/>
                      </a:moveTo>
                      <a:cubicBezTo>
                        <a:pt x="8" y="5"/>
                        <a:pt x="4" y="9"/>
                        <a:pt x="4" y="14"/>
                      </a:cubicBezTo>
                      <a:cubicBezTo>
                        <a:pt x="4" y="19"/>
                        <a:pt x="8" y="23"/>
                        <a:pt x="13" y="23"/>
                      </a:cubicBezTo>
                      <a:cubicBezTo>
                        <a:pt x="19" y="23"/>
                        <a:pt x="23" y="19"/>
                        <a:pt x="23" y="14"/>
                      </a:cubicBezTo>
                      <a:cubicBezTo>
                        <a:pt x="23" y="9"/>
                        <a:pt x="19" y="5"/>
                        <a:pt x="13"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0" name="Google Shape;310;p22"/>
                <p:cNvSpPr/>
                <p:nvPr/>
              </p:nvSpPr>
              <p:spPr>
                <a:xfrm>
                  <a:off x="5526088" y="-612775"/>
                  <a:ext cx="1158875" cy="387350"/>
                </a:xfrm>
                <a:custGeom>
                  <a:rect b="b" l="l" r="r" t="t"/>
                  <a:pathLst>
                    <a:path extrusionOk="0" h="71" w="212">
                      <a:moveTo>
                        <a:pt x="210" y="71"/>
                      </a:moveTo>
                      <a:cubicBezTo>
                        <a:pt x="35" y="71"/>
                        <a:pt x="35" y="71"/>
                        <a:pt x="35" y="71"/>
                      </a:cubicBezTo>
                      <a:cubicBezTo>
                        <a:pt x="15" y="71"/>
                        <a:pt x="0" y="55"/>
                        <a:pt x="0" y="35"/>
                      </a:cubicBezTo>
                      <a:cubicBezTo>
                        <a:pt x="0" y="16"/>
                        <a:pt x="15" y="0"/>
                        <a:pt x="35" y="0"/>
                      </a:cubicBezTo>
                      <a:cubicBezTo>
                        <a:pt x="210" y="0"/>
                        <a:pt x="210" y="0"/>
                        <a:pt x="210" y="0"/>
                      </a:cubicBezTo>
                      <a:cubicBezTo>
                        <a:pt x="211" y="0"/>
                        <a:pt x="212" y="1"/>
                        <a:pt x="212" y="2"/>
                      </a:cubicBezTo>
                      <a:cubicBezTo>
                        <a:pt x="212" y="4"/>
                        <a:pt x="211" y="5"/>
                        <a:pt x="210" y="5"/>
                      </a:cubicBezTo>
                      <a:cubicBezTo>
                        <a:pt x="35" y="5"/>
                        <a:pt x="35" y="5"/>
                        <a:pt x="35" y="5"/>
                      </a:cubicBezTo>
                      <a:cubicBezTo>
                        <a:pt x="18" y="5"/>
                        <a:pt x="4" y="18"/>
                        <a:pt x="4" y="35"/>
                      </a:cubicBezTo>
                      <a:cubicBezTo>
                        <a:pt x="4" y="52"/>
                        <a:pt x="18" y="66"/>
                        <a:pt x="35" y="66"/>
                      </a:cubicBezTo>
                      <a:cubicBezTo>
                        <a:pt x="210" y="66"/>
                        <a:pt x="210" y="66"/>
                        <a:pt x="210" y="66"/>
                      </a:cubicBezTo>
                      <a:cubicBezTo>
                        <a:pt x="211" y="66"/>
                        <a:pt x="212" y="67"/>
                        <a:pt x="212" y="68"/>
                      </a:cubicBezTo>
                      <a:cubicBezTo>
                        <a:pt x="212" y="69"/>
                        <a:pt x="211" y="71"/>
                        <a:pt x="210" y="7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1" name="Google Shape;311;p22"/>
            <p:cNvGrpSpPr/>
            <p:nvPr/>
          </p:nvGrpSpPr>
          <p:grpSpPr>
            <a:xfrm rot="-60000">
              <a:off x="3822789" y="2810823"/>
              <a:ext cx="966789" cy="968376"/>
              <a:chOff x="2552700" y="-1971675"/>
              <a:chExt cx="1935163" cy="1938338"/>
            </a:xfrm>
          </p:grpSpPr>
          <p:sp>
            <p:nvSpPr>
              <p:cNvPr id="312" name="Google Shape;312;p22"/>
              <p:cNvSpPr/>
              <p:nvPr/>
            </p:nvSpPr>
            <p:spPr>
              <a:xfrm>
                <a:off x="2552700" y="-1971675"/>
                <a:ext cx="1935163" cy="1938338"/>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13" name="Google Shape;313;p22"/>
              <p:cNvGrpSpPr/>
              <p:nvPr/>
            </p:nvGrpSpPr>
            <p:grpSpPr>
              <a:xfrm>
                <a:off x="2908300" y="-1620838"/>
                <a:ext cx="1228725" cy="1236663"/>
                <a:chOff x="2908300" y="-1620838"/>
                <a:chExt cx="1228725" cy="1236663"/>
              </a:xfrm>
            </p:grpSpPr>
            <p:sp>
              <p:nvSpPr>
                <p:cNvPr id="314" name="Google Shape;314;p22"/>
                <p:cNvSpPr/>
                <p:nvPr/>
              </p:nvSpPr>
              <p:spPr>
                <a:xfrm>
                  <a:off x="3055938"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2" y="38"/>
                        <a:pt x="5" y="31"/>
                        <a:pt x="5" y="21"/>
                      </a:cubicBezTo>
                      <a:cubicBezTo>
                        <a:pt x="5" y="12"/>
                        <a:pt x="12"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5" name="Google Shape;315;p22"/>
                <p:cNvSpPr/>
                <p:nvPr/>
              </p:nvSpPr>
              <p:spPr>
                <a:xfrm>
                  <a:off x="3749675"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3" y="38"/>
                        <a:pt x="5" y="31"/>
                        <a:pt x="5" y="21"/>
                      </a:cubicBezTo>
                      <a:cubicBezTo>
                        <a:pt x="5" y="12"/>
                        <a:pt x="13"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6" name="Google Shape;316;p22"/>
                <p:cNvSpPr/>
                <p:nvPr/>
              </p:nvSpPr>
              <p:spPr>
                <a:xfrm>
                  <a:off x="2908300" y="-1358900"/>
                  <a:ext cx="1228725" cy="974725"/>
                </a:xfrm>
                <a:custGeom>
                  <a:rect b="b" l="l" r="r" t="t"/>
                  <a:pathLst>
                    <a:path extrusionOk="0" h="178" w="225">
                      <a:moveTo>
                        <a:pt x="222" y="40"/>
                      </a:moveTo>
                      <a:cubicBezTo>
                        <a:pt x="222" y="40"/>
                        <a:pt x="222" y="40"/>
                        <a:pt x="222" y="40"/>
                      </a:cubicBezTo>
                      <a:cubicBezTo>
                        <a:pt x="205" y="13"/>
                        <a:pt x="205" y="13"/>
                        <a:pt x="205" y="13"/>
                      </a:cubicBezTo>
                      <a:cubicBezTo>
                        <a:pt x="199" y="4"/>
                        <a:pt x="195" y="0"/>
                        <a:pt x="177" y="0"/>
                      </a:cubicBezTo>
                      <a:cubicBezTo>
                        <a:pt x="177" y="0"/>
                        <a:pt x="177" y="0"/>
                        <a:pt x="177" y="0"/>
                      </a:cubicBezTo>
                      <a:cubicBezTo>
                        <a:pt x="158" y="0"/>
                        <a:pt x="154" y="8"/>
                        <a:pt x="151" y="13"/>
                      </a:cubicBezTo>
                      <a:cubicBezTo>
                        <a:pt x="151" y="13"/>
                        <a:pt x="151" y="13"/>
                        <a:pt x="151" y="13"/>
                      </a:cubicBezTo>
                      <a:cubicBezTo>
                        <a:pt x="147" y="20"/>
                        <a:pt x="135" y="41"/>
                        <a:pt x="133" y="44"/>
                      </a:cubicBezTo>
                      <a:cubicBezTo>
                        <a:pt x="131" y="46"/>
                        <a:pt x="119" y="55"/>
                        <a:pt x="112" y="60"/>
                      </a:cubicBezTo>
                      <a:cubicBezTo>
                        <a:pt x="107" y="56"/>
                        <a:pt x="98" y="49"/>
                        <a:pt x="92" y="44"/>
                      </a:cubicBezTo>
                      <a:cubicBezTo>
                        <a:pt x="90" y="41"/>
                        <a:pt x="77" y="20"/>
                        <a:pt x="74" y="13"/>
                      </a:cubicBezTo>
                      <a:cubicBezTo>
                        <a:pt x="74" y="13"/>
                        <a:pt x="74" y="13"/>
                        <a:pt x="74" y="13"/>
                      </a:cubicBezTo>
                      <a:cubicBezTo>
                        <a:pt x="71" y="8"/>
                        <a:pt x="66" y="0"/>
                        <a:pt x="48" y="0"/>
                      </a:cubicBezTo>
                      <a:cubicBezTo>
                        <a:pt x="48" y="0"/>
                        <a:pt x="48" y="0"/>
                        <a:pt x="48" y="0"/>
                      </a:cubicBezTo>
                      <a:cubicBezTo>
                        <a:pt x="29" y="0"/>
                        <a:pt x="26" y="4"/>
                        <a:pt x="19" y="13"/>
                      </a:cubicBezTo>
                      <a:cubicBezTo>
                        <a:pt x="2" y="40"/>
                        <a:pt x="2" y="40"/>
                        <a:pt x="2" y="40"/>
                      </a:cubicBezTo>
                      <a:cubicBezTo>
                        <a:pt x="2" y="40"/>
                        <a:pt x="2" y="40"/>
                        <a:pt x="2" y="40"/>
                      </a:cubicBezTo>
                      <a:cubicBezTo>
                        <a:pt x="0" y="44"/>
                        <a:pt x="0" y="49"/>
                        <a:pt x="2" y="54"/>
                      </a:cubicBezTo>
                      <a:cubicBezTo>
                        <a:pt x="17" y="90"/>
                        <a:pt x="17" y="90"/>
                        <a:pt x="17" y="90"/>
                      </a:cubicBezTo>
                      <a:cubicBezTo>
                        <a:pt x="19" y="92"/>
                        <a:pt x="21" y="94"/>
                        <a:pt x="25" y="94"/>
                      </a:cubicBezTo>
                      <a:cubicBezTo>
                        <a:pt x="25" y="94"/>
                        <a:pt x="25" y="94"/>
                        <a:pt x="26" y="94"/>
                      </a:cubicBezTo>
                      <a:cubicBezTo>
                        <a:pt x="25" y="153"/>
                        <a:pt x="25" y="167"/>
                        <a:pt x="25" y="169"/>
                      </a:cubicBezTo>
                      <a:cubicBezTo>
                        <a:pt x="25" y="169"/>
                        <a:pt x="25" y="169"/>
                        <a:pt x="25" y="169"/>
                      </a:cubicBezTo>
                      <a:cubicBezTo>
                        <a:pt x="26" y="174"/>
                        <a:pt x="30" y="178"/>
                        <a:pt x="36" y="178"/>
                      </a:cubicBezTo>
                      <a:cubicBezTo>
                        <a:pt x="41" y="177"/>
                        <a:pt x="46" y="173"/>
                        <a:pt x="46" y="169"/>
                      </a:cubicBezTo>
                      <a:cubicBezTo>
                        <a:pt x="50" y="122"/>
                        <a:pt x="50" y="122"/>
                        <a:pt x="50" y="122"/>
                      </a:cubicBezTo>
                      <a:cubicBezTo>
                        <a:pt x="53" y="169"/>
                        <a:pt x="53" y="169"/>
                        <a:pt x="53" y="169"/>
                      </a:cubicBezTo>
                      <a:cubicBezTo>
                        <a:pt x="54" y="173"/>
                        <a:pt x="58" y="177"/>
                        <a:pt x="63" y="178"/>
                      </a:cubicBezTo>
                      <a:cubicBezTo>
                        <a:pt x="64" y="178"/>
                        <a:pt x="64" y="178"/>
                        <a:pt x="64" y="178"/>
                      </a:cubicBezTo>
                      <a:cubicBezTo>
                        <a:pt x="69" y="178"/>
                        <a:pt x="73" y="174"/>
                        <a:pt x="74" y="169"/>
                      </a:cubicBezTo>
                      <a:cubicBezTo>
                        <a:pt x="74" y="169"/>
                        <a:pt x="74" y="169"/>
                        <a:pt x="74" y="169"/>
                      </a:cubicBezTo>
                      <a:cubicBezTo>
                        <a:pt x="74" y="166"/>
                        <a:pt x="72" y="100"/>
                        <a:pt x="71" y="51"/>
                      </a:cubicBezTo>
                      <a:cubicBezTo>
                        <a:pt x="77" y="60"/>
                        <a:pt x="77" y="60"/>
                        <a:pt x="77" y="60"/>
                      </a:cubicBezTo>
                      <a:cubicBezTo>
                        <a:pt x="77" y="60"/>
                        <a:pt x="78" y="61"/>
                        <a:pt x="78" y="61"/>
                      </a:cubicBezTo>
                      <a:cubicBezTo>
                        <a:pt x="107" y="77"/>
                        <a:pt x="107" y="77"/>
                        <a:pt x="107" y="77"/>
                      </a:cubicBezTo>
                      <a:cubicBezTo>
                        <a:pt x="108" y="78"/>
                        <a:pt x="110" y="78"/>
                        <a:pt x="112" y="78"/>
                      </a:cubicBezTo>
                      <a:cubicBezTo>
                        <a:pt x="113" y="78"/>
                        <a:pt x="113" y="78"/>
                        <a:pt x="114" y="78"/>
                      </a:cubicBezTo>
                      <a:cubicBezTo>
                        <a:pt x="115" y="78"/>
                        <a:pt x="117" y="78"/>
                        <a:pt x="118" y="77"/>
                      </a:cubicBezTo>
                      <a:cubicBezTo>
                        <a:pt x="147" y="61"/>
                        <a:pt x="147" y="61"/>
                        <a:pt x="147" y="61"/>
                      </a:cubicBezTo>
                      <a:cubicBezTo>
                        <a:pt x="147" y="61"/>
                        <a:pt x="147" y="60"/>
                        <a:pt x="147" y="60"/>
                      </a:cubicBezTo>
                      <a:cubicBezTo>
                        <a:pt x="154" y="51"/>
                        <a:pt x="154" y="51"/>
                        <a:pt x="154" y="51"/>
                      </a:cubicBezTo>
                      <a:cubicBezTo>
                        <a:pt x="152" y="100"/>
                        <a:pt x="151" y="166"/>
                        <a:pt x="151" y="169"/>
                      </a:cubicBezTo>
                      <a:cubicBezTo>
                        <a:pt x="151" y="169"/>
                        <a:pt x="151" y="169"/>
                        <a:pt x="151" y="169"/>
                      </a:cubicBezTo>
                      <a:cubicBezTo>
                        <a:pt x="151" y="174"/>
                        <a:pt x="156" y="178"/>
                        <a:pt x="161" y="178"/>
                      </a:cubicBezTo>
                      <a:cubicBezTo>
                        <a:pt x="167" y="177"/>
                        <a:pt x="171" y="173"/>
                        <a:pt x="171" y="169"/>
                      </a:cubicBezTo>
                      <a:cubicBezTo>
                        <a:pt x="175" y="122"/>
                        <a:pt x="175" y="122"/>
                        <a:pt x="175" y="122"/>
                      </a:cubicBezTo>
                      <a:cubicBezTo>
                        <a:pt x="179" y="169"/>
                        <a:pt x="179" y="169"/>
                        <a:pt x="179" y="169"/>
                      </a:cubicBezTo>
                      <a:cubicBezTo>
                        <a:pt x="179" y="173"/>
                        <a:pt x="183" y="177"/>
                        <a:pt x="189" y="178"/>
                      </a:cubicBezTo>
                      <a:cubicBezTo>
                        <a:pt x="189" y="178"/>
                        <a:pt x="189" y="178"/>
                        <a:pt x="189" y="178"/>
                      </a:cubicBezTo>
                      <a:cubicBezTo>
                        <a:pt x="194" y="178"/>
                        <a:pt x="199" y="174"/>
                        <a:pt x="199" y="169"/>
                      </a:cubicBezTo>
                      <a:cubicBezTo>
                        <a:pt x="199" y="169"/>
                        <a:pt x="199" y="169"/>
                        <a:pt x="199" y="169"/>
                      </a:cubicBezTo>
                      <a:cubicBezTo>
                        <a:pt x="199" y="167"/>
                        <a:pt x="199" y="153"/>
                        <a:pt x="199" y="94"/>
                      </a:cubicBezTo>
                      <a:cubicBezTo>
                        <a:pt x="199" y="94"/>
                        <a:pt x="200" y="94"/>
                        <a:pt x="200" y="94"/>
                      </a:cubicBezTo>
                      <a:cubicBezTo>
                        <a:pt x="203" y="94"/>
                        <a:pt x="206" y="92"/>
                        <a:pt x="207" y="90"/>
                      </a:cubicBezTo>
                      <a:cubicBezTo>
                        <a:pt x="223" y="54"/>
                        <a:pt x="223" y="54"/>
                        <a:pt x="223" y="54"/>
                      </a:cubicBezTo>
                      <a:cubicBezTo>
                        <a:pt x="225" y="49"/>
                        <a:pt x="225" y="44"/>
                        <a:pt x="222" y="40"/>
                      </a:cubicBezTo>
                      <a:close/>
                      <a:moveTo>
                        <a:pt x="81" y="57"/>
                      </a:moveTo>
                      <a:cubicBezTo>
                        <a:pt x="71" y="43"/>
                        <a:pt x="71" y="43"/>
                        <a:pt x="71" y="43"/>
                      </a:cubicBezTo>
                      <a:cubicBezTo>
                        <a:pt x="71" y="37"/>
                        <a:pt x="70" y="32"/>
                        <a:pt x="70" y="27"/>
                      </a:cubicBezTo>
                      <a:cubicBezTo>
                        <a:pt x="70" y="25"/>
                        <a:pt x="69" y="24"/>
                        <a:pt x="68" y="24"/>
                      </a:cubicBezTo>
                      <a:cubicBezTo>
                        <a:pt x="68" y="24"/>
                        <a:pt x="68" y="24"/>
                        <a:pt x="68" y="24"/>
                      </a:cubicBezTo>
                      <a:cubicBezTo>
                        <a:pt x="67" y="24"/>
                        <a:pt x="66" y="25"/>
                        <a:pt x="66" y="27"/>
                      </a:cubicBezTo>
                      <a:cubicBezTo>
                        <a:pt x="66" y="27"/>
                        <a:pt x="66" y="33"/>
                        <a:pt x="66" y="44"/>
                      </a:cubicBezTo>
                      <a:cubicBezTo>
                        <a:pt x="66" y="44"/>
                        <a:pt x="66" y="44"/>
                        <a:pt x="66" y="44"/>
                      </a:cubicBezTo>
                      <a:cubicBezTo>
                        <a:pt x="66" y="58"/>
                        <a:pt x="67" y="78"/>
                        <a:pt x="67" y="98"/>
                      </a:cubicBezTo>
                      <a:cubicBezTo>
                        <a:pt x="68" y="116"/>
                        <a:pt x="68" y="133"/>
                        <a:pt x="69" y="147"/>
                      </a:cubicBezTo>
                      <a:cubicBezTo>
                        <a:pt x="69" y="153"/>
                        <a:pt x="69" y="159"/>
                        <a:pt x="69" y="163"/>
                      </a:cubicBezTo>
                      <a:cubicBezTo>
                        <a:pt x="69" y="166"/>
                        <a:pt x="69" y="167"/>
                        <a:pt x="69" y="169"/>
                      </a:cubicBezTo>
                      <a:cubicBezTo>
                        <a:pt x="69" y="169"/>
                        <a:pt x="69" y="169"/>
                        <a:pt x="69" y="169"/>
                      </a:cubicBezTo>
                      <a:cubicBezTo>
                        <a:pt x="69" y="171"/>
                        <a:pt x="67" y="173"/>
                        <a:pt x="64" y="173"/>
                      </a:cubicBezTo>
                      <a:cubicBezTo>
                        <a:pt x="61" y="173"/>
                        <a:pt x="58" y="171"/>
                        <a:pt x="58" y="168"/>
                      </a:cubicBezTo>
                      <a:cubicBezTo>
                        <a:pt x="52" y="92"/>
                        <a:pt x="52" y="92"/>
                        <a:pt x="52" y="92"/>
                      </a:cubicBezTo>
                      <a:cubicBezTo>
                        <a:pt x="52" y="91"/>
                        <a:pt x="51" y="90"/>
                        <a:pt x="50" y="90"/>
                      </a:cubicBezTo>
                      <a:cubicBezTo>
                        <a:pt x="48" y="90"/>
                        <a:pt x="47" y="91"/>
                        <a:pt x="47" y="92"/>
                      </a:cubicBezTo>
                      <a:cubicBezTo>
                        <a:pt x="41" y="168"/>
                        <a:pt x="41" y="168"/>
                        <a:pt x="41" y="168"/>
                      </a:cubicBezTo>
                      <a:cubicBezTo>
                        <a:pt x="41" y="171"/>
                        <a:pt x="39" y="173"/>
                        <a:pt x="36" y="173"/>
                      </a:cubicBezTo>
                      <a:cubicBezTo>
                        <a:pt x="33" y="173"/>
                        <a:pt x="30" y="171"/>
                        <a:pt x="30" y="169"/>
                      </a:cubicBezTo>
                      <a:cubicBezTo>
                        <a:pt x="30" y="169"/>
                        <a:pt x="30" y="169"/>
                        <a:pt x="30" y="169"/>
                      </a:cubicBezTo>
                      <a:cubicBezTo>
                        <a:pt x="30" y="167"/>
                        <a:pt x="30" y="165"/>
                        <a:pt x="30" y="162"/>
                      </a:cubicBezTo>
                      <a:cubicBezTo>
                        <a:pt x="30" y="157"/>
                        <a:pt x="30" y="151"/>
                        <a:pt x="30" y="144"/>
                      </a:cubicBezTo>
                      <a:cubicBezTo>
                        <a:pt x="30" y="129"/>
                        <a:pt x="30" y="110"/>
                        <a:pt x="31" y="92"/>
                      </a:cubicBezTo>
                      <a:cubicBezTo>
                        <a:pt x="33" y="90"/>
                        <a:pt x="34" y="87"/>
                        <a:pt x="33" y="84"/>
                      </a:cubicBezTo>
                      <a:cubicBezTo>
                        <a:pt x="33" y="84"/>
                        <a:pt x="33" y="84"/>
                        <a:pt x="33" y="83"/>
                      </a:cubicBezTo>
                      <a:cubicBezTo>
                        <a:pt x="33" y="83"/>
                        <a:pt x="32" y="80"/>
                        <a:pt x="31" y="76"/>
                      </a:cubicBezTo>
                      <a:cubicBezTo>
                        <a:pt x="31" y="50"/>
                        <a:pt x="31" y="36"/>
                        <a:pt x="31" y="36"/>
                      </a:cubicBezTo>
                      <a:cubicBezTo>
                        <a:pt x="31" y="35"/>
                        <a:pt x="30" y="34"/>
                        <a:pt x="29" y="34"/>
                      </a:cubicBezTo>
                      <a:cubicBezTo>
                        <a:pt x="28" y="34"/>
                        <a:pt x="27" y="34"/>
                        <a:pt x="27" y="35"/>
                      </a:cubicBezTo>
                      <a:cubicBezTo>
                        <a:pt x="17" y="48"/>
                        <a:pt x="17" y="48"/>
                        <a:pt x="17" y="48"/>
                      </a:cubicBezTo>
                      <a:cubicBezTo>
                        <a:pt x="17" y="48"/>
                        <a:pt x="17" y="49"/>
                        <a:pt x="17" y="50"/>
                      </a:cubicBezTo>
                      <a:cubicBezTo>
                        <a:pt x="17" y="50"/>
                        <a:pt x="20" y="59"/>
                        <a:pt x="23" y="68"/>
                      </a:cubicBezTo>
                      <a:cubicBezTo>
                        <a:pt x="24" y="71"/>
                        <a:pt x="25" y="74"/>
                        <a:pt x="26" y="77"/>
                      </a:cubicBezTo>
                      <a:cubicBezTo>
                        <a:pt x="26" y="77"/>
                        <a:pt x="26" y="77"/>
                        <a:pt x="26" y="77"/>
                      </a:cubicBezTo>
                      <a:cubicBezTo>
                        <a:pt x="26" y="78"/>
                        <a:pt x="27" y="79"/>
                        <a:pt x="27" y="80"/>
                      </a:cubicBezTo>
                      <a:cubicBezTo>
                        <a:pt x="28" y="82"/>
                        <a:pt x="28" y="84"/>
                        <a:pt x="29" y="85"/>
                      </a:cubicBezTo>
                      <a:cubicBezTo>
                        <a:pt x="29" y="85"/>
                        <a:pt x="29" y="85"/>
                        <a:pt x="29" y="85"/>
                      </a:cubicBezTo>
                      <a:cubicBezTo>
                        <a:pt x="29" y="87"/>
                        <a:pt x="28" y="88"/>
                        <a:pt x="26" y="89"/>
                      </a:cubicBezTo>
                      <a:cubicBezTo>
                        <a:pt x="24" y="90"/>
                        <a:pt x="22" y="89"/>
                        <a:pt x="21" y="88"/>
                      </a:cubicBezTo>
                      <a:cubicBezTo>
                        <a:pt x="6" y="52"/>
                        <a:pt x="6" y="52"/>
                        <a:pt x="6" y="52"/>
                      </a:cubicBezTo>
                      <a:cubicBezTo>
                        <a:pt x="5" y="49"/>
                        <a:pt x="5" y="45"/>
                        <a:pt x="6" y="42"/>
                      </a:cubicBezTo>
                      <a:cubicBezTo>
                        <a:pt x="23" y="16"/>
                        <a:pt x="23" y="16"/>
                        <a:pt x="23" y="16"/>
                      </a:cubicBezTo>
                      <a:cubicBezTo>
                        <a:pt x="29" y="8"/>
                        <a:pt x="31" y="4"/>
                        <a:pt x="48" y="4"/>
                      </a:cubicBezTo>
                      <a:cubicBezTo>
                        <a:pt x="48" y="4"/>
                        <a:pt x="48" y="4"/>
                        <a:pt x="48" y="4"/>
                      </a:cubicBezTo>
                      <a:cubicBezTo>
                        <a:pt x="64" y="4"/>
                        <a:pt x="67" y="11"/>
                        <a:pt x="69" y="15"/>
                      </a:cubicBezTo>
                      <a:cubicBezTo>
                        <a:pt x="70" y="15"/>
                        <a:pt x="70" y="15"/>
                        <a:pt x="70" y="15"/>
                      </a:cubicBezTo>
                      <a:cubicBezTo>
                        <a:pt x="74" y="22"/>
                        <a:pt x="88" y="47"/>
                        <a:pt x="88" y="47"/>
                      </a:cubicBezTo>
                      <a:cubicBezTo>
                        <a:pt x="88" y="47"/>
                        <a:pt x="88" y="47"/>
                        <a:pt x="88" y="47"/>
                      </a:cubicBezTo>
                      <a:cubicBezTo>
                        <a:pt x="88" y="47"/>
                        <a:pt x="95" y="52"/>
                        <a:pt x="101" y="57"/>
                      </a:cubicBezTo>
                      <a:cubicBezTo>
                        <a:pt x="104" y="60"/>
                        <a:pt x="108" y="62"/>
                        <a:pt x="110" y="64"/>
                      </a:cubicBezTo>
                      <a:cubicBezTo>
                        <a:pt x="112" y="65"/>
                        <a:pt x="113" y="66"/>
                        <a:pt x="114" y="67"/>
                      </a:cubicBezTo>
                      <a:cubicBezTo>
                        <a:pt x="114" y="67"/>
                        <a:pt x="114" y="67"/>
                        <a:pt x="114" y="67"/>
                      </a:cubicBezTo>
                      <a:cubicBezTo>
                        <a:pt x="115" y="68"/>
                        <a:pt x="115" y="70"/>
                        <a:pt x="114" y="72"/>
                      </a:cubicBezTo>
                      <a:cubicBezTo>
                        <a:pt x="113" y="73"/>
                        <a:pt x="111" y="74"/>
                        <a:pt x="109" y="73"/>
                      </a:cubicBezTo>
                      <a:lnTo>
                        <a:pt x="81" y="57"/>
                      </a:lnTo>
                      <a:close/>
                      <a:moveTo>
                        <a:pt x="26" y="43"/>
                      </a:moveTo>
                      <a:cubicBezTo>
                        <a:pt x="26" y="48"/>
                        <a:pt x="26" y="54"/>
                        <a:pt x="26" y="63"/>
                      </a:cubicBezTo>
                      <a:cubicBezTo>
                        <a:pt x="25" y="58"/>
                        <a:pt x="23" y="54"/>
                        <a:pt x="22" y="50"/>
                      </a:cubicBezTo>
                      <a:lnTo>
                        <a:pt x="26" y="43"/>
                      </a:lnTo>
                      <a:close/>
                      <a:moveTo>
                        <a:pt x="219" y="52"/>
                      </a:moveTo>
                      <a:cubicBezTo>
                        <a:pt x="203" y="88"/>
                        <a:pt x="203" y="88"/>
                        <a:pt x="203" y="88"/>
                      </a:cubicBezTo>
                      <a:cubicBezTo>
                        <a:pt x="202" y="89"/>
                        <a:pt x="200" y="90"/>
                        <a:pt x="198" y="89"/>
                      </a:cubicBezTo>
                      <a:cubicBezTo>
                        <a:pt x="196" y="88"/>
                        <a:pt x="195" y="87"/>
                        <a:pt x="196" y="85"/>
                      </a:cubicBezTo>
                      <a:cubicBezTo>
                        <a:pt x="196" y="85"/>
                        <a:pt x="196" y="85"/>
                        <a:pt x="196" y="85"/>
                      </a:cubicBezTo>
                      <a:cubicBezTo>
                        <a:pt x="196" y="84"/>
                        <a:pt x="197" y="82"/>
                        <a:pt x="198" y="80"/>
                      </a:cubicBezTo>
                      <a:cubicBezTo>
                        <a:pt x="198" y="79"/>
                        <a:pt x="198" y="78"/>
                        <a:pt x="198" y="77"/>
                      </a:cubicBezTo>
                      <a:cubicBezTo>
                        <a:pt x="198" y="77"/>
                        <a:pt x="198" y="77"/>
                        <a:pt x="198" y="77"/>
                      </a:cubicBezTo>
                      <a:cubicBezTo>
                        <a:pt x="199" y="74"/>
                        <a:pt x="201" y="71"/>
                        <a:pt x="202" y="68"/>
                      </a:cubicBezTo>
                      <a:cubicBezTo>
                        <a:pt x="205" y="59"/>
                        <a:pt x="208" y="50"/>
                        <a:pt x="208" y="50"/>
                      </a:cubicBezTo>
                      <a:cubicBezTo>
                        <a:pt x="208" y="49"/>
                        <a:pt x="208" y="48"/>
                        <a:pt x="207" y="48"/>
                      </a:cubicBezTo>
                      <a:cubicBezTo>
                        <a:pt x="198" y="35"/>
                        <a:pt x="198" y="35"/>
                        <a:pt x="198" y="35"/>
                      </a:cubicBezTo>
                      <a:cubicBezTo>
                        <a:pt x="197" y="34"/>
                        <a:pt x="196" y="34"/>
                        <a:pt x="195" y="34"/>
                      </a:cubicBezTo>
                      <a:cubicBezTo>
                        <a:pt x="194" y="34"/>
                        <a:pt x="194" y="35"/>
                        <a:pt x="194" y="36"/>
                      </a:cubicBezTo>
                      <a:cubicBezTo>
                        <a:pt x="194" y="36"/>
                        <a:pt x="194" y="50"/>
                        <a:pt x="194" y="76"/>
                      </a:cubicBezTo>
                      <a:cubicBezTo>
                        <a:pt x="193" y="80"/>
                        <a:pt x="192" y="83"/>
                        <a:pt x="191" y="83"/>
                      </a:cubicBezTo>
                      <a:cubicBezTo>
                        <a:pt x="191" y="84"/>
                        <a:pt x="191" y="84"/>
                        <a:pt x="191" y="84"/>
                      </a:cubicBezTo>
                      <a:cubicBezTo>
                        <a:pt x="190" y="87"/>
                        <a:pt x="192" y="90"/>
                        <a:pt x="194" y="92"/>
                      </a:cubicBezTo>
                      <a:cubicBezTo>
                        <a:pt x="194" y="110"/>
                        <a:pt x="194" y="129"/>
                        <a:pt x="194" y="144"/>
                      </a:cubicBezTo>
                      <a:cubicBezTo>
                        <a:pt x="194" y="151"/>
                        <a:pt x="195" y="157"/>
                        <a:pt x="195" y="162"/>
                      </a:cubicBezTo>
                      <a:cubicBezTo>
                        <a:pt x="195" y="165"/>
                        <a:pt x="195" y="167"/>
                        <a:pt x="195" y="169"/>
                      </a:cubicBezTo>
                      <a:cubicBezTo>
                        <a:pt x="195" y="169"/>
                        <a:pt x="195" y="169"/>
                        <a:pt x="195" y="169"/>
                      </a:cubicBezTo>
                      <a:cubicBezTo>
                        <a:pt x="194" y="171"/>
                        <a:pt x="192" y="173"/>
                        <a:pt x="189" y="173"/>
                      </a:cubicBezTo>
                      <a:cubicBezTo>
                        <a:pt x="186" y="173"/>
                        <a:pt x="183" y="171"/>
                        <a:pt x="183" y="168"/>
                      </a:cubicBezTo>
                      <a:cubicBezTo>
                        <a:pt x="177" y="92"/>
                        <a:pt x="177" y="92"/>
                        <a:pt x="177" y="92"/>
                      </a:cubicBezTo>
                      <a:cubicBezTo>
                        <a:pt x="177" y="91"/>
                        <a:pt x="176" y="90"/>
                        <a:pt x="175" y="90"/>
                      </a:cubicBezTo>
                      <a:cubicBezTo>
                        <a:pt x="174" y="90"/>
                        <a:pt x="173" y="91"/>
                        <a:pt x="173" y="92"/>
                      </a:cubicBezTo>
                      <a:cubicBezTo>
                        <a:pt x="167" y="168"/>
                        <a:pt x="167" y="168"/>
                        <a:pt x="167" y="168"/>
                      </a:cubicBezTo>
                      <a:cubicBezTo>
                        <a:pt x="166" y="171"/>
                        <a:pt x="164" y="173"/>
                        <a:pt x="161" y="173"/>
                      </a:cubicBezTo>
                      <a:cubicBezTo>
                        <a:pt x="158" y="173"/>
                        <a:pt x="155" y="171"/>
                        <a:pt x="155" y="169"/>
                      </a:cubicBezTo>
                      <a:cubicBezTo>
                        <a:pt x="155" y="169"/>
                        <a:pt x="155" y="169"/>
                        <a:pt x="155" y="169"/>
                      </a:cubicBezTo>
                      <a:cubicBezTo>
                        <a:pt x="155" y="167"/>
                        <a:pt x="155" y="166"/>
                        <a:pt x="155" y="163"/>
                      </a:cubicBezTo>
                      <a:cubicBezTo>
                        <a:pt x="156" y="159"/>
                        <a:pt x="156" y="153"/>
                        <a:pt x="156" y="147"/>
                      </a:cubicBezTo>
                      <a:cubicBezTo>
                        <a:pt x="156" y="133"/>
                        <a:pt x="157" y="116"/>
                        <a:pt x="157" y="98"/>
                      </a:cubicBezTo>
                      <a:cubicBezTo>
                        <a:pt x="158" y="78"/>
                        <a:pt x="158" y="58"/>
                        <a:pt x="159" y="44"/>
                      </a:cubicBezTo>
                      <a:cubicBezTo>
                        <a:pt x="159" y="44"/>
                        <a:pt x="159" y="44"/>
                        <a:pt x="159" y="44"/>
                      </a:cubicBezTo>
                      <a:cubicBezTo>
                        <a:pt x="159" y="33"/>
                        <a:pt x="159" y="27"/>
                        <a:pt x="159" y="27"/>
                      </a:cubicBezTo>
                      <a:cubicBezTo>
                        <a:pt x="159" y="25"/>
                        <a:pt x="158" y="24"/>
                        <a:pt x="157" y="24"/>
                      </a:cubicBezTo>
                      <a:cubicBezTo>
                        <a:pt x="157" y="24"/>
                        <a:pt x="157" y="24"/>
                        <a:pt x="157" y="24"/>
                      </a:cubicBezTo>
                      <a:cubicBezTo>
                        <a:pt x="155" y="24"/>
                        <a:pt x="154" y="25"/>
                        <a:pt x="154" y="27"/>
                      </a:cubicBezTo>
                      <a:cubicBezTo>
                        <a:pt x="154" y="32"/>
                        <a:pt x="154" y="37"/>
                        <a:pt x="154" y="43"/>
                      </a:cubicBezTo>
                      <a:cubicBezTo>
                        <a:pt x="144" y="57"/>
                        <a:pt x="144" y="57"/>
                        <a:pt x="144" y="57"/>
                      </a:cubicBezTo>
                      <a:cubicBezTo>
                        <a:pt x="119" y="71"/>
                        <a:pt x="119" y="71"/>
                        <a:pt x="119" y="71"/>
                      </a:cubicBezTo>
                      <a:cubicBezTo>
                        <a:pt x="120" y="68"/>
                        <a:pt x="119" y="65"/>
                        <a:pt x="117" y="63"/>
                      </a:cubicBezTo>
                      <a:cubicBezTo>
                        <a:pt x="117" y="63"/>
                        <a:pt x="117" y="63"/>
                        <a:pt x="117" y="63"/>
                      </a:cubicBezTo>
                      <a:cubicBezTo>
                        <a:pt x="117" y="63"/>
                        <a:pt x="116" y="63"/>
                        <a:pt x="116" y="63"/>
                      </a:cubicBezTo>
                      <a:cubicBezTo>
                        <a:pt x="124" y="57"/>
                        <a:pt x="136" y="47"/>
                        <a:pt x="136" y="47"/>
                      </a:cubicBezTo>
                      <a:cubicBezTo>
                        <a:pt x="136" y="47"/>
                        <a:pt x="137" y="47"/>
                        <a:pt x="137" y="47"/>
                      </a:cubicBezTo>
                      <a:cubicBezTo>
                        <a:pt x="137" y="47"/>
                        <a:pt x="151" y="22"/>
                        <a:pt x="155" y="15"/>
                      </a:cubicBezTo>
                      <a:cubicBezTo>
                        <a:pt x="155" y="15"/>
                        <a:pt x="155" y="15"/>
                        <a:pt x="155" y="15"/>
                      </a:cubicBezTo>
                      <a:cubicBezTo>
                        <a:pt x="157" y="11"/>
                        <a:pt x="161" y="4"/>
                        <a:pt x="177" y="4"/>
                      </a:cubicBezTo>
                      <a:cubicBezTo>
                        <a:pt x="177" y="4"/>
                        <a:pt x="177" y="4"/>
                        <a:pt x="177" y="4"/>
                      </a:cubicBezTo>
                      <a:cubicBezTo>
                        <a:pt x="194" y="4"/>
                        <a:pt x="196" y="8"/>
                        <a:pt x="201" y="16"/>
                      </a:cubicBezTo>
                      <a:cubicBezTo>
                        <a:pt x="218" y="42"/>
                        <a:pt x="218" y="42"/>
                        <a:pt x="218" y="42"/>
                      </a:cubicBezTo>
                      <a:cubicBezTo>
                        <a:pt x="220" y="45"/>
                        <a:pt x="220" y="49"/>
                        <a:pt x="219" y="52"/>
                      </a:cubicBezTo>
                      <a:close/>
                      <a:moveTo>
                        <a:pt x="198" y="43"/>
                      </a:moveTo>
                      <a:cubicBezTo>
                        <a:pt x="203" y="50"/>
                        <a:pt x="203" y="50"/>
                        <a:pt x="203" y="50"/>
                      </a:cubicBezTo>
                      <a:cubicBezTo>
                        <a:pt x="202" y="54"/>
                        <a:pt x="200" y="58"/>
                        <a:pt x="198" y="63"/>
                      </a:cubicBezTo>
                      <a:cubicBezTo>
                        <a:pt x="198" y="54"/>
                        <a:pt x="198" y="48"/>
                        <a:pt x="198" y="4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7" name="Google Shape;317;p22"/>
            <p:cNvGrpSpPr/>
            <p:nvPr/>
          </p:nvGrpSpPr>
          <p:grpSpPr>
            <a:xfrm>
              <a:off x="3222154" y="4523808"/>
              <a:ext cx="901700" cy="901700"/>
              <a:chOff x="1544" y="1525"/>
              <a:chExt cx="426" cy="426"/>
            </a:xfrm>
          </p:grpSpPr>
          <p:sp>
            <p:nvSpPr>
              <p:cNvPr id="318" name="Google Shape;318;p22"/>
              <p:cNvSpPr/>
              <p:nvPr/>
            </p:nvSpPr>
            <p:spPr>
              <a:xfrm>
                <a:off x="1544" y="1525"/>
                <a:ext cx="426" cy="42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9" name="Google Shape;319;p22"/>
              <p:cNvSpPr/>
              <p:nvPr/>
            </p:nvSpPr>
            <p:spPr>
              <a:xfrm>
                <a:off x="1672" y="1606"/>
                <a:ext cx="60" cy="264"/>
              </a:xfrm>
              <a:custGeom>
                <a:rect b="b" l="l" r="r" t="t"/>
                <a:pathLst>
                  <a:path extrusionOk="0" h="220" w="50">
                    <a:moveTo>
                      <a:pt x="50" y="173"/>
                    </a:moveTo>
                    <a:cubicBezTo>
                      <a:pt x="50" y="173"/>
                      <a:pt x="50" y="173"/>
                      <a:pt x="50" y="173"/>
                    </a:cubicBezTo>
                    <a:cubicBezTo>
                      <a:pt x="50" y="14"/>
                      <a:pt x="50" y="14"/>
                      <a:pt x="50" y="14"/>
                    </a:cubicBezTo>
                    <a:cubicBezTo>
                      <a:pt x="50" y="6"/>
                      <a:pt x="44" y="0"/>
                      <a:pt x="36" y="0"/>
                    </a:cubicBezTo>
                    <a:cubicBezTo>
                      <a:pt x="13" y="0"/>
                      <a:pt x="13" y="0"/>
                      <a:pt x="13" y="0"/>
                    </a:cubicBezTo>
                    <a:cubicBezTo>
                      <a:pt x="6" y="0"/>
                      <a:pt x="0" y="6"/>
                      <a:pt x="0" y="14"/>
                    </a:cubicBezTo>
                    <a:cubicBezTo>
                      <a:pt x="0" y="173"/>
                      <a:pt x="0" y="173"/>
                      <a:pt x="0" y="173"/>
                    </a:cubicBezTo>
                    <a:cubicBezTo>
                      <a:pt x="0" y="173"/>
                      <a:pt x="0" y="173"/>
                      <a:pt x="0" y="173"/>
                    </a:cubicBezTo>
                    <a:cubicBezTo>
                      <a:pt x="0" y="173"/>
                      <a:pt x="0" y="173"/>
                      <a:pt x="0" y="173"/>
                    </a:cubicBezTo>
                    <a:cubicBezTo>
                      <a:pt x="0" y="173"/>
                      <a:pt x="0" y="173"/>
                      <a:pt x="0" y="173"/>
                    </a:cubicBezTo>
                    <a:cubicBezTo>
                      <a:pt x="0" y="174"/>
                      <a:pt x="0" y="174"/>
                      <a:pt x="0" y="174"/>
                    </a:cubicBezTo>
                    <a:cubicBezTo>
                      <a:pt x="0" y="174"/>
                      <a:pt x="0" y="174"/>
                      <a:pt x="0" y="174"/>
                    </a:cubicBezTo>
                    <a:cubicBezTo>
                      <a:pt x="0" y="174"/>
                      <a:pt x="0" y="174"/>
                      <a:pt x="0" y="174"/>
                    </a:cubicBezTo>
                    <a:cubicBezTo>
                      <a:pt x="0" y="174"/>
                      <a:pt x="0" y="174"/>
                      <a:pt x="0" y="174"/>
                    </a:cubicBezTo>
                    <a:cubicBezTo>
                      <a:pt x="23" y="218"/>
                      <a:pt x="23" y="218"/>
                      <a:pt x="23" y="218"/>
                    </a:cubicBezTo>
                    <a:cubicBezTo>
                      <a:pt x="23" y="219"/>
                      <a:pt x="24" y="220"/>
                      <a:pt x="25" y="220"/>
                    </a:cubicBezTo>
                    <a:cubicBezTo>
                      <a:pt x="26" y="220"/>
                      <a:pt x="27" y="219"/>
                      <a:pt x="27" y="218"/>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3"/>
                    </a:cubicBezTo>
                    <a:close/>
                    <a:moveTo>
                      <a:pt x="31" y="201"/>
                    </a:moveTo>
                    <a:cubicBezTo>
                      <a:pt x="19" y="201"/>
                      <a:pt x="19" y="201"/>
                      <a:pt x="19" y="201"/>
                    </a:cubicBezTo>
                    <a:cubicBezTo>
                      <a:pt x="7" y="177"/>
                      <a:pt x="7" y="177"/>
                      <a:pt x="7" y="177"/>
                    </a:cubicBezTo>
                    <a:cubicBezTo>
                      <a:pt x="8" y="177"/>
                      <a:pt x="9" y="177"/>
                      <a:pt x="11" y="177"/>
                    </a:cubicBezTo>
                    <a:cubicBezTo>
                      <a:pt x="13" y="177"/>
                      <a:pt x="14" y="177"/>
                      <a:pt x="16" y="177"/>
                    </a:cubicBezTo>
                    <a:cubicBezTo>
                      <a:pt x="16" y="177"/>
                      <a:pt x="16" y="177"/>
                      <a:pt x="17" y="177"/>
                    </a:cubicBezTo>
                    <a:cubicBezTo>
                      <a:pt x="17" y="177"/>
                      <a:pt x="17" y="177"/>
                      <a:pt x="18" y="177"/>
                    </a:cubicBezTo>
                    <a:cubicBezTo>
                      <a:pt x="20" y="176"/>
                      <a:pt x="22" y="176"/>
                      <a:pt x="24" y="176"/>
                    </a:cubicBezTo>
                    <a:cubicBezTo>
                      <a:pt x="31" y="174"/>
                      <a:pt x="38" y="173"/>
                      <a:pt x="44" y="175"/>
                    </a:cubicBezTo>
                    <a:lnTo>
                      <a:pt x="31" y="201"/>
                    </a:lnTo>
                    <a:close/>
                    <a:moveTo>
                      <a:pt x="45" y="53"/>
                    </a:moveTo>
                    <a:cubicBezTo>
                      <a:pt x="4" y="53"/>
                      <a:pt x="4" y="53"/>
                      <a:pt x="4" y="53"/>
                    </a:cubicBezTo>
                    <a:cubicBezTo>
                      <a:pt x="4" y="34"/>
                      <a:pt x="4" y="34"/>
                      <a:pt x="4" y="34"/>
                    </a:cubicBezTo>
                    <a:cubicBezTo>
                      <a:pt x="45" y="34"/>
                      <a:pt x="45" y="34"/>
                      <a:pt x="45" y="34"/>
                    </a:cubicBezTo>
                    <a:lnTo>
                      <a:pt x="45" y="53"/>
                    </a:lnTo>
                    <a:close/>
                    <a:moveTo>
                      <a:pt x="23" y="171"/>
                    </a:moveTo>
                    <a:cubicBezTo>
                      <a:pt x="22" y="171"/>
                      <a:pt x="20" y="172"/>
                      <a:pt x="19" y="172"/>
                    </a:cubicBezTo>
                    <a:cubicBezTo>
                      <a:pt x="19" y="58"/>
                      <a:pt x="19" y="58"/>
                      <a:pt x="19" y="58"/>
                    </a:cubicBezTo>
                    <a:cubicBezTo>
                      <a:pt x="31" y="58"/>
                      <a:pt x="31" y="58"/>
                      <a:pt x="31" y="58"/>
                    </a:cubicBezTo>
                    <a:cubicBezTo>
                      <a:pt x="31" y="169"/>
                      <a:pt x="31" y="169"/>
                      <a:pt x="31" y="169"/>
                    </a:cubicBezTo>
                    <a:cubicBezTo>
                      <a:pt x="28" y="170"/>
                      <a:pt x="26" y="170"/>
                      <a:pt x="23" y="171"/>
                    </a:cubicBezTo>
                    <a:close/>
                    <a:moveTo>
                      <a:pt x="4" y="172"/>
                    </a:moveTo>
                    <a:cubicBezTo>
                      <a:pt x="4" y="58"/>
                      <a:pt x="4" y="58"/>
                      <a:pt x="4" y="58"/>
                    </a:cubicBezTo>
                    <a:cubicBezTo>
                      <a:pt x="14" y="58"/>
                      <a:pt x="14" y="58"/>
                      <a:pt x="14" y="58"/>
                    </a:cubicBezTo>
                    <a:cubicBezTo>
                      <a:pt x="14" y="173"/>
                      <a:pt x="14" y="173"/>
                      <a:pt x="14" y="173"/>
                    </a:cubicBezTo>
                    <a:cubicBezTo>
                      <a:pt x="11" y="173"/>
                      <a:pt x="7" y="173"/>
                      <a:pt x="4" y="172"/>
                    </a:cubicBezTo>
                    <a:close/>
                    <a:moveTo>
                      <a:pt x="36" y="169"/>
                    </a:moveTo>
                    <a:cubicBezTo>
                      <a:pt x="36" y="58"/>
                      <a:pt x="36" y="58"/>
                      <a:pt x="36" y="58"/>
                    </a:cubicBezTo>
                    <a:cubicBezTo>
                      <a:pt x="45" y="58"/>
                      <a:pt x="45" y="58"/>
                      <a:pt x="45" y="58"/>
                    </a:cubicBezTo>
                    <a:cubicBezTo>
                      <a:pt x="45" y="170"/>
                      <a:pt x="45" y="170"/>
                      <a:pt x="45" y="170"/>
                    </a:cubicBezTo>
                    <a:cubicBezTo>
                      <a:pt x="42" y="169"/>
                      <a:pt x="39" y="169"/>
                      <a:pt x="36" y="169"/>
                    </a:cubicBezTo>
                    <a:close/>
                    <a:moveTo>
                      <a:pt x="13" y="5"/>
                    </a:moveTo>
                    <a:cubicBezTo>
                      <a:pt x="36" y="5"/>
                      <a:pt x="36" y="5"/>
                      <a:pt x="36" y="5"/>
                    </a:cubicBezTo>
                    <a:cubicBezTo>
                      <a:pt x="41" y="5"/>
                      <a:pt x="45" y="9"/>
                      <a:pt x="45" y="14"/>
                    </a:cubicBezTo>
                    <a:cubicBezTo>
                      <a:pt x="45" y="29"/>
                      <a:pt x="45" y="29"/>
                      <a:pt x="45" y="29"/>
                    </a:cubicBezTo>
                    <a:cubicBezTo>
                      <a:pt x="4" y="29"/>
                      <a:pt x="4" y="29"/>
                      <a:pt x="4" y="29"/>
                    </a:cubicBezTo>
                    <a:cubicBezTo>
                      <a:pt x="4" y="14"/>
                      <a:pt x="4" y="14"/>
                      <a:pt x="4" y="14"/>
                    </a:cubicBezTo>
                    <a:cubicBezTo>
                      <a:pt x="4" y="9"/>
                      <a:pt x="8" y="5"/>
                      <a:pt x="13" y="5"/>
                    </a:cubicBezTo>
                    <a:close/>
                    <a:moveTo>
                      <a:pt x="22" y="206"/>
                    </a:moveTo>
                    <a:cubicBezTo>
                      <a:pt x="28" y="206"/>
                      <a:pt x="28" y="206"/>
                      <a:pt x="28" y="206"/>
                    </a:cubicBezTo>
                    <a:cubicBezTo>
                      <a:pt x="25" y="212"/>
                      <a:pt x="25" y="212"/>
                      <a:pt x="25" y="212"/>
                    </a:cubicBezTo>
                    <a:lnTo>
                      <a:pt x="22" y="20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20" name="Google Shape;320;p22"/>
              <p:cNvSpPr/>
              <p:nvPr/>
            </p:nvSpPr>
            <p:spPr>
              <a:xfrm>
                <a:off x="1765" y="1606"/>
                <a:ext cx="77" cy="264"/>
              </a:xfrm>
              <a:custGeom>
                <a:rect b="b" l="l" r="r" t="t"/>
                <a:pathLst>
                  <a:path extrusionOk="0" h="220" w="64">
                    <a:moveTo>
                      <a:pt x="61" y="0"/>
                    </a:moveTo>
                    <a:cubicBezTo>
                      <a:pt x="3" y="0"/>
                      <a:pt x="3" y="0"/>
                      <a:pt x="3" y="0"/>
                    </a:cubicBezTo>
                    <a:cubicBezTo>
                      <a:pt x="1" y="0"/>
                      <a:pt x="0" y="1"/>
                      <a:pt x="0" y="3"/>
                    </a:cubicBezTo>
                    <a:cubicBezTo>
                      <a:pt x="0" y="217"/>
                      <a:pt x="0" y="217"/>
                      <a:pt x="0" y="217"/>
                    </a:cubicBezTo>
                    <a:cubicBezTo>
                      <a:pt x="0" y="218"/>
                      <a:pt x="1" y="220"/>
                      <a:pt x="3" y="220"/>
                    </a:cubicBezTo>
                    <a:cubicBezTo>
                      <a:pt x="61" y="220"/>
                      <a:pt x="61" y="220"/>
                      <a:pt x="61" y="220"/>
                    </a:cubicBezTo>
                    <a:cubicBezTo>
                      <a:pt x="63" y="220"/>
                      <a:pt x="64" y="218"/>
                      <a:pt x="64" y="217"/>
                    </a:cubicBezTo>
                    <a:cubicBezTo>
                      <a:pt x="64" y="3"/>
                      <a:pt x="64" y="3"/>
                      <a:pt x="64" y="3"/>
                    </a:cubicBezTo>
                    <a:cubicBezTo>
                      <a:pt x="64" y="1"/>
                      <a:pt x="63" y="0"/>
                      <a:pt x="61" y="0"/>
                    </a:cubicBezTo>
                    <a:close/>
                    <a:moveTo>
                      <a:pt x="5" y="215"/>
                    </a:moveTo>
                    <a:cubicBezTo>
                      <a:pt x="5" y="5"/>
                      <a:pt x="5" y="5"/>
                      <a:pt x="5" y="5"/>
                    </a:cubicBezTo>
                    <a:cubicBezTo>
                      <a:pt x="59" y="5"/>
                      <a:pt x="59" y="5"/>
                      <a:pt x="59" y="5"/>
                    </a:cubicBezTo>
                    <a:cubicBezTo>
                      <a:pt x="59" y="22"/>
                      <a:pt x="59" y="22"/>
                      <a:pt x="59" y="22"/>
                    </a:cubicBezTo>
                    <a:cubicBezTo>
                      <a:pt x="39" y="22"/>
                      <a:pt x="39" y="22"/>
                      <a:pt x="39" y="22"/>
                    </a:cubicBezTo>
                    <a:cubicBezTo>
                      <a:pt x="38" y="22"/>
                      <a:pt x="37" y="24"/>
                      <a:pt x="37" y="25"/>
                    </a:cubicBezTo>
                    <a:cubicBezTo>
                      <a:pt x="37" y="26"/>
                      <a:pt x="38" y="27"/>
                      <a:pt x="39" y="27"/>
                    </a:cubicBezTo>
                    <a:cubicBezTo>
                      <a:pt x="59" y="27"/>
                      <a:pt x="59" y="27"/>
                      <a:pt x="59" y="27"/>
                    </a:cubicBezTo>
                    <a:cubicBezTo>
                      <a:pt x="59" y="47"/>
                      <a:pt x="59" y="47"/>
                      <a:pt x="59" y="47"/>
                    </a:cubicBezTo>
                    <a:cubicBezTo>
                      <a:pt x="32" y="47"/>
                      <a:pt x="32" y="47"/>
                      <a:pt x="32" y="47"/>
                    </a:cubicBezTo>
                    <a:cubicBezTo>
                      <a:pt x="31" y="47"/>
                      <a:pt x="30" y="48"/>
                      <a:pt x="30" y="49"/>
                    </a:cubicBezTo>
                    <a:cubicBezTo>
                      <a:pt x="30" y="50"/>
                      <a:pt x="31" y="51"/>
                      <a:pt x="32" y="51"/>
                    </a:cubicBezTo>
                    <a:cubicBezTo>
                      <a:pt x="59" y="51"/>
                      <a:pt x="59" y="51"/>
                      <a:pt x="59" y="51"/>
                    </a:cubicBezTo>
                    <a:cubicBezTo>
                      <a:pt x="59" y="71"/>
                      <a:pt x="59" y="71"/>
                      <a:pt x="59" y="71"/>
                    </a:cubicBezTo>
                    <a:cubicBezTo>
                      <a:pt x="39" y="71"/>
                      <a:pt x="39" y="71"/>
                      <a:pt x="39" y="71"/>
                    </a:cubicBezTo>
                    <a:cubicBezTo>
                      <a:pt x="38" y="71"/>
                      <a:pt x="37" y="72"/>
                      <a:pt x="37" y="73"/>
                    </a:cubicBezTo>
                    <a:cubicBezTo>
                      <a:pt x="37" y="74"/>
                      <a:pt x="38" y="76"/>
                      <a:pt x="39" y="76"/>
                    </a:cubicBezTo>
                    <a:cubicBezTo>
                      <a:pt x="59" y="76"/>
                      <a:pt x="59" y="76"/>
                      <a:pt x="59" y="76"/>
                    </a:cubicBezTo>
                    <a:cubicBezTo>
                      <a:pt x="59" y="95"/>
                      <a:pt x="59" y="95"/>
                      <a:pt x="59" y="95"/>
                    </a:cubicBezTo>
                    <a:cubicBezTo>
                      <a:pt x="32" y="95"/>
                      <a:pt x="32" y="95"/>
                      <a:pt x="32" y="95"/>
                    </a:cubicBezTo>
                    <a:cubicBezTo>
                      <a:pt x="31" y="95"/>
                      <a:pt x="30" y="96"/>
                      <a:pt x="30" y="97"/>
                    </a:cubicBezTo>
                    <a:cubicBezTo>
                      <a:pt x="30" y="99"/>
                      <a:pt x="31" y="100"/>
                      <a:pt x="32" y="100"/>
                    </a:cubicBezTo>
                    <a:cubicBezTo>
                      <a:pt x="59" y="100"/>
                      <a:pt x="59" y="100"/>
                      <a:pt x="59" y="100"/>
                    </a:cubicBezTo>
                    <a:cubicBezTo>
                      <a:pt x="59" y="119"/>
                      <a:pt x="59" y="119"/>
                      <a:pt x="59" y="119"/>
                    </a:cubicBezTo>
                    <a:cubicBezTo>
                      <a:pt x="39" y="119"/>
                      <a:pt x="39" y="119"/>
                      <a:pt x="39" y="119"/>
                    </a:cubicBezTo>
                    <a:cubicBezTo>
                      <a:pt x="38" y="119"/>
                      <a:pt x="37" y="120"/>
                      <a:pt x="37" y="122"/>
                    </a:cubicBezTo>
                    <a:cubicBezTo>
                      <a:pt x="37" y="123"/>
                      <a:pt x="38" y="124"/>
                      <a:pt x="39" y="124"/>
                    </a:cubicBezTo>
                    <a:cubicBezTo>
                      <a:pt x="59" y="124"/>
                      <a:pt x="59" y="124"/>
                      <a:pt x="59" y="124"/>
                    </a:cubicBezTo>
                    <a:cubicBezTo>
                      <a:pt x="59" y="143"/>
                      <a:pt x="59" y="143"/>
                      <a:pt x="59" y="143"/>
                    </a:cubicBezTo>
                    <a:cubicBezTo>
                      <a:pt x="32" y="143"/>
                      <a:pt x="32" y="143"/>
                      <a:pt x="32" y="143"/>
                    </a:cubicBezTo>
                    <a:cubicBezTo>
                      <a:pt x="31" y="143"/>
                      <a:pt x="30" y="144"/>
                      <a:pt x="30" y="146"/>
                    </a:cubicBezTo>
                    <a:cubicBezTo>
                      <a:pt x="30" y="147"/>
                      <a:pt x="31" y="148"/>
                      <a:pt x="32" y="148"/>
                    </a:cubicBezTo>
                    <a:cubicBezTo>
                      <a:pt x="59" y="148"/>
                      <a:pt x="59" y="148"/>
                      <a:pt x="59" y="148"/>
                    </a:cubicBezTo>
                    <a:cubicBezTo>
                      <a:pt x="59" y="168"/>
                      <a:pt x="59" y="168"/>
                      <a:pt x="59" y="168"/>
                    </a:cubicBezTo>
                    <a:cubicBezTo>
                      <a:pt x="39" y="168"/>
                      <a:pt x="39" y="168"/>
                      <a:pt x="39" y="168"/>
                    </a:cubicBezTo>
                    <a:cubicBezTo>
                      <a:pt x="38" y="168"/>
                      <a:pt x="37" y="169"/>
                      <a:pt x="37" y="170"/>
                    </a:cubicBezTo>
                    <a:cubicBezTo>
                      <a:pt x="37" y="171"/>
                      <a:pt x="38" y="172"/>
                      <a:pt x="39" y="172"/>
                    </a:cubicBezTo>
                    <a:cubicBezTo>
                      <a:pt x="59" y="172"/>
                      <a:pt x="59" y="172"/>
                      <a:pt x="59" y="172"/>
                    </a:cubicBezTo>
                    <a:cubicBezTo>
                      <a:pt x="59" y="192"/>
                      <a:pt x="59" y="192"/>
                      <a:pt x="59" y="192"/>
                    </a:cubicBezTo>
                    <a:cubicBezTo>
                      <a:pt x="32" y="192"/>
                      <a:pt x="32" y="192"/>
                      <a:pt x="32" y="192"/>
                    </a:cubicBezTo>
                    <a:cubicBezTo>
                      <a:pt x="31" y="192"/>
                      <a:pt x="30" y="193"/>
                      <a:pt x="30" y="194"/>
                    </a:cubicBezTo>
                    <a:cubicBezTo>
                      <a:pt x="30" y="195"/>
                      <a:pt x="31" y="196"/>
                      <a:pt x="32" y="196"/>
                    </a:cubicBezTo>
                    <a:cubicBezTo>
                      <a:pt x="59" y="196"/>
                      <a:pt x="59" y="196"/>
                      <a:pt x="59" y="196"/>
                    </a:cubicBezTo>
                    <a:cubicBezTo>
                      <a:pt x="59" y="215"/>
                      <a:pt x="59" y="215"/>
                      <a:pt x="59" y="215"/>
                    </a:cubicBezTo>
                    <a:lnTo>
                      <a:pt x="5" y="215"/>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321" name="Google Shape;321;p22"/>
            <p:cNvSpPr txBox="1"/>
            <p:nvPr/>
          </p:nvSpPr>
          <p:spPr>
            <a:xfrm>
              <a:off x="1271464" y="2876902"/>
              <a:ext cx="2551325" cy="22424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rgbClr val="2690B0"/>
                  </a:solidFill>
                  <a:latin typeface="Consolas"/>
                  <a:ea typeface="Consolas"/>
                  <a:cs typeface="Consolas"/>
                  <a:sym typeface="Consolas"/>
                </a:rPr>
                <a:t>Finance</a:t>
              </a:r>
              <a:endParaRPr sz="1295">
                <a:solidFill>
                  <a:srgbClr val="2690B0"/>
                </a:solidFill>
                <a:latin typeface="Consolas"/>
                <a:ea typeface="Consolas"/>
                <a:cs typeface="Consolas"/>
                <a:sym typeface="Consolas"/>
              </a:endParaRPr>
            </a:p>
          </p:txBody>
        </p:sp>
        <p:sp>
          <p:nvSpPr>
            <p:cNvPr id="322" name="Google Shape;322;p22"/>
            <p:cNvSpPr txBox="1"/>
            <p:nvPr/>
          </p:nvSpPr>
          <p:spPr>
            <a:xfrm>
              <a:off x="8386383" y="28769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Tech Startup</a:t>
              </a:r>
              <a:endParaRPr sz="1295">
                <a:solidFill>
                  <a:srgbClr val="343432"/>
                </a:solidFill>
                <a:latin typeface="Consolas"/>
                <a:ea typeface="Consolas"/>
                <a:cs typeface="Consolas"/>
                <a:sym typeface="Consolas"/>
              </a:endParaRPr>
            </a:p>
          </p:txBody>
        </p:sp>
        <p:sp>
          <p:nvSpPr>
            <p:cNvPr id="323" name="Google Shape;323;p22"/>
            <p:cNvSpPr txBox="1"/>
            <p:nvPr/>
          </p:nvSpPr>
          <p:spPr>
            <a:xfrm>
              <a:off x="9038043" y="45670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Public &amp; NGO</a:t>
              </a:r>
              <a:endParaRPr sz="1295">
                <a:solidFill>
                  <a:srgbClr val="343432"/>
                </a:solidFill>
                <a:latin typeface="Consolas"/>
                <a:ea typeface="Consolas"/>
                <a:cs typeface="Consolas"/>
                <a:sym typeface="Consolas"/>
              </a:endParaRPr>
            </a:p>
          </p:txBody>
        </p:sp>
        <p:grpSp>
          <p:nvGrpSpPr>
            <p:cNvPr id="324" name="Google Shape;324;p22"/>
            <p:cNvGrpSpPr/>
            <p:nvPr/>
          </p:nvGrpSpPr>
          <p:grpSpPr>
            <a:xfrm>
              <a:off x="670829" y="1911183"/>
              <a:ext cx="11144847" cy="3561740"/>
              <a:chOff x="4410146" y="661683"/>
              <a:chExt cx="10815114" cy="4296347"/>
            </a:xfrm>
          </p:grpSpPr>
          <p:sp>
            <p:nvSpPr>
              <p:cNvPr id="325" name="Google Shape;325;p22"/>
              <p:cNvSpPr txBox="1"/>
              <p:nvPr/>
            </p:nvSpPr>
            <p:spPr>
              <a:xfrm>
                <a:off x="4410146" y="3865262"/>
                <a:ext cx="2475841" cy="27049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chemeClr val="accent1"/>
                    </a:solidFill>
                    <a:latin typeface="Consolas"/>
                    <a:ea typeface="Consolas"/>
                    <a:cs typeface="Consolas"/>
                    <a:sym typeface="Consolas"/>
                  </a:rPr>
                  <a:t>Education</a:t>
                </a:r>
                <a:endParaRPr sz="1295">
                  <a:solidFill>
                    <a:schemeClr val="accent1"/>
                  </a:solidFill>
                  <a:latin typeface="Consolas"/>
                  <a:ea typeface="Consolas"/>
                  <a:cs typeface="Consolas"/>
                  <a:sym typeface="Consolas"/>
                </a:endParaRPr>
              </a:p>
            </p:txBody>
          </p:sp>
          <p:sp>
            <p:nvSpPr>
              <p:cNvPr id="326" name="Google Shape;326;p22"/>
              <p:cNvSpPr txBox="1"/>
              <p:nvPr/>
            </p:nvSpPr>
            <p:spPr>
              <a:xfrm>
                <a:off x="4631158" y="418785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a:p>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b="0" sz="1000">
                  <a:solidFill>
                    <a:srgbClr val="262626"/>
                  </a:solidFill>
                  <a:latin typeface="Consolas"/>
                  <a:ea typeface="Consolas"/>
                  <a:cs typeface="Consolas"/>
                  <a:sym typeface="Consolas"/>
                </a:endParaRPr>
              </a:p>
            </p:txBody>
          </p:sp>
          <p:sp>
            <p:nvSpPr>
              <p:cNvPr id="327" name="Google Shape;327;p22"/>
              <p:cNvSpPr txBox="1"/>
              <p:nvPr/>
            </p:nvSpPr>
            <p:spPr>
              <a:xfrm>
                <a:off x="4943172" y="2233574"/>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925">
                    <a:solidFill>
                      <a:srgbClr val="262626"/>
                    </a:solidFill>
                    <a:latin typeface="Consolas"/>
                    <a:ea typeface="Consolas"/>
                    <a:cs typeface="Consolas"/>
                    <a:sym typeface="Consolas"/>
                  </a:rPr>
                  <a:t>We use well-known development methodologies to create a </a:t>
                </a:r>
                <a:endParaRPr b="0" sz="925">
                  <a:solidFill>
                    <a:srgbClr val="262626"/>
                  </a:solidFill>
                  <a:latin typeface="Consolas"/>
                  <a:ea typeface="Consolas"/>
                  <a:cs typeface="Consolas"/>
                  <a:sym typeface="Consolas"/>
                </a:endParaRPr>
              </a:p>
            </p:txBody>
          </p:sp>
          <p:sp>
            <p:nvSpPr>
              <p:cNvPr id="328" name="Google Shape;328;p22"/>
              <p:cNvSpPr txBox="1"/>
              <p:nvPr/>
            </p:nvSpPr>
            <p:spPr>
              <a:xfrm>
                <a:off x="8138961" y="661683"/>
                <a:ext cx="2475842" cy="712978"/>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Is the color of</a:t>
                </a:r>
                <a:endParaRPr b="0" sz="1000">
                  <a:solidFill>
                    <a:srgbClr val="262626"/>
                  </a:solidFill>
                  <a:latin typeface="Consolas"/>
                  <a:ea typeface="Consolas"/>
                  <a:cs typeface="Consolas"/>
                  <a:sym typeface="Consolas"/>
                </a:endParaRPr>
              </a:p>
            </p:txBody>
          </p:sp>
          <p:sp>
            <p:nvSpPr>
              <p:cNvPr id="329" name="Google Shape;329;p22"/>
              <p:cNvSpPr txBox="1"/>
              <p:nvPr/>
            </p:nvSpPr>
            <p:spPr>
              <a:xfrm>
                <a:off x="11898012" y="218640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 Add or delete slides.</a:t>
                </a:r>
                <a:endParaRPr b="0" sz="1000">
                  <a:solidFill>
                    <a:srgbClr val="262626"/>
                  </a:solidFill>
                  <a:latin typeface="Consolas"/>
                  <a:ea typeface="Consolas"/>
                  <a:cs typeface="Consolas"/>
                  <a:sym typeface="Consolas"/>
                </a:endParaRPr>
              </a:p>
            </p:txBody>
          </p:sp>
          <p:sp>
            <p:nvSpPr>
              <p:cNvPr id="330" name="Google Shape;330;p22"/>
              <p:cNvSpPr txBox="1"/>
              <p:nvPr/>
            </p:nvSpPr>
            <p:spPr>
              <a:xfrm>
                <a:off x="12749420" y="4245051"/>
                <a:ext cx="2475840"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700">
                    <a:solidFill>
                      <a:srgbClr val="262626"/>
                    </a:solidFill>
                    <a:latin typeface="Consolas"/>
                    <a:ea typeface="Consolas"/>
                    <a:cs typeface="Consolas"/>
                    <a:sym typeface="Consolas"/>
                  </a:rPr>
                  <a:t>Is the color of gold, butter  and ripe lemons. In the  spectrum of visible light,  yellow is found between  green and orange.</a:t>
                </a:r>
                <a:endParaRPr b="0" sz="700">
                  <a:solidFill>
                    <a:srgbClr val="262626"/>
                  </a:solidFill>
                  <a:latin typeface="Consolas"/>
                  <a:ea typeface="Consolas"/>
                  <a:cs typeface="Consolas"/>
                  <a:sym typeface="Consolas"/>
                </a:endParaRPr>
              </a:p>
            </p:txBody>
          </p:sp>
        </p:grpSp>
        <p:sp>
          <p:nvSpPr>
            <p:cNvPr id="331" name="Google Shape;331;p22"/>
            <p:cNvSpPr txBox="1"/>
            <p:nvPr/>
          </p:nvSpPr>
          <p:spPr>
            <a:xfrm>
              <a:off x="4865200" y="1660908"/>
              <a:ext cx="2498149" cy="231923"/>
            </a:xfrm>
            <a:prstGeom prst="rect">
              <a:avLst/>
            </a:prstGeom>
            <a:noFill/>
            <a:ln>
              <a:noFill/>
            </a:ln>
          </p:spPr>
          <p:txBody>
            <a:bodyPr anchorCtr="1" anchor="ctr"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94BA64"/>
                  </a:solidFill>
                  <a:latin typeface="Consolas"/>
                  <a:ea typeface="Consolas"/>
                  <a:cs typeface="Consolas"/>
                  <a:sym typeface="Consolas"/>
                </a:rPr>
                <a:t>Fashion</a:t>
              </a:r>
              <a:endParaRPr sz="1295">
                <a:solidFill>
                  <a:srgbClr val="94BA64"/>
                </a:solidFill>
                <a:latin typeface="Consolas"/>
                <a:ea typeface="Consolas"/>
                <a:cs typeface="Consolas"/>
                <a:sym typeface="Consolas"/>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23"/>
          <p:cNvSpPr/>
          <p:nvPr/>
        </p:nvSpPr>
        <p:spPr>
          <a:xfrm>
            <a:off x="459641"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38" name="Google Shape;338;p23"/>
          <p:cNvSpPr txBox="1"/>
          <p:nvPr/>
        </p:nvSpPr>
        <p:spPr>
          <a:xfrm>
            <a:off x="6148273"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39" name="Google Shape;339;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0" name="Google Shape;340;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41" name="Google Shape;341;p23"/>
          <p:cNvSpPr/>
          <p:nvPr/>
        </p:nvSpPr>
        <p:spPr>
          <a:xfrm>
            <a:off x="0" y="0"/>
            <a:ext cx="914400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2" name="Google Shape;342;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3" name="Google Shape;343;p23"/>
          <p:cNvSpPr/>
          <p:nvPr/>
        </p:nvSpPr>
        <p:spPr>
          <a:xfrm>
            <a:off x="4211960" y="1584463"/>
            <a:ext cx="735886" cy="738319"/>
          </a:xfrm>
          <a:custGeom>
            <a:rect b="b" l="l" r="r" t="t"/>
            <a:pathLst>
              <a:path extrusionOk="0" h="604373" w="602382">
                <a:moveTo>
                  <a:pt x="366463" y="522972"/>
                </a:moveTo>
                <a:lnTo>
                  <a:pt x="353547" y="571329"/>
                </a:lnTo>
                <a:lnTo>
                  <a:pt x="401175" y="557628"/>
                </a:lnTo>
                <a:close/>
                <a:moveTo>
                  <a:pt x="486744" y="392407"/>
                </a:moveTo>
                <a:lnTo>
                  <a:pt x="376150" y="502823"/>
                </a:lnTo>
                <a:lnTo>
                  <a:pt x="422164" y="547956"/>
                </a:lnTo>
                <a:lnTo>
                  <a:pt x="531950" y="438346"/>
                </a:lnTo>
                <a:close/>
                <a:moveTo>
                  <a:pt x="531950" y="347273"/>
                </a:moveTo>
                <a:lnTo>
                  <a:pt x="502082" y="377094"/>
                </a:lnTo>
                <a:lnTo>
                  <a:pt x="547288" y="423033"/>
                </a:lnTo>
                <a:lnTo>
                  <a:pt x="577964" y="392407"/>
                </a:lnTo>
                <a:cubicBezTo>
                  <a:pt x="582000" y="388377"/>
                  <a:pt x="582000" y="381930"/>
                  <a:pt x="577964" y="377900"/>
                </a:cubicBezTo>
                <a:lnTo>
                  <a:pt x="547288" y="347273"/>
                </a:lnTo>
                <a:cubicBezTo>
                  <a:pt x="543252" y="343244"/>
                  <a:pt x="535986" y="343244"/>
                  <a:pt x="531950" y="347273"/>
                </a:cubicBezTo>
                <a:close/>
                <a:moveTo>
                  <a:pt x="540023" y="322893"/>
                </a:moveTo>
                <a:cubicBezTo>
                  <a:pt x="548297" y="322893"/>
                  <a:pt x="556571" y="325916"/>
                  <a:pt x="562626" y="331960"/>
                </a:cubicBezTo>
                <a:lnTo>
                  <a:pt x="593301" y="362587"/>
                </a:lnTo>
                <a:cubicBezTo>
                  <a:pt x="605410" y="374676"/>
                  <a:pt x="605410" y="394825"/>
                  <a:pt x="593301" y="407720"/>
                </a:cubicBezTo>
                <a:lnTo>
                  <a:pt x="427814" y="572941"/>
                </a:lnTo>
                <a:lnTo>
                  <a:pt x="343860" y="595507"/>
                </a:lnTo>
                <a:lnTo>
                  <a:pt x="338209" y="601149"/>
                </a:lnTo>
                <a:cubicBezTo>
                  <a:pt x="335788" y="603567"/>
                  <a:pt x="333366" y="604373"/>
                  <a:pt x="330944" y="604373"/>
                </a:cubicBezTo>
                <a:cubicBezTo>
                  <a:pt x="327715" y="604373"/>
                  <a:pt x="325293" y="603567"/>
                  <a:pt x="322872" y="601149"/>
                </a:cubicBezTo>
                <a:cubicBezTo>
                  <a:pt x="318835" y="597119"/>
                  <a:pt x="318835" y="590672"/>
                  <a:pt x="322872" y="586642"/>
                </a:cubicBezTo>
                <a:lnTo>
                  <a:pt x="328522" y="581000"/>
                </a:lnTo>
                <a:lnTo>
                  <a:pt x="351125" y="497181"/>
                </a:lnTo>
                <a:lnTo>
                  <a:pt x="517420" y="331960"/>
                </a:lnTo>
                <a:cubicBezTo>
                  <a:pt x="523474" y="325916"/>
                  <a:pt x="531748" y="322893"/>
                  <a:pt x="540023" y="322893"/>
                </a:cubicBezTo>
                <a:close/>
                <a:moveTo>
                  <a:pt x="295435" y="0"/>
                </a:moveTo>
                <a:cubicBezTo>
                  <a:pt x="459297" y="0"/>
                  <a:pt x="591677" y="132149"/>
                  <a:pt x="591677" y="295723"/>
                </a:cubicBezTo>
                <a:cubicBezTo>
                  <a:pt x="591677" y="302169"/>
                  <a:pt x="591677" y="308615"/>
                  <a:pt x="590870" y="315062"/>
                </a:cubicBezTo>
                <a:lnTo>
                  <a:pt x="585220" y="308615"/>
                </a:lnTo>
                <a:cubicBezTo>
                  <a:pt x="580376" y="304587"/>
                  <a:pt x="575533" y="300558"/>
                  <a:pt x="569883" y="297334"/>
                </a:cubicBezTo>
                <a:cubicBezTo>
                  <a:pt x="569883" y="297334"/>
                  <a:pt x="569883" y="296529"/>
                  <a:pt x="569883" y="295723"/>
                </a:cubicBezTo>
                <a:cubicBezTo>
                  <a:pt x="569883" y="144235"/>
                  <a:pt x="447189" y="21756"/>
                  <a:pt x="295435" y="21756"/>
                </a:cubicBezTo>
                <a:cubicBezTo>
                  <a:pt x="144489" y="21756"/>
                  <a:pt x="20987" y="144235"/>
                  <a:pt x="20987" y="295723"/>
                </a:cubicBezTo>
                <a:cubicBezTo>
                  <a:pt x="20987" y="374690"/>
                  <a:pt x="54890" y="445599"/>
                  <a:pt x="108972" y="495557"/>
                </a:cubicBezTo>
                <a:cubicBezTo>
                  <a:pt x="114623" y="489917"/>
                  <a:pt x="121887" y="484276"/>
                  <a:pt x="129152" y="481053"/>
                </a:cubicBezTo>
                <a:lnTo>
                  <a:pt x="228438" y="438347"/>
                </a:lnTo>
                <a:cubicBezTo>
                  <a:pt x="229245" y="437541"/>
                  <a:pt x="231666" y="433512"/>
                  <a:pt x="233281" y="429483"/>
                </a:cubicBezTo>
                <a:lnTo>
                  <a:pt x="167898" y="429483"/>
                </a:lnTo>
                <a:cubicBezTo>
                  <a:pt x="166283" y="429483"/>
                  <a:pt x="140453" y="427066"/>
                  <a:pt x="119466" y="418202"/>
                </a:cubicBezTo>
                <a:cubicBezTo>
                  <a:pt x="109779" y="414173"/>
                  <a:pt x="104129" y="408533"/>
                  <a:pt x="101707" y="401281"/>
                </a:cubicBezTo>
                <a:cubicBezTo>
                  <a:pt x="100093" y="394834"/>
                  <a:pt x="101707" y="387582"/>
                  <a:pt x="106551" y="381136"/>
                </a:cubicBezTo>
                <a:cubicBezTo>
                  <a:pt x="125116" y="354545"/>
                  <a:pt x="168705" y="286053"/>
                  <a:pt x="169512" y="216756"/>
                </a:cubicBezTo>
                <a:cubicBezTo>
                  <a:pt x="169512" y="215144"/>
                  <a:pt x="173548" y="95888"/>
                  <a:pt x="291399" y="95083"/>
                </a:cubicBezTo>
                <a:cubicBezTo>
                  <a:pt x="360818" y="95083"/>
                  <a:pt x="393913" y="136178"/>
                  <a:pt x="409250" y="170021"/>
                </a:cubicBezTo>
                <a:cubicBezTo>
                  <a:pt x="416515" y="186136"/>
                  <a:pt x="420551" y="205475"/>
                  <a:pt x="422165" y="228843"/>
                </a:cubicBezTo>
                <a:cubicBezTo>
                  <a:pt x="425394" y="271549"/>
                  <a:pt x="440731" y="312644"/>
                  <a:pt x="456875" y="345682"/>
                </a:cubicBezTo>
                <a:lnTo>
                  <a:pt x="372926" y="429483"/>
                </a:lnTo>
                <a:lnTo>
                  <a:pt x="371312" y="431900"/>
                </a:lnTo>
                <a:lnTo>
                  <a:pt x="322880" y="480248"/>
                </a:lnTo>
                <a:lnTo>
                  <a:pt x="292206" y="590640"/>
                </a:lnTo>
                <a:cubicBezTo>
                  <a:pt x="285749" y="590640"/>
                  <a:pt x="280098" y="590640"/>
                  <a:pt x="273641" y="589834"/>
                </a:cubicBezTo>
                <a:cubicBezTo>
                  <a:pt x="269605" y="589834"/>
                  <a:pt x="264762" y="589028"/>
                  <a:pt x="260726" y="589028"/>
                </a:cubicBezTo>
                <a:cubicBezTo>
                  <a:pt x="256690" y="588223"/>
                  <a:pt x="253461" y="587417"/>
                  <a:pt x="249425" y="587417"/>
                </a:cubicBezTo>
                <a:cubicBezTo>
                  <a:pt x="195342" y="578553"/>
                  <a:pt x="143682" y="555991"/>
                  <a:pt x="101707" y="519731"/>
                </a:cubicBezTo>
                <a:lnTo>
                  <a:pt x="94443" y="513285"/>
                </a:lnTo>
                <a:lnTo>
                  <a:pt x="95250" y="512479"/>
                </a:lnTo>
                <a:cubicBezTo>
                  <a:pt x="36324" y="458491"/>
                  <a:pt x="0" y="381136"/>
                  <a:pt x="0" y="295723"/>
                </a:cubicBezTo>
                <a:cubicBezTo>
                  <a:pt x="0" y="132149"/>
                  <a:pt x="132381" y="0"/>
                  <a:pt x="295435"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4" name="Google Shape;344;p23"/>
          <p:cNvSpPr/>
          <p:nvPr/>
        </p:nvSpPr>
        <p:spPr>
          <a:xfrm>
            <a:off x="1835696" y="1579727"/>
            <a:ext cx="720080" cy="719045"/>
          </a:xfrm>
          <a:custGeom>
            <a:rect b="b" l="l" r="r" t="t"/>
            <a:pathLst>
              <a:path extrusionOk="0" h="600528" w="601392">
                <a:moveTo>
                  <a:pt x="426017" y="397012"/>
                </a:moveTo>
                <a:cubicBezTo>
                  <a:pt x="433559" y="398085"/>
                  <a:pt x="440563" y="400231"/>
                  <a:pt x="447027" y="402377"/>
                </a:cubicBezTo>
                <a:cubicBezTo>
                  <a:pt x="439485" y="413106"/>
                  <a:pt x="429250" y="421690"/>
                  <a:pt x="417398" y="427591"/>
                </a:cubicBezTo>
                <a:cubicBezTo>
                  <a:pt x="421169" y="418471"/>
                  <a:pt x="423863" y="408278"/>
                  <a:pt x="426017" y="397012"/>
                </a:cubicBezTo>
                <a:close/>
                <a:moveTo>
                  <a:pt x="336741" y="397012"/>
                </a:moveTo>
                <a:cubicBezTo>
                  <a:pt x="338895" y="408278"/>
                  <a:pt x="341586" y="418471"/>
                  <a:pt x="345355" y="427591"/>
                </a:cubicBezTo>
                <a:cubicBezTo>
                  <a:pt x="333511" y="421690"/>
                  <a:pt x="323283" y="413106"/>
                  <a:pt x="315208" y="402913"/>
                </a:cubicBezTo>
                <a:cubicBezTo>
                  <a:pt x="321668" y="400231"/>
                  <a:pt x="329205" y="398085"/>
                  <a:pt x="336741" y="397012"/>
                </a:cubicBezTo>
                <a:close/>
                <a:moveTo>
                  <a:pt x="387337" y="392174"/>
                </a:moveTo>
                <a:cubicBezTo>
                  <a:pt x="396471" y="392710"/>
                  <a:pt x="405605" y="393247"/>
                  <a:pt x="414202" y="394856"/>
                </a:cubicBezTo>
                <a:cubicBezTo>
                  <a:pt x="410978" y="409876"/>
                  <a:pt x="406680" y="423286"/>
                  <a:pt x="401307" y="433478"/>
                </a:cubicBezTo>
                <a:cubicBezTo>
                  <a:pt x="396471" y="434551"/>
                  <a:pt x="392173" y="435088"/>
                  <a:pt x="387337" y="435624"/>
                </a:cubicBezTo>
                <a:close/>
                <a:moveTo>
                  <a:pt x="375503" y="392174"/>
                </a:moveTo>
                <a:lnTo>
                  <a:pt x="375503" y="435624"/>
                </a:lnTo>
                <a:cubicBezTo>
                  <a:pt x="370652" y="435088"/>
                  <a:pt x="365801" y="434551"/>
                  <a:pt x="361488" y="433478"/>
                </a:cubicBezTo>
                <a:cubicBezTo>
                  <a:pt x="356098" y="423823"/>
                  <a:pt x="351247" y="409876"/>
                  <a:pt x="348552" y="394856"/>
                </a:cubicBezTo>
                <a:cubicBezTo>
                  <a:pt x="357176" y="393247"/>
                  <a:pt x="366340" y="392710"/>
                  <a:pt x="375503" y="392174"/>
                </a:cubicBezTo>
                <a:close/>
                <a:moveTo>
                  <a:pt x="429826" y="360472"/>
                </a:moveTo>
                <a:lnTo>
                  <a:pt x="462576" y="360472"/>
                </a:lnTo>
                <a:cubicBezTo>
                  <a:pt x="462039" y="371756"/>
                  <a:pt x="458818" y="382502"/>
                  <a:pt x="453449" y="392174"/>
                </a:cubicBezTo>
                <a:cubicBezTo>
                  <a:pt x="445932" y="388950"/>
                  <a:pt x="437342" y="386801"/>
                  <a:pt x="427678" y="384651"/>
                </a:cubicBezTo>
                <a:cubicBezTo>
                  <a:pt x="428752" y="376592"/>
                  <a:pt x="429289" y="368532"/>
                  <a:pt x="429826" y="360472"/>
                </a:cubicBezTo>
                <a:close/>
                <a:moveTo>
                  <a:pt x="387337" y="360472"/>
                </a:moveTo>
                <a:lnTo>
                  <a:pt x="417398" y="360472"/>
                </a:lnTo>
                <a:cubicBezTo>
                  <a:pt x="417398" y="367993"/>
                  <a:pt x="416861" y="375515"/>
                  <a:pt x="415787" y="382499"/>
                </a:cubicBezTo>
                <a:cubicBezTo>
                  <a:pt x="406662" y="381425"/>
                  <a:pt x="396999" y="380350"/>
                  <a:pt x="387337" y="380350"/>
                </a:cubicBezTo>
                <a:close/>
                <a:moveTo>
                  <a:pt x="345356" y="360472"/>
                </a:moveTo>
                <a:lnTo>
                  <a:pt x="375503" y="360472"/>
                </a:lnTo>
                <a:lnTo>
                  <a:pt x="375503" y="380350"/>
                </a:lnTo>
                <a:cubicBezTo>
                  <a:pt x="365813" y="380350"/>
                  <a:pt x="356123" y="381425"/>
                  <a:pt x="346971" y="382499"/>
                </a:cubicBezTo>
                <a:cubicBezTo>
                  <a:pt x="345894" y="375515"/>
                  <a:pt x="345356" y="367993"/>
                  <a:pt x="345356" y="360472"/>
                </a:cubicBezTo>
                <a:close/>
                <a:moveTo>
                  <a:pt x="299659" y="360472"/>
                </a:moveTo>
                <a:lnTo>
                  <a:pt x="332946" y="360472"/>
                </a:lnTo>
                <a:cubicBezTo>
                  <a:pt x="332946" y="368532"/>
                  <a:pt x="333483" y="376592"/>
                  <a:pt x="334557" y="384651"/>
                </a:cubicBezTo>
                <a:cubicBezTo>
                  <a:pt x="325430" y="386801"/>
                  <a:pt x="316303" y="389487"/>
                  <a:pt x="308786" y="392174"/>
                </a:cubicBezTo>
                <a:cubicBezTo>
                  <a:pt x="303954" y="382502"/>
                  <a:pt x="300733" y="371756"/>
                  <a:pt x="299659" y="360472"/>
                </a:cubicBezTo>
                <a:close/>
                <a:moveTo>
                  <a:pt x="415787" y="324969"/>
                </a:moveTo>
                <a:cubicBezTo>
                  <a:pt x="416861" y="332506"/>
                  <a:pt x="417398" y="340043"/>
                  <a:pt x="417398" y="348119"/>
                </a:cubicBezTo>
                <a:lnTo>
                  <a:pt x="387337" y="348119"/>
                </a:lnTo>
                <a:lnTo>
                  <a:pt x="387337" y="327122"/>
                </a:lnTo>
                <a:cubicBezTo>
                  <a:pt x="396999" y="326584"/>
                  <a:pt x="406662" y="326046"/>
                  <a:pt x="415787" y="324969"/>
                </a:cubicBezTo>
                <a:close/>
                <a:moveTo>
                  <a:pt x="346989" y="324969"/>
                </a:moveTo>
                <a:cubicBezTo>
                  <a:pt x="356135" y="326046"/>
                  <a:pt x="365819" y="327122"/>
                  <a:pt x="375503" y="327122"/>
                </a:cubicBezTo>
                <a:lnTo>
                  <a:pt x="375503" y="348119"/>
                </a:lnTo>
                <a:lnTo>
                  <a:pt x="344837" y="348119"/>
                </a:lnTo>
                <a:cubicBezTo>
                  <a:pt x="345375" y="340043"/>
                  <a:pt x="345913" y="332506"/>
                  <a:pt x="346989" y="324969"/>
                </a:cubicBezTo>
                <a:close/>
                <a:moveTo>
                  <a:pt x="453449" y="315294"/>
                </a:moveTo>
                <a:cubicBezTo>
                  <a:pt x="458281" y="325518"/>
                  <a:pt x="462039" y="336280"/>
                  <a:pt x="462576" y="348119"/>
                </a:cubicBezTo>
                <a:lnTo>
                  <a:pt x="429826" y="348119"/>
                </a:lnTo>
                <a:cubicBezTo>
                  <a:pt x="429826" y="339509"/>
                  <a:pt x="428752" y="330899"/>
                  <a:pt x="427678" y="322828"/>
                </a:cubicBezTo>
                <a:cubicBezTo>
                  <a:pt x="436805" y="320675"/>
                  <a:pt x="445396" y="318523"/>
                  <a:pt x="453449" y="315294"/>
                </a:cubicBezTo>
                <a:close/>
                <a:moveTo>
                  <a:pt x="309323" y="315294"/>
                </a:moveTo>
                <a:cubicBezTo>
                  <a:pt x="316839" y="318523"/>
                  <a:pt x="325430" y="320675"/>
                  <a:pt x="334557" y="322828"/>
                </a:cubicBezTo>
                <a:cubicBezTo>
                  <a:pt x="333483" y="330899"/>
                  <a:pt x="332946" y="339509"/>
                  <a:pt x="332946" y="348119"/>
                </a:cubicBezTo>
                <a:lnTo>
                  <a:pt x="299659" y="348119"/>
                </a:lnTo>
                <a:cubicBezTo>
                  <a:pt x="300733" y="336280"/>
                  <a:pt x="303954" y="324980"/>
                  <a:pt x="309323" y="315294"/>
                </a:cubicBezTo>
                <a:close/>
                <a:moveTo>
                  <a:pt x="418003" y="281519"/>
                </a:moveTo>
                <a:cubicBezTo>
                  <a:pt x="429298" y="286878"/>
                  <a:pt x="438979" y="294916"/>
                  <a:pt x="446509" y="305098"/>
                </a:cubicBezTo>
                <a:cubicBezTo>
                  <a:pt x="440055" y="307242"/>
                  <a:pt x="433601" y="308849"/>
                  <a:pt x="426071" y="310457"/>
                </a:cubicBezTo>
                <a:cubicBezTo>
                  <a:pt x="423919" y="299739"/>
                  <a:pt x="421230" y="290093"/>
                  <a:pt x="418003" y="281519"/>
                </a:cubicBezTo>
                <a:close/>
                <a:moveTo>
                  <a:pt x="344837" y="280914"/>
                </a:moveTo>
                <a:cubicBezTo>
                  <a:pt x="341602" y="289508"/>
                  <a:pt x="338368" y="299714"/>
                  <a:pt x="336750" y="310457"/>
                </a:cubicBezTo>
                <a:cubicBezTo>
                  <a:pt x="329203" y="308846"/>
                  <a:pt x="322195" y="307234"/>
                  <a:pt x="315726" y="305086"/>
                </a:cubicBezTo>
                <a:cubicBezTo>
                  <a:pt x="323812" y="294880"/>
                  <a:pt x="333516" y="286823"/>
                  <a:pt x="344837" y="280914"/>
                </a:cubicBezTo>
                <a:close/>
                <a:moveTo>
                  <a:pt x="387337" y="272881"/>
                </a:moveTo>
                <a:cubicBezTo>
                  <a:pt x="392173" y="272881"/>
                  <a:pt x="397008" y="273955"/>
                  <a:pt x="401844" y="275029"/>
                </a:cubicBezTo>
                <a:cubicBezTo>
                  <a:pt x="407217" y="284698"/>
                  <a:pt x="411515" y="298125"/>
                  <a:pt x="414202" y="312628"/>
                </a:cubicBezTo>
                <a:cubicBezTo>
                  <a:pt x="405605" y="314239"/>
                  <a:pt x="396471" y="314776"/>
                  <a:pt x="387337" y="314776"/>
                </a:cubicBezTo>
                <a:close/>
                <a:moveTo>
                  <a:pt x="375503" y="272881"/>
                </a:moveTo>
                <a:lnTo>
                  <a:pt x="375503" y="314776"/>
                </a:lnTo>
                <a:cubicBezTo>
                  <a:pt x="366340" y="314776"/>
                  <a:pt x="357176" y="314239"/>
                  <a:pt x="348552" y="312628"/>
                </a:cubicBezTo>
                <a:cubicBezTo>
                  <a:pt x="351247" y="298125"/>
                  <a:pt x="355559" y="284698"/>
                  <a:pt x="360949" y="275029"/>
                </a:cubicBezTo>
                <a:cubicBezTo>
                  <a:pt x="365801" y="273955"/>
                  <a:pt x="370652" y="272881"/>
                  <a:pt x="375503" y="272881"/>
                </a:cubicBezTo>
                <a:close/>
                <a:moveTo>
                  <a:pt x="381387" y="258371"/>
                </a:moveTo>
                <a:cubicBezTo>
                  <a:pt x="372782" y="258371"/>
                  <a:pt x="364714" y="259445"/>
                  <a:pt x="356647" y="261594"/>
                </a:cubicBezTo>
                <a:cubicBezTo>
                  <a:pt x="332983" y="268040"/>
                  <a:pt x="313083" y="283080"/>
                  <a:pt x="300175" y="304029"/>
                </a:cubicBezTo>
                <a:cubicBezTo>
                  <a:pt x="291032" y="319069"/>
                  <a:pt x="285654" y="336258"/>
                  <a:pt x="285654" y="353447"/>
                </a:cubicBezTo>
                <a:cubicBezTo>
                  <a:pt x="285654" y="371173"/>
                  <a:pt x="291032" y="388362"/>
                  <a:pt x="300175" y="403402"/>
                </a:cubicBezTo>
                <a:cubicBezTo>
                  <a:pt x="313083" y="424351"/>
                  <a:pt x="332983" y="439391"/>
                  <a:pt x="356647" y="445837"/>
                </a:cubicBezTo>
                <a:cubicBezTo>
                  <a:pt x="356647" y="445837"/>
                  <a:pt x="356647" y="445837"/>
                  <a:pt x="357185" y="445837"/>
                </a:cubicBezTo>
                <a:cubicBezTo>
                  <a:pt x="364714" y="447986"/>
                  <a:pt x="372782" y="449060"/>
                  <a:pt x="381387" y="449060"/>
                </a:cubicBezTo>
                <a:cubicBezTo>
                  <a:pt x="389454" y="449060"/>
                  <a:pt x="397522" y="447986"/>
                  <a:pt x="405589" y="445837"/>
                </a:cubicBezTo>
                <a:cubicBezTo>
                  <a:pt x="429253" y="439391"/>
                  <a:pt x="449691" y="424351"/>
                  <a:pt x="462599" y="403402"/>
                </a:cubicBezTo>
                <a:cubicBezTo>
                  <a:pt x="471742" y="388362"/>
                  <a:pt x="476582" y="371173"/>
                  <a:pt x="476582" y="353447"/>
                </a:cubicBezTo>
                <a:cubicBezTo>
                  <a:pt x="476582" y="336258"/>
                  <a:pt x="471742" y="319069"/>
                  <a:pt x="462599" y="304029"/>
                </a:cubicBezTo>
                <a:cubicBezTo>
                  <a:pt x="449691" y="283080"/>
                  <a:pt x="429253" y="268040"/>
                  <a:pt x="405589" y="261594"/>
                </a:cubicBezTo>
                <a:cubicBezTo>
                  <a:pt x="398059" y="259445"/>
                  <a:pt x="389454" y="258371"/>
                  <a:pt x="381387" y="258371"/>
                </a:cubicBezTo>
                <a:close/>
                <a:moveTo>
                  <a:pt x="370092" y="216473"/>
                </a:moveTo>
                <a:lnTo>
                  <a:pt x="392681" y="216473"/>
                </a:lnTo>
                <a:cubicBezTo>
                  <a:pt x="395908" y="216473"/>
                  <a:pt x="399135" y="219159"/>
                  <a:pt x="399135" y="222919"/>
                </a:cubicBezTo>
                <a:lnTo>
                  <a:pt x="399135" y="236348"/>
                </a:lnTo>
                <a:cubicBezTo>
                  <a:pt x="399135" y="239571"/>
                  <a:pt x="400748" y="241719"/>
                  <a:pt x="403975" y="242256"/>
                </a:cubicBezTo>
                <a:cubicBezTo>
                  <a:pt x="413656" y="244405"/>
                  <a:pt x="422800" y="247628"/>
                  <a:pt x="431405" y="251925"/>
                </a:cubicBezTo>
                <a:cubicBezTo>
                  <a:pt x="436245" y="254074"/>
                  <a:pt x="440548" y="256222"/>
                  <a:pt x="444313" y="258908"/>
                </a:cubicBezTo>
                <a:cubicBezTo>
                  <a:pt x="447002" y="260519"/>
                  <a:pt x="450229" y="260519"/>
                  <a:pt x="451842" y="258371"/>
                </a:cubicBezTo>
                <a:lnTo>
                  <a:pt x="461523" y="248702"/>
                </a:lnTo>
                <a:cubicBezTo>
                  <a:pt x="463136" y="247091"/>
                  <a:pt x="465826" y="246554"/>
                  <a:pt x="467977" y="247091"/>
                </a:cubicBezTo>
                <a:cubicBezTo>
                  <a:pt x="469052" y="247628"/>
                  <a:pt x="470128" y="247628"/>
                  <a:pt x="470666" y="248702"/>
                </a:cubicBezTo>
                <a:lnTo>
                  <a:pt x="486801" y="264817"/>
                </a:lnTo>
                <a:cubicBezTo>
                  <a:pt x="487876" y="265891"/>
                  <a:pt x="488952" y="267502"/>
                  <a:pt x="488952" y="269114"/>
                </a:cubicBezTo>
                <a:cubicBezTo>
                  <a:pt x="488952" y="270725"/>
                  <a:pt x="487876" y="272337"/>
                  <a:pt x="486801" y="273948"/>
                </a:cubicBezTo>
                <a:lnTo>
                  <a:pt x="477120" y="283617"/>
                </a:lnTo>
                <a:cubicBezTo>
                  <a:pt x="474969" y="285766"/>
                  <a:pt x="474969" y="288451"/>
                  <a:pt x="476582" y="291137"/>
                </a:cubicBezTo>
                <a:cubicBezTo>
                  <a:pt x="484649" y="303492"/>
                  <a:pt x="490028" y="316920"/>
                  <a:pt x="493255" y="331424"/>
                </a:cubicBezTo>
                <a:cubicBezTo>
                  <a:pt x="493792" y="334646"/>
                  <a:pt x="495944" y="336258"/>
                  <a:pt x="499171" y="336258"/>
                </a:cubicBezTo>
                <a:lnTo>
                  <a:pt x="512616" y="336258"/>
                </a:lnTo>
                <a:cubicBezTo>
                  <a:pt x="514768" y="336258"/>
                  <a:pt x="516381" y="337332"/>
                  <a:pt x="517457" y="338407"/>
                </a:cubicBezTo>
                <a:cubicBezTo>
                  <a:pt x="518532" y="339481"/>
                  <a:pt x="519070" y="341092"/>
                  <a:pt x="519070" y="342704"/>
                </a:cubicBezTo>
                <a:lnTo>
                  <a:pt x="519070" y="365264"/>
                </a:lnTo>
                <a:cubicBezTo>
                  <a:pt x="519070" y="367413"/>
                  <a:pt x="518532" y="369024"/>
                  <a:pt x="517457" y="370098"/>
                </a:cubicBezTo>
                <a:cubicBezTo>
                  <a:pt x="516381" y="371173"/>
                  <a:pt x="514768" y="371710"/>
                  <a:pt x="512616" y="371710"/>
                </a:cubicBezTo>
                <a:lnTo>
                  <a:pt x="499171" y="371710"/>
                </a:lnTo>
                <a:cubicBezTo>
                  <a:pt x="496482" y="371710"/>
                  <a:pt x="493792" y="373859"/>
                  <a:pt x="493255" y="377081"/>
                </a:cubicBezTo>
                <a:cubicBezTo>
                  <a:pt x="490028" y="391047"/>
                  <a:pt x="484649" y="405013"/>
                  <a:pt x="476582" y="417368"/>
                </a:cubicBezTo>
                <a:cubicBezTo>
                  <a:pt x="474969" y="419516"/>
                  <a:pt x="474969" y="422739"/>
                  <a:pt x="477120" y="424888"/>
                </a:cubicBezTo>
                <a:lnTo>
                  <a:pt x="486801" y="434557"/>
                </a:lnTo>
                <a:cubicBezTo>
                  <a:pt x="487876" y="435631"/>
                  <a:pt x="488952" y="437242"/>
                  <a:pt x="488952" y="439391"/>
                </a:cubicBezTo>
                <a:cubicBezTo>
                  <a:pt x="488952" y="441003"/>
                  <a:pt x="487876" y="442614"/>
                  <a:pt x="486801" y="443688"/>
                </a:cubicBezTo>
                <a:lnTo>
                  <a:pt x="470666" y="459803"/>
                </a:lnTo>
                <a:cubicBezTo>
                  <a:pt x="468515" y="461951"/>
                  <a:pt x="464212" y="461951"/>
                  <a:pt x="461523" y="459803"/>
                </a:cubicBezTo>
                <a:lnTo>
                  <a:pt x="451842" y="450134"/>
                </a:lnTo>
                <a:cubicBezTo>
                  <a:pt x="450229" y="447986"/>
                  <a:pt x="447002" y="447448"/>
                  <a:pt x="444313" y="449060"/>
                </a:cubicBezTo>
                <a:cubicBezTo>
                  <a:pt x="431943" y="457654"/>
                  <a:pt x="418497" y="463026"/>
                  <a:pt x="403975" y="466249"/>
                </a:cubicBezTo>
                <a:cubicBezTo>
                  <a:pt x="400748" y="466786"/>
                  <a:pt x="399135" y="468934"/>
                  <a:pt x="399135" y="472157"/>
                </a:cubicBezTo>
                <a:lnTo>
                  <a:pt x="399135" y="485586"/>
                </a:lnTo>
                <a:cubicBezTo>
                  <a:pt x="399135" y="489346"/>
                  <a:pt x="395908" y="492032"/>
                  <a:pt x="392681" y="492032"/>
                </a:cubicBezTo>
                <a:lnTo>
                  <a:pt x="370092" y="492032"/>
                </a:lnTo>
                <a:cubicBezTo>
                  <a:pt x="366328" y="492032"/>
                  <a:pt x="363639" y="489346"/>
                  <a:pt x="363639" y="485586"/>
                </a:cubicBezTo>
                <a:lnTo>
                  <a:pt x="363639" y="472157"/>
                </a:lnTo>
                <a:cubicBezTo>
                  <a:pt x="363639" y="468934"/>
                  <a:pt x="361487" y="466786"/>
                  <a:pt x="358798" y="466249"/>
                </a:cubicBezTo>
                <a:cubicBezTo>
                  <a:pt x="343739" y="463026"/>
                  <a:pt x="330293" y="457654"/>
                  <a:pt x="317923" y="449060"/>
                </a:cubicBezTo>
                <a:cubicBezTo>
                  <a:pt x="316848" y="448523"/>
                  <a:pt x="315772" y="448523"/>
                  <a:pt x="314697" y="448523"/>
                </a:cubicBezTo>
                <a:cubicBezTo>
                  <a:pt x="313083" y="448523"/>
                  <a:pt x="311470" y="449060"/>
                  <a:pt x="310394" y="450134"/>
                </a:cubicBezTo>
                <a:lnTo>
                  <a:pt x="300713" y="459803"/>
                </a:lnTo>
                <a:cubicBezTo>
                  <a:pt x="298024" y="461951"/>
                  <a:pt x="293721" y="461951"/>
                  <a:pt x="291570" y="459803"/>
                </a:cubicBezTo>
                <a:lnTo>
                  <a:pt x="275435" y="443688"/>
                </a:lnTo>
                <a:cubicBezTo>
                  <a:pt x="274360" y="442614"/>
                  <a:pt x="273822" y="441003"/>
                  <a:pt x="273822" y="439391"/>
                </a:cubicBezTo>
                <a:cubicBezTo>
                  <a:pt x="273822" y="437242"/>
                  <a:pt x="274360" y="435631"/>
                  <a:pt x="275435" y="434557"/>
                </a:cubicBezTo>
                <a:lnTo>
                  <a:pt x="285116" y="424888"/>
                </a:lnTo>
                <a:cubicBezTo>
                  <a:pt x="287267" y="422739"/>
                  <a:pt x="287805" y="419516"/>
                  <a:pt x="286192" y="417368"/>
                </a:cubicBezTo>
                <a:cubicBezTo>
                  <a:pt x="280276" y="408773"/>
                  <a:pt x="275973" y="399642"/>
                  <a:pt x="272746" y="389436"/>
                </a:cubicBezTo>
                <a:cubicBezTo>
                  <a:pt x="271133" y="385676"/>
                  <a:pt x="270057" y="381379"/>
                  <a:pt x="268981" y="376544"/>
                </a:cubicBezTo>
                <a:cubicBezTo>
                  <a:pt x="268444" y="373859"/>
                  <a:pt x="266292" y="371710"/>
                  <a:pt x="263065" y="371710"/>
                </a:cubicBezTo>
                <a:lnTo>
                  <a:pt x="249620" y="371710"/>
                </a:lnTo>
                <a:cubicBezTo>
                  <a:pt x="248006" y="371710"/>
                  <a:pt x="246393" y="371173"/>
                  <a:pt x="244779" y="370098"/>
                </a:cubicBezTo>
                <a:cubicBezTo>
                  <a:pt x="243704" y="369024"/>
                  <a:pt x="243166" y="367413"/>
                  <a:pt x="243166" y="365264"/>
                </a:cubicBezTo>
                <a:lnTo>
                  <a:pt x="243166" y="356133"/>
                </a:lnTo>
                <a:lnTo>
                  <a:pt x="243166" y="342704"/>
                </a:lnTo>
                <a:cubicBezTo>
                  <a:pt x="243166" y="341092"/>
                  <a:pt x="243704" y="339481"/>
                  <a:pt x="244779" y="338407"/>
                </a:cubicBezTo>
                <a:cubicBezTo>
                  <a:pt x="246393" y="337332"/>
                  <a:pt x="248006" y="336258"/>
                  <a:pt x="249620" y="336258"/>
                </a:cubicBezTo>
                <a:lnTo>
                  <a:pt x="263065" y="336258"/>
                </a:lnTo>
                <a:cubicBezTo>
                  <a:pt x="266292" y="336258"/>
                  <a:pt x="268444" y="334646"/>
                  <a:pt x="268981" y="331424"/>
                </a:cubicBezTo>
                <a:cubicBezTo>
                  <a:pt x="272208" y="316920"/>
                  <a:pt x="277587" y="303492"/>
                  <a:pt x="286192" y="291137"/>
                </a:cubicBezTo>
                <a:cubicBezTo>
                  <a:pt x="287805" y="288451"/>
                  <a:pt x="287267" y="285766"/>
                  <a:pt x="285116" y="283617"/>
                </a:cubicBezTo>
                <a:lnTo>
                  <a:pt x="275435" y="273948"/>
                </a:lnTo>
                <a:cubicBezTo>
                  <a:pt x="274360" y="272337"/>
                  <a:pt x="273822" y="270725"/>
                  <a:pt x="273822" y="269114"/>
                </a:cubicBezTo>
                <a:cubicBezTo>
                  <a:pt x="273822" y="267502"/>
                  <a:pt x="274360" y="265891"/>
                  <a:pt x="275435" y="264817"/>
                </a:cubicBezTo>
                <a:lnTo>
                  <a:pt x="291570" y="248702"/>
                </a:lnTo>
                <a:cubicBezTo>
                  <a:pt x="293721" y="246016"/>
                  <a:pt x="298024" y="246016"/>
                  <a:pt x="300713" y="248702"/>
                </a:cubicBezTo>
                <a:lnTo>
                  <a:pt x="310394" y="258371"/>
                </a:lnTo>
                <a:cubicBezTo>
                  <a:pt x="312545" y="260519"/>
                  <a:pt x="315772" y="260519"/>
                  <a:pt x="317923" y="258908"/>
                </a:cubicBezTo>
                <a:cubicBezTo>
                  <a:pt x="330293" y="250851"/>
                  <a:pt x="344277" y="245479"/>
                  <a:pt x="358798" y="242256"/>
                </a:cubicBezTo>
                <a:cubicBezTo>
                  <a:pt x="361487" y="241719"/>
                  <a:pt x="363639" y="239033"/>
                  <a:pt x="363639" y="236348"/>
                </a:cubicBezTo>
                <a:lnTo>
                  <a:pt x="363639" y="222919"/>
                </a:lnTo>
                <a:cubicBezTo>
                  <a:pt x="363639" y="219159"/>
                  <a:pt x="366328" y="216473"/>
                  <a:pt x="370092" y="216473"/>
                </a:cubicBezTo>
                <a:close/>
                <a:moveTo>
                  <a:pt x="157623" y="190127"/>
                </a:moveTo>
                <a:lnTo>
                  <a:pt x="425476" y="190127"/>
                </a:lnTo>
                <a:cubicBezTo>
                  <a:pt x="428703" y="190127"/>
                  <a:pt x="431392" y="192814"/>
                  <a:pt x="431392" y="196037"/>
                </a:cubicBezTo>
                <a:lnTo>
                  <a:pt x="431392" y="238484"/>
                </a:lnTo>
                <a:cubicBezTo>
                  <a:pt x="424938" y="235798"/>
                  <a:pt x="417946" y="233111"/>
                  <a:pt x="410953" y="231499"/>
                </a:cubicBezTo>
                <a:lnTo>
                  <a:pt x="410953" y="222902"/>
                </a:lnTo>
                <a:cubicBezTo>
                  <a:pt x="410953" y="212694"/>
                  <a:pt x="402885" y="204097"/>
                  <a:pt x="392666" y="204097"/>
                </a:cubicBezTo>
                <a:lnTo>
                  <a:pt x="370076" y="204097"/>
                </a:lnTo>
                <a:cubicBezTo>
                  <a:pt x="359857" y="204097"/>
                  <a:pt x="351251" y="212694"/>
                  <a:pt x="351251" y="222902"/>
                </a:cubicBezTo>
                <a:lnTo>
                  <a:pt x="351251" y="231499"/>
                </a:lnTo>
                <a:cubicBezTo>
                  <a:pt x="338881" y="234723"/>
                  <a:pt x="326510" y="239559"/>
                  <a:pt x="315215" y="246544"/>
                </a:cubicBezTo>
                <a:lnTo>
                  <a:pt x="309299" y="240096"/>
                </a:lnTo>
                <a:cubicBezTo>
                  <a:pt x="302306" y="233111"/>
                  <a:pt x="289936" y="233111"/>
                  <a:pt x="282944" y="240096"/>
                </a:cubicBezTo>
                <a:lnTo>
                  <a:pt x="266808" y="256215"/>
                </a:lnTo>
                <a:cubicBezTo>
                  <a:pt x="263581" y="259439"/>
                  <a:pt x="261429" y="264275"/>
                  <a:pt x="261429" y="269110"/>
                </a:cubicBezTo>
                <a:cubicBezTo>
                  <a:pt x="261429" y="273946"/>
                  <a:pt x="263581" y="278782"/>
                  <a:pt x="266808" y="282543"/>
                </a:cubicBezTo>
                <a:lnTo>
                  <a:pt x="273262" y="288453"/>
                </a:lnTo>
                <a:cubicBezTo>
                  <a:pt x="266270" y="299736"/>
                  <a:pt x="261429" y="311557"/>
                  <a:pt x="258202" y="324452"/>
                </a:cubicBezTo>
                <a:lnTo>
                  <a:pt x="249597" y="324452"/>
                </a:lnTo>
                <a:cubicBezTo>
                  <a:pt x="244756" y="324452"/>
                  <a:pt x="239915" y="326064"/>
                  <a:pt x="236150" y="329825"/>
                </a:cubicBezTo>
                <a:cubicBezTo>
                  <a:pt x="232923" y="333049"/>
                  <a:pt x="230772" y="337885"/>
                  <a:pt x="230772" y="342720"/>
                </a:cubicBezTo>
                <a:lnTo>
                  <a:pt x="230772" y="356153"/>
                </a:lnTo>
                <a:lnTo>
                  <a:pt x="157623" y="356153"/>
                </a:lnTo>
                <a:cubicBezTo>
                  <a:pt x="153858" y="356153"/>
                  <a:pt x="151169" y="353466"/>
                  <a:pt x="151169" y="350243"/>
                </a:cubicBezTo>
                <a:lnTo>
                  <a:pt x="151169" y="196037"/>
                </a:lnTo>
                <a:cubicBezTo>
                  <a:pt x="151169" y="192814"/>
                  <a:pt x="153858" y="190127"/>
                  <a:pt x="157623" y="190127"/>
                </a:cubicBezTo>
                <a:close/>
                <a:moveTo>
                  <a:pt x="133403" y="116023"/>
                </a:moveTo>
                <a:cubicBezTo>
                  <a:pt x="123183" y="116023"/>
                  <a:pt x="115114" y="124080"/>
                  <a:pt x="115114" y="133749"/>
                </a:cubicBezTo>
                <a:lnTo>
                  <a:pt x="115114" y="371167"/>
                </a:lnTo>
                <a:cubicBezTo>
                  <a:pt x="115114" y="381373"/>
                  <a:pt x="123183" y="389430"/>
                  <a:pt x="133403" y="389430"/>
                </a:cubicBezTo>
                <a:lnTo>
                  <a:pt x="259814" y="389430"/>
                </a:lnTo>
                <a:cubicBezTo>
                  <a:pt x="263042" y="400173"/>
                  <a:pt x="267345" y="410379"/>
                  <a:pt x="273262" y="420047"/>
                </a:cubicBezTo>
                <a:lnTo>
                  <a:pt x="266807" y="425956"/>
                </a:lnTo>
                <a:cubicBezTo>
                  <a:pt x="263580" y="429716"/>
                  <a:pt x="261428" y="434013"/>
                  <a:pt x="261428" y="439385"/>
                </a:cubicBezTo>
                <a:cubicBezTo>
                  <a:pt x="261428" y="444219"/>
                  <a:pt x="263580" y="449053"/>
                  <a:pt x="266807" y="452276"/>
                </a:cubicBezTo>
                <a:lnTo>
                  <a:pt x="282945" y="468390"/>
                </a:lnTo>
                <a:cubicBezTo>
                  <a:pt x="289938" y="475373"/>
                  <a:pt x="302310" y="475373"/>
                  <a:pt x="309303" y="468390"/>
                </a:cubicBezTo>
                <a:lnTo>
                  <a:pt x="315220" y="461945"/>
                </a:lnTo>
                <a:cubicBezTo>
                  <a:pt x="326516" y="468928"/>
                  <a:pt x="338350" y="473762"/>
                  <a:pt x="351260" y="476985"/>
                </a:cubicBezTo>
                <a:lnTo>
                  <a:pt x="351260" y="485579"/>
                </a:lnTo>
                <a:cubicBezTo>
                  <a:pt x="351260" y="495785"/>
                  <a:pt x="359867" y="504379"/>
                  <a:pt x="370087" y="504379"/>
                </a:cubicBezTo>
                <a:lnTo>
                  <a:pt x="392680" y="504379"/>
                </a:lnTo>
                <a:cubicBezTo>
                  <a:pt x="402900" y="504379"/>
                  <a:pt x="410969" y="495785"/>
                  <a:pt x="410969" y="485579"/>
                </a:cubicBezTo>
                <a:lnTo>
                  <a:pt x="410969" y="476985"/>
                </a:lnTo>
                <a:cubicBezTo>
                  <a:pt x="423879" y="473762"/>
                  <a:pt x="435713" y="468928"/>
                  <a:pt x="447010" y="461945"/>
                </a:cubicBezTo>
                <a:lnTo>
                  <a:pt x="452927" y="468390"/>
                </a:lnTo>
                <a:cubicBezTo>
                  <a:pt x="459920" y="475373"/>
                  <a:pt x="472292" y="475373"/>
                  <a:pt x="479285" y="468390"/>
                </a:cubicBezTo>
                <a:lnTo>
                  <a:pt x="495422" y="452276"/>
                </a:lnTo>
                <a:cubicBezTo>
                  <a:pt x="498650" y="449053"/>
                  <a:pt x="500802" y="444219"/>
                  <a:pt x="500802" y="439385"/>
                </a:cubicBezTo>
                <a:cubicBezTo>
                  <a:pt x="500802" y="434013"/>
                  <a:pt x="498650" y="429716"/>
                  <a:pt x="495422" y="425956"/>
                </a:cubicBezTo>
                <a:lnTo>
                  <a:pt x="488967" y="420047"/>
                </a:lnTo>
                <a:cubicBezTo>
                  <a:pt x="495960" y="408767"/>
                  <a:pt x="500802" y="396413"/>
                  <a:pt x="504029" y="384059"/>
                </a:cubicBezTo>
                <a:lnTo>
                  <a:pt x="512636" y="384059"/>
                </a:lnTo>
                <a:cubicBezTo>
                  <a:pt x="518015" y="384059"/>
                  <a:pt x="522318" y="381910"/>
                  <a:pt x="526084" y="378687"/>
                </a:cubicBezTo>
                <a:cubicBezTo>
                  <a:pt x="529311" y="374927"/>
                  <a:pt x="531463" y="370630"/>
                  <a:pt x="531463" y="365259"/>
                </a:cubicBezTo>
                <a:lnTo>
                  <a:pt x="531463" y="342698"/>
                </a:lnTo>
                <a:cubicBezTo>
                  <a:pt x="531463" y="337864"/>
                  <a:pt x="529311" y="333030"/>
                  <a:pt x="526084" y="329807"/>
                </a:cubicBezTo>
                <a:cubicBezTo>
                  <a:pt x="522318" y="326047"/>
                  <a:pt x="518015" y="324436"/>
                  <a:pt x="512636" y="324436"/>
                </a:cubicBezTo>
                <a:lnTo>
                  <a:pt x="504029" y="324436"/>
                </a:lnTo>
                <a:cubicBezTo>
                  <a:pt x="500802" y="311544"/>
                  <a:pt x="495960" y="299727"/>
                  <a:pt x="488967" y="288447"/>
                </a:cubicBezTo>
                <a:lnTo>
                  <a:pt x="495422" y="282538"/>
                </a:lnTo>
                <a:cubicBezTo>
                  <a:pt x="498650" y="278778"/>
                  <a:pt x="500802" y="273944"/>
                  <a:pt x="500802" y="269110"/>
                </a:cubicBezTo>
                <a:cubicBezTo>
                  <a:pt x="500802" y="264275"/>
                  <a:pt x="499188" y="259441"/>
                  <a:pt x="495422" y="256218"/>
                </a:cubicBezTo>
                <a:lnTo>
                  <a:pt x="479285" y="240104"/>
                </a:lnTo>
                <a:cubicBezTo>
                  <a:pt x="476595" y="236881"/>
                  <a:pt x="472292" y="235269"/>
                  <a:pt x="467989" y="235269"/>
                </a:cubicBezTo>
                <a:lnTo>
                  <a:pt x="467989" y="133749"/>
                </a:lnTo>
                <a:cubicBezTo>
                  <a:pt x="467989" y="124080"/>
                  <a:pt x="459920" y="116023"/>
                  <a:pt x="449699" y="116023"/>
                </a:cubicBezTo>
                <a:close/>
                <a:moveTo>
                  <a:pt x="300696" y="0"/>
                </a:moveTo>
                <a:cubicBezTo>
                  <a:pt x="466375" y="0"/>
                  <a:pt x="601392" y="134286"/>
                  <a:pt x="601392" y="300264"/>
                </a:cubicBezTo>
                <a:cubicBezTo>
                  <a:pt x="601392" y="465705"/>
                  <a:pt x="466375" y="600528"/>
                  <a:pt x="300696" y="600528"/>
                </a:cubicBezTo>
                <a:cubicBezTo>
                  <a:pt x="134479" y="600528"/>
                  <a:pt x="0" y="465705"/>
                  <a:pt x="0" y="300264"/>
                </a:cubicBezTo>
                <a:cubicBezTo>
                  <a:pt x="0" y="134286"/>
                  <a:pt x="134479" y="0"/>
                  <a:pt x="300696"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5" name="Google Shape;345;p23"/>
          <p:cNvSpPr/>
          <p:nvPr/>
        </p:nvSpPr>
        <p:spPr>
          <a:xfrm>
            <a:off x="6444208" y="1563638"/>
            <a:ext cx="720080" cy="718990"/>
          </a:xfrm>
          <a:custGeom>
            <a:rect b="b" l="l" r="r" t="t"/>
            <a:pathLst>
              <a:path extrusionOk="0" h="605351" w="606268">
                <a:moveTo>
                  <a:pt x="363831" y="340966"/>
                </a:moveTo>
                <a:cubicBezTo>
                  <a:pt x="361953" y="340966"/>
                  <a:pt x="360729" y="341456"/>
                  <a:pt x="359912" y="342599"/>
                </a:cubicBezTo>
                <a:cubicBezTo>
                  <a:pt x="359096" y="343578"/>
                  <a:pt x="358688" y="345292"/>
                  <a:pt x="358688" y="347741"/>
                </a:cubicBezTo>
                <a:lnTo>
                  <a:pt x="358688" y="353537"/>
                </a:lnTo>
                <a:lnTo>
                  <a:pt x="368811" y="353537"/>
                </a:lnTo>
                <a:lnTo>
                  <a:pt x="368811" y="347741"/>
                </a:lnTo>
                <a:cubicBezTo>
                  <a:pt x="368811" y="345292"/>
                  <a:pt x="368403" y="343578"/>
                  <a:pt x="367668" y="342599"/>
                </a:cubicBezTo>
                <a:cubicBezTo>
                  <a:pt x="366852" y="341456"/>
                  <a:pt x="365546" y="340966"/>
                  <a:pt x="363831" y="340966"/>
                </a:cubicBezTo>
                <a:close/>
                <a:moveTo>
                  <a:pt x="324211" y="340812"/>
                </a:moveTo>
                <a:cubicBezTo>
                  <a:pt x="323395" y="340812"/>
                  <a:pt x="322579" y="340975"/>
                  <a:pt x="321764" y="341301"/>
                </a:cubicBezTo>
                <a:cubicBezTo>
                  <a:pt x="321030" y="341709"/>
                  <a:pt x="320214" y="342280"/>
                  <a:pt x="319480" y="343096"/>
                </a:cubicBezTo>
                <a:lnTo>
                  <a:pt x="319480" y="378828"/>
                </a:lnTo>
                <a:cubicBezTo>
                  <a:pt x="320377" y="379725"/>
                  <a:pt x="321274" y="380459"/>
                  <a:pt x="322172" y="380867"/>
                </a:cubicBezTo>
                <a:cubicBezTo>
                  <a:pt x="323069" y="381275"/>
                  <a:pt x="323966" y="381438"/>
                  <a:pt x="324945" y="381438"/>
                </a:cubicBezTo>
                <a:cubicBezTo>
                  <a:pt x="326332" y="381438"/>
                  <a:pt x="327392" y="381030"/>
                  <a:pt x="328045" y="380215"/>
                </a:cubicBezTo>
                <a:cubicBezTo>
                  <a:pt x="328697" y="379399"/>
                  <a:pt x="329023" y="378093"/>
                  <a:pt x="329023" y="376299"/>
                </a:cubicBezTo>
                <a:lnTo>
                  <a:pt x="329023" y="346685"/>
                </a:lnTo>
                <a:cubicBezTo>
                  <a:pt x="329023" y="344727"/>
                  <a:pt x="328616" y="343259"/>
                  <a:pt x="327800" y="342280"/>
                </a:cubicBezTo>
                <a:cubicBezTo>
                  <a:pt x="326984" y="341301"/>
                  <a:pt x="325761" y="340812"/>
                  <a:pt x="324211" y="340812"/>
                </a:cubicBezTo>
                <a:close/>
                <a:moveTo>
                  <a:pt x="266475" y="332408"/>
                </a:moveTo>
                <a:lnTo>
                  <a:pt x="277906" y="332408"/>
                </a:lnTo>
                <a:lnTo>
                  <a:pt x="277906" y="376364"/>
                </a:lnTo>
                <a:cubicBezTo>
                  <a:pt x="277906" y="377669"/>
                  <a:pt x="278151" y="378648"/>
                  <a:pt x="278641" y="379300"/>
                </a:cubicBezTo>
                <a:cubicBezTo>
                  <a:pt x="279131" y="379871"/>
                  <a:pt x="279947" y="380197"/>
                  <a:pt x="281009" y="380197"/>
                </a:cubicBezTo>
                <a:cubicBezTo>
                  <a:pt x="281825" y="380197"/>
                  <a:pt x="282887" y="379789"/>
                  <a:pt x="284193" y="378974"/>
                </a:cubicBezTo>
                <a:cubicBezTo>
                  <a:pt x="285500" y="378158"/>
                  <a:pt x="286643" y="377180"/>
                  <a:pt x="287786" y="375875"/>
                </a:cubicBezTo>
                <a:lnTo>
                  <a:pt x="287786" y="332408"/>
                </a:lnTo>
                <a:lnTo>
                  <a:pt x="299217" y="332408"/>
                </a:lnTo>
                <a:lnTo>
                  <a:pt x="299217" y="389657"/>
                </a:lnTo>
                <a:lnTo>
                  <a:pt x="287786" y="389657"/>
                </a:lnTo>
                <a:lnTo>
                  <a:pt x="287786" y="383378"/>
                </a:lnTo>
                <a:cubicBezTo>
                  <a:pt x="285663" y="385742"/>
                  <a:pt x="283458" y="387537"/>
                  <a:pt x="281091" y="388678"/>
                </a:cubicBezTo>
                <a:cubicBezTo>
                  <a:pt x="278804" y="389983"/>
                  <a:pt x="276600" y="390554"/>
                  <a:pt x="274477" y="390554"/>
                </a:cubicBezTo>
                <a:cubicBezTo>
                  <a:pt x="271782" y="390554"/>
                  <a:pt x="269823" y="389657"/>
                  <a:pt x="268516" y="387944"/>
                </a:cubicBezTo>
                <a:cubicBezTo>
                  <a:pt x="267128" y="386232"/>
                  <a:pt x="266475" y="383704"/>
                  <a:pt x="266475" y="380279"/>
                </a:cubicBezTo>
                <a:close/>
                <a:moveTo>
                  <a:pt x="364321" y="330926"/>
                </a:moveTo>
                <a:cubicBezTo>
                  <a:pt x="369546" y="330926"/>
                  <a:pt x="373629" y="332395"/>
                  <a:pt x="376404" y="335252"/>
                </a:cubicBezTo>
                <a:cubicBezTo>
                  <a:pt x="379262" y="338191"/>
                  <a:pt x="380650" y="342354"/>
                  <a:pt x="380650" y="347823"/>
                </a:cubicBezTo>
                <a:lnTo>
                  <a:pt x="380650" y="362434"/>
                </a:lnTo>
                <a:lnTo>
                  <a:pt x="358688" y="362434"/>
                </a:lnTo>
                <a:lnTo>
                  <a:pt x="358688" y="373209"/>
                </a:lnTo>
                <a:cubicBezTo>
                  <a:pt x="358688" y="376229"/>
                  <a:pt x="359096" y="378351"/>
                  <a:pt x="359831" y="379494"/>
                </a:cubicBezTo>
                <a:cubicBezTo>
                  <a:pt x="360565" y="380637"/>
                  <a:pt x="361872" y="381290"/>
                  <a:pt x="363749" y="381290"/>
                </a:cubicBezTo>
                <a:cubicBezTo>
                  <a:pt x="365627" y="381290"/>
                  <a:pt x="366934" y="380719"/>
                  <a:pt x="367668" y="379739"/>
                </a:cubicBezTo>
                <a:cubicBezTo>
                  <a:pt x="368403" y="378759"/>
                  <a:pt x="368811" y="376637"/>
                  <a:pt x="368811" y="373209"/>
                </a:cubicBezTo>
                <a:lnTo>
                  <a:pt x="368811" y="370597"/>
                </a:lnTo>
                <a:lnTo>
                  <a:pt x="380650" y="370597"/>
                </a:lnTo>
                <a:lnTo>
                  <a:pt x="380650" y="373535"/>
                </a:lnTo>
                <a:cubicBezTo>
                  <a:pt x="380650" y="379412"/>
                  <a:pt x="379180" y="383902"/>
                  <a:pt x="376323" y="386841"/>
                </a:cubicBezTo>
                <a:cubicBezTo>
                  <a:pt x="373465" y="389779"/>
                  <a:pt x="369138" y="391330"/>
                  <a:pt x="363423" y="391330"/>
                </a:cubicBezTo>
                <a:cubicBezTo>
                  <a:pt x="358279" y="391330"/>
                  <a:pt x="354279" y="389697"/>
                  <a:pt x="351339" y="386596"/>
                </a:cubicBezTo>
                <a:cubicBezTo>
                  <a:pt x="348400" y="383412"/>
                  <a:pt x="346849" y="379086"/>
                  <a:pt x="346849" y="373535"/>
                </a:cubicBezTo>
                <a:lnTo>
                  <a:pt x="346849" y="347823"/>
                </a:lnTo>
                <a:cubicBezTo>
                  <a:pt x="346849" y="342844"/>
                  <a:pt x="348482" y="338762"/>
                  <a:pt x="351748" y="335660"/>
                </a:cubicBezTo>
                <a:cubicBezTo>
                  <a:pt x="355013" y="332477"/>
                  <a:pt x="359177" y="330926"/>
                  <a:pt x="364321" y="330926"/>
                </a:cubicBezTo>
                <a:close/>
                <a:moveTo>
                  <a:pt x="307897" y="312014"/>
                </a:moveTo>
                <a:lnTo>
                  <a:pt x="319480" y="312014"/>
                </a:lnTo>
                <a:lnTo>
                  <a:pt x="319480" y="336977"/>
                </a:lnTo>
                <a:cubicBezTo>
                  <a:pt x="321030" y="335264"/>
                  <a:pt x="322661" y="333959"/>
                  <a:pt x="324374" y="333062"/>
                </a:cubicBezTo>
                <a:cubicBezTo>
                  <a:pt x="326087" y="332083"/>
                  <a:pt x="327881" y="331675"/>
                  <a:pt x="329676" y="331675"/>
                </a:cubicBezTo>
                <a:cubicBezTo>
                  <a:pt x="333265" y="331675"/>
                  <a:pt x="336038" y="332898"/>
                  <a:pt x="337996" y="335346"/>
                </a:cubicBezTo>
                <a:cubicBezTo>
                  <a:pt x="339872" y="337793"/>
                  <a:pt x="340851" y="341383"/>
                  <a:pt x="340851" y="346033"/>
                </a:cubicBezTo>
                <a:lnTo>
                  <a:pt x="340851" y="377849"/>
                </a:lnTo>
                <a:cubicBezTo>
                  <a:pt x="340851" y="381928"/>
                  <a:pt x="339954" y="385028"/>
                  <a:pt x="338159" y="387230"/>
                </a:cubicBezTo>
                <a:cubicBezTo>
                  <a:pt x="336365" y="389351"/>
                  <a:pt x="333754" y="390412"/>
                  <a:pt x="330329" y="390412"/>
                </a:cubicBezTo>
                <a:cubicBezTo>
                  <a:pt x="328045" y="390412"/>
                  <a:pt x="326087" y="390004"/>
                  <a:pt x="324374" y="389188"/>
                </a:cubicBezTo>
                <a:cubicBezTo>
                  <a:pt x="322579" y="388373"/>
                  <a:pt x="320948" y="387067"/>
                  <a:pt x="319480" y="385273"/>
                </a:cubicBezTo>
                <a:lnTo>
                  <a:pt x="319480" y="389678"/>
                </a:lnTo>
                <a:lnTo>
                  <a:pt x="307897" y="389678"/>
                </a:lnTo>
                <a:close/>
                <a:moveTo>
                  <a:pt x="221666" y="312014"/>
                </a:moveTo>
                <a:lnTo>
                  <a:pt x="261394" y="312014"/>
                </a:lnTo>
                <a:lnTo>
                  <a:pt x="261394" y="323266"/>
                </a:lnTo>
                <a:lnTo>
                  <a:pt x="247988" y="323266"/>
                </a:lnTo>
                <a:lnTo>
                  <a:pt x="247988" y="389636"/>
                </a:lnTo>
                <a:lnTo>
                  <a:pt x="235072" y="389636"/>
                </a:lnTo>
                <a:lnTo>
                  <a:pt x="235072" y="323266"/>
                </a:lnTo>
                <a:lnTo>
                  <a:pt x="221666" y="323266"/>
                </a:lnTo>
                <a:close/>
                <a:moveTo>
                  <a:pt x="231181" y="297444"/>
                </a:moveTo>
                <a:cubicBezTo>
                  <a:pt x="208313" y="297444"/>
                  <a:pt x="189691" y="315957"/>
                  <a:pt x="189691" y="338793"/>
                </a:cubicBezTo>
                <a:lnTo>
                  <a:pt x="189691" y="372067"/>
                </a:lnTo>
                <a:cubicBezTo>
                  <a:pt x="189691" y="394902"/>
                  <a:pt x="208313" y="413415"/>
                  <a:pt x="231181" y="413415"/>
                </a:cubicBezTo>
                <a:lnTo>
                  <a:pt x="375088" y="413415"/>
                </a:lnTo>
                <a:cubicBezTo>
                  <a:pt x="397956" y="413415"/>
                  <a:pt x="416578" y="394902"/>
                  <a:pt x="416578" y="372067"/>
                </a:cubicBezTo>
                <a:lnTo>
                  <a:pt x="416578" y="338793"/>
                </a:lnTo>
                <a:cubicBezTo>
                  <a:pt x="416578" y="315957"/>
                  <a:pt x="397956" y="297444"/>
                  <a:pt x="375088" y="297444"/>
                </a:cubicBezTo>
                <a:close/>
                <a:moveTo>
                  <a:pt x="301171" y="223666"/>
                </a:moveTo>
                <a:cubicBezTo>
                  <a:pt x="302892" y="223666"/>
                  <a:pt x="304204" y="224074"/>
                  <a:pt x="305269" y="224890"/>
                </a:cubicBezTo>
                <a:cubicBezTo>
                  <a:pt x="306335" y="225787"/>
                  <a:pt x="306909" y="226929"/>
                  <a:pt x="306909" y="228316"/>
                </a:cubicBezTo>
                <a:lnTo>
                  <a:pt x="306909" y="262657"/>
                </a:lnTo>
                <a:cubicBezTo>
                  <a:pt x="306909" y="264370"/>
                  <a:pt x="306335" y="265675"/>
                  <a:pt x="305351" y="266654"/>
                </a:cubicBezTo>
                <a:cubicBezTo>
                  <a:pt x="304286" y="267633"/>
                  <a:pt x="302892" y="268122"/>
                  <a:pt x="301089" y="268122"/>
                </a:cubicBezTo>
                <a:cubicBezTo>
                  <a:pt x="299449" y="268122"/>
                  <a:pt x="298137" y="267633"/>
                  <a:pt x="297154" y="266735"/>
                </a:cubicBezTo>
                <a:cubicBezTo>
                  <a:pt x="296252" y="265756"/>
                  <a:pt x="295760" y="264451"/>
                  <a:pt x="295760" y="262657"/>
                </a:cubicBezTo>
                <a:lnTo>
                  <a:pt x="295760" y="228316"/>
                </a:lnTo>
                <a:cubicBezTo>
                  <a:pt x="295760" y="226929"/>
                  <a:pt x="296334" y="225787"/>
                  <a:pt x="297236" y="224890"/>
                </a:cubicBezTo>
                <a:cubicBezTo>
                  <a:pt x="298301" y="224074"/>
                  <a:pt x="299531" y="223666"/>
                  <a:pt x="301171" y="223666"/>
                </a:cubicBezTo>
                <a:close/>
                <a:moveTo>
                  <a:pt x="330495" y="214341"/>
                </a:moveTo>
                <a:lnTo>
                  <a:pt x="330495" y="267188"/>
                </a:lnTo>
                <a:cubicBezTo>
                  <a:pt x="330495" y="270939"/>
                  <a:pt x="331230" y="273712"/>
                  <a:pt x="332782" y="275588"/>
                </a:cubicBezTo>
                <a:cubicBezTo>
                  <a:pt x="334252" y="277464"/>
                  <a:pt x="336539" y="278442"/>
                  <a:pt x="339479" y="278442"/>
                </a:cubicBezTo>
                <a:cubicBezTo>
                  <a:pt x="341929" y="278442"/>
                  <a:pt x="344461" y="277790"/>
                  <a:pt x="346993" y="276403"/>
                </a:cubicBezTo>
                <a:cubicBezTo>
                  <a:pt x="349606" y="275099"/>
                  <a:pt x="352056" y="273060"/>
                  <a:pt x="354425" y="270532"/>
                </a:cubicBezTo>
                <a:lnTo>
                  <a:pt x="354425" y="277545"/>
                </a:lnTo>
                <a:lnTo>
                  <a:pt x="367329" y="277545"/>
                </a:lnTo>
                <a:lnTo>
                  <a:pt x="367329" y="214341"/>
                </a:lnTo>
                <a:lnTo>
                  <a:pt x="354425" y="214341"/>
                </a:lnTo>
                <a:lnTo>
                  <a:pt x="354425" y="262295"/>
                </a:lnTo>
                <a:cubicBezTo>
                  <a:pt x="353281" y="263681"/>
                  <a:pt x="351893" y="264823"/>
                  <a:pt x="350505" y="265720"/>
                </a:cubicBezTo>
                <a:cubicBezTo>
                  <a:pt x="349034" y="266617"/>
                  <a:pt x="347809" y="267025"/>
                  <a:pt x="346829" y="267025"/>
                </a:cubicBezTo>
                <a:cubicBezTo>
                  <a:pt x="345686" y="267025"/>
                  <a:pt x="344787" y="266699"/>
                  <a:pt x="344216" y="266046"/>
                </a:cubicBezTo>
                <a:cubicBezTo>
                  <a:pt x="343726" y="265312"/>
                  <a:pt x="343399" y="264252"/>
                  <a:pt x="343399" y="262784"/>
                </a:cubicBezTo>
                <a:lnTo>
                  <a:pt x="343399" y="214341"/>
                </a:lnTo>
                <a:close/>
                <a:moveTo>
                  <a:pt x="301746" y="212791"/>
                </a:moveTo>
                <a:cubicBezTo>
                  <a:pt x="295866" y="212791"/>
                  <a:pt x="291210" y="214259"/>
                  <a:pt x="287780" y="217114"/>
                </a:cubicBezTo>
                <a:cubicBezTo>
                  <a:pt x="284268" y="220049"/>
                  <a:pt x="282553" y="223883"/>
                  <a:pt x="282553" y="228776"/>
                </a:cubicBezTo>
                <a:lnTo>
                  <a:pt x="282553" y="261561"/>
                </a:lnTo>
                <a:cubicBezTo>
                  <a:pt x="282553" y="266943"/>
                  <a:pt x="284186" y="271184"/>
                  <a:pt x="287617" y="274365"/>
                </a:cubicBezTo>
                <a:cubicBezTo>
                  <a:pt x="290965" y="277545"/>
                  <a:pt x="295539" y="279095"/>
                  <a:pt x="301174" y="279095"/>
                </a:cubicBezTo>
                <a:cubicBezTo>
                  <a:pt x="307055" y="279095"/>
                  <a:pt x="311628" y="277545"/>
                  <a:pt x="314977" y="274528"/>
                </a:cubicBezTo>
                <a:cubicBezTo>
                  <a:pt x="318326" y="271429"/>
                  <a:pt x="320041" y="267188"/>
                  <a:pt x="320041" y="261805"/>
                </a:cubicBezTo>
                <a:lnTo>
                  <a:pt x="320041" y="229184"/>
                </a:lnTo>
                <a:cubicBezTo>
                  <a:pt x="320041" y="224372"/>
                  <a:pt x="318326" y="220376"/>
                  <a:pt x="314895" y="217358"/>
                </a:cubicBezTo>
                <a:cubicBezTo>
                  <a:pt x="311465" y="214341"/>
                  <a:pt x="307136" y="212791"/>
                  <a:pt x="301746" y="212791"/>
                </a:cubicBezTo>
                <a:close/>
                <a:moveTo>
                  <a:pt x="232733" y="191913"/>
                </a:moveTo>
                <a:lnTo>
                  <a:pt x="250047" y="243619"/>
                </a:lnTo>
                <a:lnTo>
                  <a:pt x="250047" y="277545"/>
                </a:lnTo>
                <a:lnTo>
                  <a:pt x="264585" y="277545"/>
                </a:lnTo>
                <a:lnTo>
                  <a:pt x="264585" y="241988"/>
                </a:lnTo>
                <a:lnTo>
                  <a:pt x="281491" y="191913"/>
                </a:lnTo>
                <a:lnTo>
                  <a:pt x="266709" y="191913"/>
                </a:lnTo>
                <a:lnTo>
                  <a:pt x="257725" y="226166"/>
                </a:lnTo>
                <a:lnTo>
                  <a:pt x="256826" y="226166"/>
                </a:lnTo>
                <a:lnTo>
                  <a:pt x="247352" y="191913"/>
                </a:lnTo>
                <a:close/>
                <a:moveTo>
                  <a:pt x="303135" y="107586"/>
                </a:moveTo>
                <a:cubicBezTo>
                  <a:pt x="410860" y="107586"/>
                  <a:pt x="498495" y="195094"/>
                  <a:pt x="498495" y="302664"/>
                </a:cubicBezTo>
                <a:cubicBezTo>
                  <a:pt x="498495" y="410234"/>
                  <a:pt x="410860" y="497742"/>
                  <a:pt x="303135" y="497742"/>
                </a:cubicBezTo>
                <a:cubicBezTo>
                  <a:pt x="195409" y="497742"/>
                  <a:pt x="107774" y="410234"/>
                  <a:pt x="107774" y="302664"/>
                </a:cubicBezTo>
                <a:cubicBezTo>
                  <a:pt x="107774" y="195094"/>
                  <a:pt x="195409" y="107586"/>
                  <a:pt x="303135" y="107586"/>
                </a:cubicBezTo>
                <a:close/>
                <a:moveTo>
                  <a:pt x="303134" y="87261"/>
                </a:moveTo>
                <a:cubicBezTo>
                  <a:pt x="184200" y="87261"/>
                  <a:pt x="87404" y="183911"/>
                  <a:pt x="87404" y="302664"/>
                </a:cubicBezTo>
                <a:cubicBezTo>
                  <a:pt x="87404" y="421418"/>
                  <a:pt x="184200" y="518068"/>
                  <a:pt x="303134" y="518068"/>
                </a:cubicBezTo>
                <a:cubicBezTo>
                  <a:pt x="422067" y="518068"/>
                  <a:pt x="518864" y="421418"/>
                  <a:pt x="518864" y="302664"/>
                </a:cubicBezTo>
                <a:cubicBezTo>
                  <a:pt x="518864" y="183911"/>
                  <a:pt x="422067" y="87261"/>
                  <a:pt x="303134" y="87261"/>
                </a:cubicBezTo>
                <a:close/>
                <a:moveTo>
                  <a:pt x="304114" y="276"/>
                </a:moveTo>
                <a:cubicBezTo>
                  <a:pt x="313937" y="1234"/>
                  <a:pt x="323514" y="4680"/>
                  <a:pt x="331969" y="10512"/>
                </a:cubicBezTo>
                <a:lnTo>
                  <a:pt x="399441" y="57165"/>
                </a:lnTo>
                <a:lnTo>
                  <a:pt x="480717" y="68665"/>
                </a:lnTo>
                <a:cubicBezTo>
                  <a:pt x="505876" y="72254"/>
                  <a:pt x="525889" y="91502"/>
                  <a:pt x="530464" y="116460"/>
                </a:cubicBezTo>
                <a:lnTo>
                  <a:pt x="545167" y="197124"/>
                </a:lnTo>
                <a:lnTo>
                  <a:pt x="594423" y="262618"/>
                </a:lnTo>
                <a:cubicBezTo>
                  <a:pt x="609698" y="282927"/>
                  <a:pt x="610270" y="310576"/>
                  <a:pt x="595730" y="331537"/>
                </a:cubicBezTo>
                <a:lnTo>
                  <a:pt x="549088" y="398907"/>
                </a:lnTo>
                <a:lnTo>
                  <a:pt x="537570" y="479979"/>
                </a:lnTo>
                <a:cubicBezTo>
                  <a:pt x="534711" y="500043"/>
                  <a:pt x="521315" y="517579"/>
                  <a:pt x="502772" y="525735"/>
                </a:cubicBezTo>
                <a:cubicBezTo>
                  <a:pt x="498606" y="527529"/>
                  <a:pt x="494195" y="528834"/>
                  <a:pt x="489703" y="529731"/>
                </a:cubicBezTo>
                <a:lnTo>
                  <a:pt x="408916" y="544331"/>
                </a:lnTo>
                <a:lnTo>
                  <a:pt x="343323" y="593594"/>
                </a:lnTo>
                <a:cubicBezTo>
                  <a:pt x="339647" y="596285"/>
                  <a:pt x="335726" y="598651"/>
                  <a:pt x="331560" y="600445"/>
                </a:cubicBezTo>
                <a:cubicBezTo>
                  <a:pt x="312936" y="608601"/>
                  <a:pt x="290963" y="606480"/>
                  <a:pt x="274299" y="594899"/>
                </a:cubicBezTo>
                <a:lnTo>
                  <a:pt x="206827" y="548246"/>
                </a:lnTo>
                <a:lnTo>
                  <a:pt x="125632" y="536746"/>
                </a:lnTo>
                <a:cubicBezTo>
                  <a:pt x="100392" y="533157"/>
                  <a:pt x="80379" y="513990"/>
                  <a:pt x="75804" y="488951"/>
                </a:cubicBezTo>
                <a:lnTo>
                  <a:pt x="61183" y="408368"/>
                </a:lnTo>
                <a:lnTo>
                  <a:pt x="11845" y="342874"/>
                </a:lnTo>
                <a:cubicBezTo>
                  <a:pt x="-3430" y="322565"/>
                  <a:pt x="-4002" y="294835"/>
                  <a:pt x="10538" y="273955"/>
                </a:cubicBezTo>
                <a:lnTo>
                  <a:pt x="57262" y="206585"/>
                </a:lnTo>
                <a:lnTo>
                  <a:pt x="68779" y="125432"/>
                </a:lnTo>
                <a:cubicBezTo>
                  <a:pt x="71638" y="105368"/>
                  <a:pt x="84953" y="87832"/>
                  <a:pt x="103496" y="79757"/>
                </a:cubicBezTo>
                <a:cubicBezTo>
                  <a:pt x="107743" y="77882"/>
                  <a:pt x="112154" y="76577"/>
                  <a:pt x="116647" y="75761"/>
                </a:cubicBezTo>
                <a:lnTo>
                  <a:pt x="197352" y="61080"/>
                </a:lnTo>
                <a:lnTo>
                  <a:pt x="262945" y="11898"/>
                </a:lnTo>
                <a:cubicBezTo>
                  <a:pt x="266621" y="9125"/>
                  <a:pt x="270623" y="6842"/>
                  <a:pt x="274789" y="4966"/>
                </a:cubicBezTo>
                <a:cubicBezTo>
                  <a:pt x="284224" y="847"/>
                  <a:pt x="294292" y="-682"/>
                  <a:pt x="304114" y="276"/>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6" name="Google Shape;346;p23"/>
          <p:cNvSpPr txBox="1"/>
          <p:nvPr/>
        </p:nvSpPr>
        <p:spPr>
          <a:xfrm>
            <a:off x="3563888" y="2571750"/>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Arts &amp; Culture</a:t>
            </a:r>
            <a:endParaRPr sz="1800">
              <a:solidFill>
                <a:schemeClr val="dk1"/>
              </a:solidFill>
              <a:latin typeface="Consolas"/>
              <a:ea typeface="Consolas"/>
              <a:cs typeface="Consolas"/>
              <a:sym typeface="Consolas"/>
            </a:endParaRPr>
          </a:p>
        </p:txBody>
      </p:sp>
      <p:sp>
        <p:nvSpPr>
          <p:cNvPr id="347" name="Google Shape;347;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Real Estate</a:t>
            </a:r>
            <a:endParaRPr sz="1800">
              <a:solidFill>
                <a:schemeClr val="dk1"/>
              </a:solidFill>
              <a:latin typeface="Consolas"/>
              <a:ea typeface="Consolas"/>
              <a:cs typeface="Consolas"/>
              <a:sym typeface="Consolas"/>
            </a:endParaRPr>
          </a:p>
        </p:txBody>
      </p:sp>
      <p:sp>
        <p:nvSpPr>
          <p:cNvPr id="348" name="Google Shape;348;p23"/>
          <p:cNvSpPr txBox="1"/>
          <p:nvPr/>
        </p:nvSpPr>
        <p:spPr>
          <a:xfrm>
            <a:off x="1759108" y="2574432"/>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Energy</a:t>
            </a:r>
            <a:endParaRPr sz="1800">
              <a:solidFill>
                <a:schemeClr val="dk1"/>
              </a:solidFill>
              <a:latin typeface="Consolas"/>
              <a:ea typeface="Consolas"/>
              <a:cs typeface="Consolas"/>
              <a:sym typeface="Consolas"/>
            </a:endParaRPr>
          </a:p>
        </p:txBody>
      </p:sp>
      <p:sp>
        <p:nvSpPr>
          <p:cNvPr id="349" name="Google Shape;349;p23"/>
          <p:cNvSpPr txBox="1"/>
          <p:nvPr/>
        </p:nvSpPr>
        <p:spPr>
          <a:xfrm>
            <a:off x="1115616" y="3003798"/>
            <a:ext cx="2160240"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When you are old and grey and full of sleep And nodding by the fire take down this book</a:t>
            </a:r>
            <a:endParaRPr sz="1200">
              <a:solidFill>
                <a:schemeClr val="dk1"/>
              </a:solidFill>
              <a:latin typeface="Consolas"/>
              <a:ea typeface="Consolas"/>
              <a:cs typeface="Consolas"/>
              <a:sym typeface="Consolas"/>
            </a:endParaRPr>
          </a:p>
        </p:txBody>
      </p:sp>
      <p:sp>
        <p:nvSpPr>
          <p:cNvPr id="350" name="Google Shape;350;p23"/>
          <p:cNvSpPr txBox="1"/>
          <p:nvPr/>
        </p:nvSpPr>
        <p:spPr>
          <a:xfrm>
            <a:off x="3563888" y="3003798"/>
            <a:ext cx="2160240"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Feel 'right' for your users. We create a solid user-product relationship, one thats long and fruitful.</a:t>
            </a:r>
            <a:endParaRPr sz="1200">
              <a:solidFill>
                <a:schemeClr val="dk1"/>
              </a:solidFill>
              <a:latin typeface="Consolas"/>
              <a:ea typeface="Consolas"/>
              <a:cs typeface="Consolas"/>
              <a:sym typeface="Consolas"/>
            </a:endParaRPr>
          </a:p>
        </p:txBody>
      </p:sp>
      <p:sp>
        <p:nvSpPr>
          <p:cNvPr id="351" name="Google Shape;351;p23"/>
          <p:cNvSpPr txBox="1"/>
          <p:nvPr/>
        </p:nvSpPr>
        <p:spPr>
          <a:xfrm>
            <a:off x="6084168" y="3003798"/>
            <a:ext cx="2168143"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We press play on your digital story. Using conceptual, digital design, we work with you to build experiences that</a:t>
            </a:r>
            <a:endParaRPr sz="1200">
              <a:solidFill>
                <a:schemeClr val="dk1"/>
              </a:solidFill>
              <a:latin typeface="Consolas"/>
              <a:ea typeface="Consolas"/>
              <a:cs typeface="Consolas"/>
              <a:sym typeface="Consola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24"/>
          <p:cNvSpPr txBox="1"/>
          <p:nvPr>
            <p:ph type="title"/>
          </p:nvPr>
        </p:nvSpPr>
        <p:spPr>
          <a:xfrm>
            <a:off x="457200" y="346348"/>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4400"/>
              <a:buFont typeface="Consolas"/>
              <a:buNone/>
            </a:pPr>
            <a:r>
              <a:rPr b="1" lang="tr-TR">
                <a:solidFill>
                  <a:schemeClr val="accent1"/>
                </a:solidFill>
              </a:rPr>
              <a:t>Easy to change colors.</a:t>
            </a:r>
            <a:endParaRPr b="1">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358" name="Google Shape;358;p24" title="iSlide™ 版权声明  COPYRIGHT NOTICE"/>
          <p:cNvGrpSpPr/>
          <p:nvPr/>
        </p:nvGrpSpPr>
        <p:grpSpPr>
          <a:xfrm>
            <a:off x="356644" y="1707654"/>
            <a:ext cx="8430712" cy="2376265"/>
            <a:chOff x="526595" y="2427423"/>
            <a:chExt cx="10916669" cy="3076951"/>
          </a:xfrm>
        </p:grpSpPr>
        <p:grpSp>
          <p:nvGrpSpPr>
            <p:cNvPr id="359" name="Google Shape;359;p24"/>
            <p:cNvGrpSpPr/>
            <p:nvPr/>
          </p:nvGrpSpPr>
          <p:grpSpPr>
            <a:xfrm>
              <a:off x="526595" y="2427423"/>
              <a:ext cx="10365218" cy="3076951"/>
              <a:chOff x="526595" y="2427423"/>
              <a:chExt cx="10365218" cy="3076951"/>
            </a:xfrm>
          </p:grpSpPr>
          <p:sp>
            <p:nvSpPr>
              <p:cNvPr id="360" name="Google Shape;360;p24"/>
              <p:cNvSpPr/>
              <p:nvPr/>
            </p:nvSpPr>
            <p:spPr>
              <a:xfrm flipH="1">
                <a:off x="526595" y="2427423"/>
                <a:ext cx="2764592" cy="1622805"/>
              </a:xfrm>
              <a:prstGeom prst="homePlat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361" name="Google Shape;361;p24"/>
              <p:cNvGrpSpPr/>
              <p:nvPr/>
            </p:nvGrpSpPr>
            <p:grpSpPr>
              <a:xfrm>
                <a:off x="720070" y="2549993"/>
                <a:ext cx="10171743" cy="2954381"/>
                <a:chOff x="720070" y="2549993"/>
                <a:chExt cx="10171743" cy="2954381"/>
              </a:xfrm>
            </p:grpSpPr>
            <p:sp>
              <p:nvSpPr>
                <p:cNvPr id="362" name="Google Shape;362;p24"/>
                <p:cNvSpPr txBox="1"/>
                <p:nvPr/>
              </p:nvSpPr>
              <p:spPr>
                <a:xfrm>
                  <a:off x="720070" y="3303758"/>
                  <a:ext cx="2407615" cy="531294"/>
                </a:xfrm>
                <a:prstGeom prst="rect">
                  <a:avLst/>
                </a:prstGeom>
                <a:noFill/>
                <a:ln>
                  <a:noFill/>
                </a:ln>
              </p:spPr>
              <p:txBody>
                <a:bodyPr anchorCtr="0" anchor="ctr" bIns="0" lIns="72000" spcFirstLastPara="1" rIns="72000" wrap="square" tIns="0">
                  <a:noAutofit/>
                </a:bodyPr>
                <a:lstStyle/>
                <a:p>
                  <a:pPr indent="0" lvl="0" marL="0" marR="0" rtl="0" algn="r">
                    <a:lnSpc>
                      <a:spcPct val="120000"/>
                    </a:lnSpc>
                    <a:spcBef>
                      <a:spcPts val="0"/>
                    </a:spcBef>
                    <a:spcAft>
                      <a:spcPts val="0"/>
                    </a:spcAft>
                    <a:buNone/>
                  </a:pPr>
                  <a:r>
                    <a:t/>
                  </a:r>
                  <a:endParaRPr sz="1000">
                    <a:solidFill>
                      <a:schemeClr val="lt1"/>
                    </a:solidFill>
                    <a:latin typeface="Consolas"/>
                    <a:ea typeface="Consolas"/>
                    <a:cs typeface="Consolas"/>
                    <a:sym typeface="Consolas"/>
                  </a:endParaRPr>
                </a:p>
              </p:txBody>
            </p:sp>
            <p:sp>
              <p:nvSpPr>
                <p:cNvPr id="363" name="Google Shape;363;p24"/>
                <p:cNvSpPr/>
                <p:nvPr/>
              </p:nvSpPr>
              <p:spPr>
                <a:xfrm>
                  <a:off x="720070" y="3081869"/>
                  <a:ext cx="2407615" cy="221889"/>
                </a:xfrm>
                <a:prstGeom prst="rect">
                  <a:avLst/>
                </a:prstGeom>
                <a:noFill/>
                <a:ln>
                  <a:noFill/>
                </a:ln>
              </p:spPr>
              <p:txBody>
                <a:bodyPr anchorCtr="0" anchor="t" bIns="0" lIns="72000" spcFirstLastPara="1" rIns="72000" wrap="square" tIns="0">
                  <a:noAutofit/>
                </a:bodyPr>
                <a:lstStyle/>
                <a:p>
                  <a:pPr indent="0" lvl="0" marL="0" marR="0" rtl="0" algn="r">
                    <a:spcBef>
                      <a:spcPts val="0"/>
                    </a:spcBef>
                    <a:spcAft>
                      <a:spcPts val="0"/>
                    </a:spcAft>
                    <a:buNone/>
                  </a:pPr>
                  <a:r>
                    <a:rPr b="1" lang="tr-TR" sz="1600">
                      <a:solidFill>
                        <a:schemeClr val="lt1"/>
                      </a:solidFill>
                      <a:latin typeface="Consolas"/>
                      <a:ea typeface="Consolas"/>
                      <a:cs typeface="Consolas"/>
                      <a:sym typeface="Consolas"/>
                    </a:rPr>
                    <a:t>Mobile</a:t>
                  </a:r>
                  <a:endParaRPr b="1" sz="1600">
                    <a:solidFill>
                      <a:schemeClr val="lt1"/>
                    </a:solidFill>
                    <a:latin typeface="Consolas"/>
                    <a:ea typeface="Consolas"/>
                    <a:cs typeface="Consolas"/>
                    <a:sym typeface="Consolas"/>
                  </a:endParaRPr>
                </a:p>
              </p:txBody>
            </p:sp>
            <p:sp>
              <p:nvSpPr>
                <p:cNvPr id="364" name="Google Shape;364;p24"/>
                <p:cNvSpPr/>
                <p:nvPr/>
              </p:nvSpPr>
              <p:spPr>
                <a:xfrm>
                  <a:off x="2745403" y="2549993"/>
                  <a:ext cx="382282" cy="432120"/>
                </a:xfrm>
                <a:custGeom>
                  <a:rect b="b" l="l" r="r" t="t"/>
                  <a:pathLst>
                    <a:path extrusionOk="0" h="336550" w="268312">
                      <a:moveTo>
                        <a:pt x="79065" y="303213"/>
                      </a:moveTo>
                      <a:cubicBezTo>
                        <a:pt x="73799" y="303213"/>
                        <a:pt x="69850" y="306955"/>
                        <a:pt x="69850" y="311945"/>
                      </a:cubicBezTo>
                      <a:cubicBezTo>
                        <a:pt x="69850" y="316934"/>
                        <a:pt x="73799" y="320676"/>
                        <a:pt x="79065" y="320676"/>
                      </a:cubicBezTo>
                      <a:cubicBezTo>
                        <a:pt x="79065" y="320676"/>
                        <a:pt x="79065" y="320676"/>
                        <a:pt x="114610" y="320676"/>
                      </a:cubicBezTo>
                      <a:cubicBezTo>
                        <a:pt x="119875" y="320676"/>
                        <a:pt x="123825" y="316934"/>
                        <a:pt x="123825" y="311945"/>
                      </a:cubicBezTo>
                      <a:cubicBezTo>
                        <a:pt x="123825" y="306955"/>
                        <a:pt x="119875" y="303213"/>
                        <a:pt x="114610" y="303213"/>
                      </a:cubicBezTo>
                      <a:cubicBezTo>
                        <a:pt x="114610" y="303213"/>
                        <a:pt x="114610" y="303213"/>
                        <a:pt x="79065" y="303213"/>
                      </a:cubicBezTo>
                      <a:close/>
                      <a:moveTo>
                        <a:pt x="184235" y="119063"/>
                      </a:moveTo>
                      <a:cubicBezTo>
                        <a:pt x="181644" y="119063"/>
                        <a:pt x="181644" y="119063"/>
                        <a:pt x="181644" y="121725"/>
                      </a:cubicBezTo>
                      <a:cubicBezTo>
                        <a:pt x="181644" y="121725"/>
                        <a:pt x="181644" y="121725"/>
                        <a:pt x="181644" y="125717"/>
                      </a:cubicBezTo>
                      <a:cubicBezTo>
                        <a:pt x="181644" y="129709"/>
                        <a:pt x="181644" y="129709"/>
                        <a:pt x="177759" y="131039"/>
                      </a:cubicBezTo>
                      <a:cubicBezTo>
                        <a:pt x="169989" y="133701"/>
                        <a:pt x="164808" y="139024"/>
                        <a:pt x="164808" y="148339"/>
                      </a:cubicBezTo>
                      <a:cubicBezTo>
                        <a:pt x="164808" y="156323"/>
                        <a:pt x="168694" y="161646"/>
                        <a:pt x="175169" y="165638"/>
                      </a:cubicBezTo>
                      <a:cubicBezTo>
                        <a:pt x="179054" y="168299"/>
                        <a:pt x="182939" y="169630"/>
                        <a:pt x="186825" y="170961"/>
                      </a:cubicBezTo>
                      <a:cubicBezTo>
                        <a:pt x="188120" y="172291"/>
                        <a:pt x="190710" y="172291"/>
                        <a:pt x="192005" y="173622"/>
                      </a:cubicBezTo>
                      <a:cubicBezTo>
                        <a:pt x="195890" y="177614"/>
                        <a:pt x="194595" y="182937"/>
                        <a:pt x="190710" y="185598"/>
                      </a:cubicBezTo>
                      <a:cubicBezTo>
                        <a:pt x="188120" y="186929"/>
                        <a:pt x="184235" y="186929"/>
                        <a:pt x="181644" y="186929"/>
                      </a:cubicBezTo>
                      <a:cubicBezTo>
                        <a:pt x="177759" y="185598"/>
                        <a:pt x="173874" y="184268"/>
                        <a:pt x="169989" y="182937"/>
                      </a:cubicBezTo>
                      <a:cubicBezTo>
                        <a:pt x="167398" y="181606"/>
                        <a:pt x="167398" y="181606"/>
                        <a:pt x="166103" y="184268"/>
                      </a:cubicBezTo>
                      <a:cubicBezTo>
                        <a:pt x="166103" y="186929"/>
                        <a:pt x="164808" y="188260"/>
                        <a:pt x="164808" y="190921"/>
                      </a:cubicBezTo>
                      <a:cubicBezTo>
                        <a:pt x="163513" y="193583"/>
                        <a:pt x="163513" y="194913"/>
                        <a:pt x="166103" y="196244"/>
                      </a:cubicBezTo>
                      <a:cubicBezTo>
                        <a:pt x="169989" y="197575"/>
                        <a:pt x="173874" y="198905"/>
                        <a:pt x="177759" y="198905"/>
                      </a:cubicBezTo>
                      <a:cubicBezTo>
                        <a:pt x="180349" y="198905"/>
                        <a:pt x="180349" y="198905"/>
                        <a:pt x="180349" y="202898"/>
                      </a:cubicBezTo>
                      <a:cubicBezTo>
                        <a:pt x="180349" y="204228"/>
                        <a:pt x="180349" y="205559"/>
                        <a:pt x="180349" y="206890"/>
                      </a:cubicBezTo>
                      <a:cubicBezTo>
                        <a:pt x="180349" y="208220"/>
                        <a:pt x="181644" y="209551"/>
                        <a:pt x="182939" y="209551"/>
                      </a:cubicBezTo>
                      <a:cubicBezTo>
                        <a:pt x="185530" y="209551"/>
                        <a:pt x="188120" y="209551"/>
                        <a:pt x="189415" y="209551"/>
                      </a:cubicBezTo>
                      <a:cubicBezTo>
                        <a:pt x="190710" y="209551"/>
                        <a:pt x="192005" y="208220"/>
                        <a:pt x="192005" y="206890"/>
                      </a:cubicBezTo>
                      <a:cubicBezTo>
                        <a:pt x="192005" y="205559"/>
                        <a:pt x="192005" y="202898"/>
                        <a:pt x="192005" y="201567"/>
                      </a:cubicBezTo>
                      <a:cubicBezTo>
                        <a:pt x="192005" y="198905"/>
                        <a:pt x="193300" y="198905"/>
                        <a:pt x="194595" y="197575"/>
                      </a:cubicBezTo>
                      <a:cubicBezTo>
                        <a:pt x="198480" y="196244"/>
                        <a:pt x="202366" y="193583"/>
                        <a:pt x="204956" y="190921"/>
                      </a:cubicBezTo>
                      <a:cubicBezTo>
                        <a:pt x="212726" y="180276"/>
                        <a:pt x="210136" y="166969"/>
                        <a:pt x="199775" y="160315"/>
                      </a:cubicBezTo>
                      <a:cubicBezTo>
                        <a:pt x="195890" y="157654"/>
                        <a:pt x="192005" y="156323"/>
                        <a:pt x="188120" y="154992"/>
                      </a:cubicBezTo>
                      <a:cubicBezTo>
                        <a:pt x="186825" y="153661"/>
                        <a:pt x="184235" y="153661"/>
                        <a:pt x="182939" y="152331"/>
                      </a:cubicBezTo>
                      <a:cubicBezTo>
                        <a:pt x="179054" y="148339"/>
                        <a:pt x="180349" y="144347"/>
                        <a:pt x="184235" y="141685"/>
                      </a:cubicBezTo>
                      <a:cubicBezTo>
                        <a:pt x="185530" y="141685"/>
                        <a:pt x="186825" y="141685"/>
                        <a:pt x="188120" y="141685"/>
                      </a:cubicBezTo>
                      <a:cubicBezTo>
                        <a:pt x="192005" y="141685"/>
                        <a:pt x="197185" y="141685"/>
                        <a:pt x="201071" y="144347"/>
                      </a:cubicBezTo>
                      <a:cubicBezTo>
                        <a:pt x="203661" y="145677"/>
                        <a:pt x="203661" y="145677"/>
                        <a:pt x="204956" y="143016"/>
                      </a:cubicBezTo>
                      <a:cubicBezTo>
                        <a:pt x="204956" y="140354"/>
                        <a:pt x="206251" y="137693"/>
                        <a:pt x="207546" y="135032"/>
                      </a:cubicBezTo>
                      <a:cubicBezTo>
                        <a:pt x="207546" y="133701"/>
                        <a:pt x="206251" y="132370"/>
                        <a:pt x="204956" y="132370"/>
                      </a:cubicBezTo>
                      <a:cubicBezTo>
                        <a:pt x="202366" y="131039"/>
                        <a:pt x="199775" y="129709"/>
                        <a:pt x="197185" y="129709"/>
                      </a:cubicBezTo>
                      <a:cubicBezTo>
                        <a:pt x="193300" y="128378"/>
                        <a:pt x="193300" y="128378"/>
                        <a:pt x="193300" y="124386"/>
                      </a:cubicBezTo>
                      <a:cubicBezTo>
                        <a:pt x="193300" y="119063"/>
                        <a:pt x="193300" y="119063"/>
                        <a:pt x="186825" y="119063"/>
                      </a:cubicBezTo>
                      <a:cubicBezTo>
                        <a:pt x="186825" y="119063"/>
                        <a:pt x="186825" y="119063"/>
                        <a:pt x="184235" y="119063"/>
                      </a:cubicBezTo>
                      <a:close/>
                      <a:moveTo>
                        <a:pt x="187192" y="84090"/>
                      </a:moveTo>
                      <a:cubicBezTo>
                        <a:pt x="207967" y="84090"/>
                        <a:pt x="228741" y="91980"/>
                        <a:pt x="244570" y="107760"/>
                      </a:cubicBezTo>
                      <a:cubicBezTo>
                        <a:pt x="276226" y="139321"/>
                        <a:pt x="276226" y="190607"/>
                        <a:pt x="244570" y="222168"/>
                      </a:cubicBezTo>
                      <a:cubicBezTo>
                        <a:pt x="216870" y="248468"/>
                        <a:pt x="177299" y="252413"/>
                        <a:pt x="145642" y="234003"/>
                      </a:cubicBezTo>
                      <a:cubicBezTo>
                        <a:pt x="132452" y="243208"/>
                        <a:pt x="120580" y="244523"/>
                        <a:pt x="111347" y="243208"/>
                      </a:cubicBezTo>
                      <a:cubicBezTo>
                        <a:pt x="107390" y="243208"/>
                        <a:pt x="107390" y="239263"/>
                        <a:pt x="110028" y="237948"/>
                      </a:cubicBezTo>
                      <a:cubicBezTo>
                        <a:pt x="117942" y="234003"/>
                        <a:pt x="123218" y="224798"/>
                        <a:pt x="127175" y="218223"/>
                      </a:cubicBezTo>
                      <a:cubicBezTo>
                        <a:pt x="127175" y="218223"/>
                        <a:pt x="127175" y="218223"/>
                        <a:pt x="125856" y="218223"/>
                      </a:cubicBezTo>
                      <a:cubicBezTo>
                        <a:pt x="96838" y="186662"/>
                        <a:pt x="98157" y="138006"/>
                        <a:pt x="129813" y="107760"/>
                      </a:cubicBezTo>
                      <a:cubicBezTo>
                        <a:pt x="145642" y="91980"/>
                        <a:pt x="166417" y="84090"/>
                        <a:pt x="187192" y="84090"/>
                      </a:cubicBezTo>
                      <a:close/>
                      <a:moveTo>
                        <a:pt x="36992" y="0"/>
                      </a:moveTo>
                      <a:cubicBezTo>
                        <a:pt x="36992" y="0"/>
                        <a:pt x="36992" y="0"/>
                        <a:pt x="161179" y="0"/>
                      </a:cubicBezTo>
                      <a:cubicBezTo>
                        <a:pt x="180997" y="0"/>
                        <a:pt x="196850" y="15776"/>
                        <a:pt x="196850" y="36810"/>
                      </a:cubicBezTo>
                      <a:cubicBezTo>
                        <a:pt x="196850" y="36810"/>
                        <a:pt x="196850" y="36810"/>
                        <a:pt x="196850" y="67047"/>
                      </a:cubicBezTo>
                      <a:cubicBezTo>
                        <a:pt x="194208" y="67047"/>
                        <a:pt x="191566" y="67047"/>
                        <a:pt x="187602" y="67047"/>
                      </a:cubicBezTo>
                      <a:cubicBezTo>
                        <a:pt x="184960" y="67047"/>
                        <a:pt x="180997" y="67047"/>
                        <a:pt x="178354" y="67047"/>
                      </a:cubicBezTo>
                      <a:cubicBezTo>
                        <a:pt x="178354" y="67047"/>
                        <a:pt x="178354" y="67047"/>
                        <a:pt x="178354" y="60474"/>
                      </a:cubicBezTo>
                      <a:cubicBezTo>
                        <a:pt x="178354" y="60474"/>
                        <a:pt x="178354" y="60474"/>
                        <a:pt x="178354" y="59159"/>
                      </a:cubicBezTo>
                      <a:cubicBezTo>
                        <a:pt x="178354" y="53900"/>
                        <a:pt x="174391" y="48642"/>
                        <a:pt x="169106" y="48642"/>
                      </a:cubicBezTo>
                      <a:cubicBezTo>
                        <a:pt x="169106" y="48642"/>
                        <a:pt x="169106" y="48642"/>
                        <a:pt x="29065" y="48642"/>
                      </a:cubicBezTo>
                      <a:cubicBezTo>
                        <a:pt x="23780" y="48642"/>
                        <a:pt x="19817" y="53900"/>
                        <a:pt x="19817" y="59159"/>
                      </a:cubicBezTo>
                      <a:cubicBezTo>
                        <a:pt x="19817" y="59159"/>
                        <a:pt x="19817" y="59159"/>
                        <a:pt x="19817" y="278706"/>
                      </a:cubicBezTo>
                      <a:cubicBezTo>
                        <a:pt x="19817" y="283964"/>
                        <a:pt x="23780" y="287908"/>
                        <a:pt x="29065" y="287908"/>
                      </a:cubicBezTo>
                      <a:cubicBezTo>
                        <a:pt x="29065" y="287908"/>
                        <a:pt x="29065" y="287908"/>
                        <a:pt x="169106" y="287908"/>
                      </a:cubicBezTo>
                      <a:cubicBezTo>
                        <a:pt x="174391" y="287908"/>
                        <a:pt x="178354" y="282650"/>
                        <a:pt x="178354" y="278706"/>
                      </a:cubicBezTo>
                      <a:cubicBezTo>
                        <a:pt x="178354" y="278706"/>
                        <a:pt x="178354" y="278706"/>
                        <a:pt x="178354" y="261615"/>
                      </a:cubicBezTo>
                      <a:cubicBezTo>
                        <a:pt x="180997" y="261615"/>
                        <a:pt x="184960" y="262930"/>
                        <a:pt x="187602" y="262930"/>
                      </a:cubicBezTo>
                      <a:cubicBezTo>
                        <a:pt x="191566" y="262930"/>
                        <a:pt x="194208" y="261615"/>
                        <a:pt x="196850" y="261615"/>
                      </a:cubicBezTo>
                      <a:cubicBezTo>
                        <a:pt x="196850" y="261615"/>
                        <a:pt x="196850" y="261615"/>
                        <a:pt x="196850" y="299740"/>
                      </a:cubicBezTo>
                      <a:cubicBezTo>
                        <a:pt x="196850" y="320774"/>
                        <a:pt x="180997" y="336550"/>
                        <a:pt x="161179" y="336550"/>
                      </a:cubicBezTo>
                      <a:cubicBezTo>
                        <a:pt x="161179" y="336550"/>
                        <a:pt x="161179" y="336550"/>
                        <a:pt x="36992" y="336550"/>
                      </a:cubicBezTo>
                      <a:cubicBezTo>
                        <a:pt x="17175" y="336550"/>
                        <a:pt x="0" y="320774"/>
                        <a:pt x="0" y="299740"/>
                      </a:cubicBezTo>
                      <a:cubicBezTo>
                        <a:pt x="0" y="299740"/>
                        <a:pt x="0" y="299740"/>
                        <a:pt x="0" y="36810"/>
                      </a:cubicBezTo>
                      <a:cubicBezTo>
                        <a:pt x="0" y="15776"/>
                        <a:pt x="17175" y="0"/>
                        <a:pt x="36992"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65" name="Google Shape;365;p24"/>
                <p:cNvGrpSpPr/>
                <p:nvPr/>
              </p:nvGrpSpPr>
              <p:grpSpPr>
                <a:xfrm>
                  <a:off x="914542" y="4555164"/>
                  <a:ext cx="9977271" cy="949210"/>
                  <a:chOff x="1732858" y="5001250"/>
                  <a:chExt cx="9977271" cy="949210"/>
                </a:xfrm>
              </p:grpSpPr>
              <p:sp>
                <p:nvSpPr>
                  <p:cNvPr id="366" name="Google Shape;366;p24"/>
                  <p:cNvSpPr txBox="1"/>
                  <p:nvPr/>
                </p:nvSpPr>
                <p:spPr>
                  <a:xfrm>
                    <a:off x="1732858" y="5001250"/>
                    <a:ext cx="2213143" cy="283030"/>
                  </a:xfrm>
                  <a:prstGeom prst="rect">
                    <a:avLst/>
                  </a:prstGeom>
                  <a:noFill/>
                  <a:ln>
                    <a:noFill/>
                  </a:ln>
                </p:spPr>
                <p:txBody>
                  <a:bodyPr anchorCtr="0" anchor="ctr" bIns="0" lIns="0" spcFirstLastPara="1" rIns="0" wrap="square" tIns="0">
                    <a:noAutofit/>
                  </a:bodyPr>
                  <a:lstStyle/>
                  <a:p>
                    <a:pPr indent="0" lvl="1" marL="0" marR="0" rtl="0" algn="r">
                      <a:spcBef>
                        <a:spcPts val="0"/>
                      </a:spcBef>
                      <a:spcAft>
                        <a:spcPts val="0"/>
                      </a:spcAft>
                      <a:buNone/>
                    </a:pPr>
                    <a:r>
                      <a:rPr b="1" i="0" lang="tr-TR" sz="1600" u="none" cap="none" strike="noStrike">
                        <a:solidFill>
                          <a:schemeClr val="accent1"/>
                        </a:solidFill>
                        <a:latin typeface="Consolas"/>
                        <a:ea typeface="Consolas"/>
                        <a:cs typeface="Consolas"/>
                        <a:sym typeface="Consolas"/>
                      </a:rPr>
                      <a:t>Mobile</a:t>
                    </a:r>
                    <a:endParaRPr b="1" i="0" sz="1600" u="none" cap="none" strike="noStrike">
                      <a:solidFill>
                        <a:schemeClr val="accent1"/>
                      </a:solidFill>
                      <a:latin typeface="Consolas"/>
                      <a:ea typeface="Consolas"/>
                      <a:cs typeface="Consolas"/>
                      <a:sym typeface="Consolas"/>
                    </a:endParaRPr>
                  </a:p>
                </p:txBody>
              </p:sp>
              <p:sp>
                <p:nvSpPr>
                  <p:cNvPr id="367" name="Google Shape;367;p24"/>
                  <p:cNvSpPr txBox="1"/>
                  <p:nvPr/>
                </p:nvSpPr>
                <p:spPr>
                  <a:xfrm>
                    <a:off x="1732858"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68" name="Google Shape;368;p24"/>
                  <p:cNvSpPr txBox="1"/>
                  <p:nvPr/>
                </p:nvSpPr>
                <p:spPr>
                  <a:xfrm>
                    <a:off x="4430189"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A complex idea can be conveyed with</a:t>
                    </a:r>
                    <a:endParaRPr sz="1000">
                      <a:solidFill>
                        <a:schemeClr val="dk1"/>
                      </a:solidFill>
                      <a:latin typeface="Consolas"/>
                      <a:ea typeface="Consolas"/>
                      <a:cs typeface="Consolas"/>
                      <a:sym typeface="Consolas"/>
                    </a:endParaRPr>
                  </a:p>
                </p:txBody>
              </p:sp>
              <p:sp>
                <p:nvSpPr>
                  <p:cNvPr id="369" name="Google Shape;369;p24"/>
                  <p:cNvSpPr txBox="1"/>
                  <p:nvPr/>
                </p:nvSpPr>
                <p:spPr>
                  <a:xfrm>
                    <a:off x="7035495"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70" name="Google Shape;370;p24"/>
                  <p:cNvSpPr txBox="1"/>
                  <p:nvPr/>
                </p:nvSpPr>
                <p:spPr>
                  <a:xfrm>
                    <a:off x="9496986" y="5376229"/>
                    <a:ext cx="2213143" cy="574231"/>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925">
                        <a:solidFill>
                          <a:schemeClr val="dk1"/>
                        </a:solidFill>
                        <a:latin typeface="Consolas"/>
                        <a:ea typeface="Consolas"/>
                        <a:cs typeface="Consolas"/>
                        <a:sym typeface="Consolas"/>
                      </a:rPr>
                      <a:t>Show and explain yourShow and explain your</a:t>
                    </a:r>
                    <a:endParaRPr sz="925">
                      <a:solidFill>
                        <a:schemeClr val="dk1"/>
                      </a:solidFill>
                      <a:latin typeface="Consolas"/>
                      <a:ea typeface="Consolas"/>
                      <a:cs typeface="Consolas"/>
                      <a:sym typeface="Consolas"/>
                    </a:endParaRPr>
                  </a:p>
                  <a:p>
                    <a:pPr indent="0" lvl="0" marL="0" marR="0" rtl="0" algn="r">
                      <a:lnSpc>
                        <a:spcPct val="120000"/>
                      </a:lnSpc>
                      <a:spcBef>
                        <a:spcPts val="0"/>
                      </a:spcBef>
                      <a:spcAft>
                        <a:spcPts val="0"/>
                      </a:spcAft>
                      <a:buNone/>
                    </a:pPr>
                    <a:r>
                      <a:t/>
                    </a:r>
                    <a:endParaRPr sz="925">
                      <a:solidFill>
                        <a:schemeClr val="dk1"/>
                      </a:solidFill>
                      <a:latin typeface="Consolas"/>
                      <a:ea typeface="Consolas"/>
                      <a:cs typeface="Consolas"/>
                      <a:sym typeface="Consolas"/>
                    </a:endParaRPr>
                  </a:p>
                </p:txBody>
              </p:sp>
            </p:grpSp>
          </p:grpSp>
        </p:grpSp>
        <p:grpSp>
          <p:nvGrpSpPr>
            <p:cNvPr id="371" name="Google Shape;371;p24"/>
            <p:cNvGrpSpPr/>
            <p:nvPr/>
          </p:nvGrpSpPr>
          <p:grpSpPr>
            <a:xfrm>
              <a:off x="6063732" y="2427423"/>
              <a:ext cx="2457329" cy="2410771"/>
              <a:chOff x="5831792" y="2427423"/>
              <a:chExt cx="2457329" cy="2410771"/>
            </a:xfrm>
          </p:grpSpPr>
          <p:sp>
            <p:nvSpPr>
              <p:cNvPr id="372" name="Google Shape;372;p24"/>
              <p:cNvSpPr/>
              <p:nvPr/>
            </p:nvSpPr>
            <p:spPr>
              <a:xfrm>
                <a:off x="591289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73" name="Google Shape;373;p24"/>
              <p:cNvSpPr/>
              <p:nvPr/>
            </p:nvSpPr>
            <p:spPr>
              <a:xfrm>
                <a:off x="583179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Universal</a:t>
                </a:r>
                <a:endParaRPr b="1" sz="1240">
                  <a:solidFill>
                    <a:schemeClr val="lt1"/>
                  </a:solidFill>
                  <a:latin typeface="Consolas"/>
                  <a:ea typeface="Consolas"/>
                  <a:cs typeface="Consolas"/>
                  <a:sym typeface="Consolas"/>
                </a:endParaRPr>
              </a:p>
            </p:txBody>
          </p:sp>
          <p:sp>
            <p:nvSpPr>
              <p:cNvPr id="374" name="Google Shape;374;p24"/>
              <p:cNvSpPr/>
              <p:nvPr/>
            </p:nvSpPr>
            <p:spPr>
              <a:xfrm>
                <a:off x="685432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75" name="Google Shape;375;p24"/>
              <p:cNvSpPr txBox="1"/>
              <p:nvPr/>
            </p:nvSpPr>
            <p:spPr>
              <a:xfrm>
                <a:off x="595388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Universal</a:t>
                </a:r>
                <a:endParaRPr b="1" i="0" sz="1600" u="none" cap="none" strike="noStrike">
                  <a:solidFill>
                    <a:schemeClr val="dk1"/>
                  </a:solidFill>
                  <a:latin typeface="Consolas"/>
                  <a:ea typeface="Consolas"/>
                  <a:cs typeface="Consolas"/>
                  <a:sym typeface="Consolas"/>
                </a:endParaRPr>
              </a:p>
            </p:txBody>
          </p:sp>
        </p:grpSp>
        <p:grpSp>
          <p:nvGrpSpPr>
            <p:cNvPr id="376" name="Google Shape;376;p24"/>
            <p:cNvGrpSpPr/>
            <p:nvPr/>
          </p:nvGrpSpPr>
          <p:grpSpPr>
            <a:xfrm>
              <a:off x="8678670" y="2427423"/>
              <a:ext cx="2764594" cy="2410771"/>
              <a:chOff x="8678670" y="2427423"/>
              <a:chExt cx="2764594" cy="2410771"/>
            </a:xfrm>
          </p:grpSpPr>
          <p:sp>
            <p:nvSpPr>
              <p:cNvPr id="377" name="Google Shape;377;p24"/>
              <p:cNvSpPr/>
              <p:nvPr/>
            </p:nvSpPr>
            <p:spPr>
              <a:xfrm>
                <a:off x="8678670" y="2427423"/>
                <a:ext cx="2764594" cy="1622805"/>
              </a:xfrm>
              <a:prstGeom prst="homePlat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nsolas"/>
                  <a:ea typeface="Consolas"/>
                  <a:cs typeface="Consolas"/>
                  <a:sym typeface="Consolas"/>
                </a:endParaRPr>
              </a:p>
            </p:txBody>
          </p:sp>
          <p:sp>
            <p:nvSpPr>
              <p:cNvPr id="378" name="Google Shape;378;p24"/>
              <p:cNvSpPr/>
              <p:nvPr/>
            </p:nvSpPr>
            <p:spPr>
              <a:xfrm>
                <a:off x="8832304" y="3081869"/>
                <a:ext cx="2457329" cy="221889"/>
              </a:xfrm>
              <a:prstGeom prst="rect">
                <a:avLst/>
              </a:prstGeom>
              <a:noFill/>
              <a:ln>
                <a:noFill/>
              </a:ln>
            </p:spPr>
            <p:txBody>
              <a:bodyPr anchorCtr="0" anchor="t" bIns="0" lIns="72000" spcFirstLastPara="1" rIns="72000" wrap="square" tIns="0">
                <a:noAutofit/>
              </a:bodyPr>
              <a:lstStyle/>
              <a:p>
                <a:pPr indent="0" lvl="0" marL="0" marR="0" rtl="0" algn="l">
                  <a:lnSpc>
                    <a:spcPct val="80000"/>
                  </a:lnSpc>
                  <a:spcBef>
                    <a:spcPts val="0"/>
                  </a:spcBef>
                  <a:spcAft>
                    <a:spcPts val="0"/>
                  </a:spcAft>
                  <a:buNone/>
                </a:pPr>
                <a:r>
                  <a:rPr b="1" lang="tr-TR" sz="1240">
                    <a:solidFill>
                      <a:schemeClr val="lt1"/>
                    </a:solidFill>
                    <a:latin typeface="Consolas"/>
                    <a:ea typeface="Consolas"/>
                    <a:cs typeface="Consolas"/>
                    <a:sym typeface="Consolas"/>
                  </a:rPr>
                  <a:t>Tablet</a:t>
                </a:r>
                <a:endParaRPr b="1" sz="1240">
                  <a:solidFill>
                    <a:schemeClr val="lt1"/>
                  </a:solidFill>
                  <a:latin typeface="Consolas"/>
                  <a:ea typeface="Consolas"/>
                  <a:cs typeface="Consolas"/>
                  <a:sym typeface="Consolas"/>
                </a:endParaRPr>
              </a:p>
            </p:txBody>
          </p:sp>
          <p:sp>
            <p:nvSpPr>
              <p:cNvPr id="379" name="Google Shape;379;p24"/>
              <p:cNvSpPr/>
              <p:nvPr/>
            </p:nvSpPr>
            <p:spPr>
              <a:xfrm>
                <a:off x="8832304" y="2543851"/>
                <a:ext cx="342199" cy="413116"/>
              </a:xfrm>
              <a:custGeom>
                <a:rect b="b" l="l" r="r" t="t"/>
                <a:pathLst>
                  <a:path extrusionOk="0" h="338138" w="252413">
                    <a:moveTo>
                      <a:pt x="127000" y="292100"/>
                    </a:moveTo>
                    <a:cubicBezTo>
                      <a:pt x="118232" y="292100"/>
                      <a:pt x="111125" y="299207"/>
                      <a:pt x="111125" y="307975"/>
                    </a:cubicBezTo>
                    <a:cubicBezTo>
                      <a:pt x="111125" y="316743"/>
                      <a:pt x="118232" y="323850"/>
                      <a:pt x="127000" y="323850"/>
                    </a:cubicBezTo>
                    <a:cubicBezTo>
                      <a:pt x="135768" y="323850"/>
                      <a:pt x="142875" y="316743"/>
                      <a:pt x="142875" y="307975"/>
                    </a:cubicBezTo>
                    <a:cubicBezTo>
                      <a:pt x="142875" y="299207"/>
                      <a:pt x="135768" y="292100"/>
                      <a:pt x="127000" y="292100"/>
                    </a:cubicBezTo>
                    <a:close/>
                    <a:moveTo>
                      <a:pt x="60637" y="241300"/>
                    </a:moveTo>
                    <a:cubicBezTo>
                      <a:pt x="60637" y="241300"/>
                      <a:pt x="60637" y="241300"/>
                      <a:pt x="123259" y="241300"/>
                    </a:cubicBezTo>
                    <a:cubicBezTo>
                      <a:pt x="127256" y="241300"/>
                      <a:pt x="128588" y="244122"/>
                      <a:pt x="128588" y="248356"/>
                    </a:cubicBezTo>
                    <a:cubicBezTo>
                      <a:pt x="128588" y="251178"/>
                      <a:pt x="127256" y="254000"/>
                      <a:pt x="123259" y="254000"/>
                    </a:cubicBezTo>
                    <a:cubicBezTo>
                      <a:pt x="123259" y="254000"/>
                      <a:pt x="123259" y="254000"/>
                      <a:pt x="60637" y="254000"/>
                    </a:cubicBezTo>
                    <a:cubicBezTo>
                      <a:pt x="56640" y="254000"/>
                      <a:pt x="53975" y="251178"/>
                      <a:pt x="53975" y="248356"/>
                    </a:cubicBezTo>
                    <a:cubicBezTo>
                      <a:pt x="53975" y="244122"/>
                      <a:pt x="56640" y="241300"/>
                      <a:pt x="60637" y="241300"/>
                    </a:cubicBezTo>
                    <a:close/>
                    <a:moveTo>
                      <a:pt x="60637" y="219075"/>
                    </a:moveTo>
                    <a:cubicBezTo>
                      <a:pt x="60637" y="219075"/>
                      <a:pt x="60637" y="219075"/>
                      <a:pt x="123259" y="219075"/>
                    </a:cubicBezTo>
                    <a:cubicBezTo>
                      <a:pt x="127256" y="219075"/>
                      <a:pt x="128588" y="221897"/>
                      <a:pt x="128588" y="224720"/>
                    </a:cubicBezTo>
                    <a:cubicBezTo>
                      <a:pt x="128588" y="228953"/>
                      <a:pt x="127256" y="231775"/>
                      <a:pt x="123259" y="231775"/>
                    </a:cubicBezTo>
                    <a:cubicBezTo>
                      <a:pt x="123259" y="231775"/>
                      <a:pt x="123259" y="231775"/>
                      <a:pt x="60637" y="231775"/>
                    </a:cubicBezTo>
                    <a:cubicBezTo>
                      <a:pt x="56640" y="231775"/>
                      <a:pt x="53975" y="228953"/>
                      <a:pt x="53975" y="224720"/>
                    </a:cubicBezTo>
                    <a:cubicBezTo>
                      <a:pt x="53975" y="221897"/>
                      <a:pt x="56640" y="219075"/>
                      <a:pt x="60637" y="219075"/>
                    </a:cubicBezTo>
                    <a:close/>
                    <a:moveTo>
                      <a:pt x="60637" y="196850"/>
                    </a:moveTo>
                    <a:cubicBezTo>
                      <a:pt x="60637" y="196850"/>
                      <a:pt x="60637" y="196850"/>
                      <a:pt x="123259" y="196850"/>
                    </a:cubicBezTo>
                    <a:cubicBezTo>
                      <a:pt x="127256" y="196850"/>
                      <a:pt x="128588" y="199628"/>
                      <a:pt x="128588" y="202407"/>
                    </a:cubicBezTo>
                    <a:cubicBezTo>
                      <a:pt x="128588" y="206574"/>
                      <a:pt x="127256" y="207963"/>
                      <a:pt x="123259" y="207963"/>
                    </a:cubicBezTo>
                    <a:cubicBezTo>
                      <a:pt x="123259" y="207963"/>
                      <a:pt x="123259" y="207963"/>
                      <a:pt x="60637" y="207963"/>
                    </a:cubicBezTo>
                    <a:cubicBezTo>
                      <a:pt x="56640" y="207963"/>
                      <a:pt x="53975" y="206574"/>
                      <a:pt x="53975" y="202407"/>
                    </a:cubicBezTo>
                    <a:cubicBezTo>
                      <a:pt x="53975" y="199628"/>
                      <a:pt x="56640" y="196850"/>
                      <a:pt x="60637" y="196850"/>
                    </a:cubicBezTo>
                    <a:close/>
                    <a:moveTo>
                      <a:pt x="60637" y="174625"/>
                    </a:moveTo>
                    <a:cubicBezTo>
                      <a:pt x="60637" y="174625"/>
                      <a:pt x="60637" y="174625"/>
                      <a:pt x="123259" y="174625"/>
                    </a:cubicBezTo>
                    <a:cubicBezTo>
                      <a:pt x="127256" y="174625"/>
                      <a:pt x="128588" y="177403"/>
                      <a:pt x="128588" y="180182"/>
                    </a:cubicBezTo>
                    <a:cubicBezTo>
                      <a:pt x="128588" y="182960"/>
                      <a:pt x="127256" y="185738"/>
                      <a:pt x="123259" y="185738"/>
                    </a:cubicBezTo>
                    <a:cubicBezTo>
                      <a:pt x="123259" y="185738"/>
                      <a:pt x="123259" y="185738"/>
                      <a:pt x="60637" y="185738"/>
                    </a:cubicBezTo>
                    <a:cubicBezTo>
                      <a:pt x="56640" y="185738"/>
                      <a:pt x="53975" y="182960"/>
                      <a:pt x="53975" y="180182"/>
                    </a:cubicBezTo>
                    <a:cubicBezTo>
                      <a:pt x="53975" y="177403"/>
                      <a:pt x="56640" y="174625"/>
                      <a:pt x="60637" y="174625"/>
                    </a:cubicBezTo>
                    <a:close/>
                    <a:moveTo>
                      <a:pt x="149784" y="155575"/>
                    </a:moveTo>
                    <a:cubicBezTo>
                      <a:pt x="149784" y="155575"/>
                      <a:pt x="149784" y="155575"/>
                      <a:pt x="188356" y="155575"/>
                    </a:cubicBezTo>
                    <a:cubicBezTo>
                      <a:pt x="191016" y="155575"/>
                      <a:pt x="193676" y="158214"/>
                      <a:pt x="193676" y="160852"/>
                    </a:cubicBezTo>
                    <a:cubicBezTo>
                      <a:pt x="193676" y="160852"/>
                      <a:pt x="193676" y="160852"/>
                      <a:pt x="193676" y="242642"/>
                    </a:cubicBezTo>
                    <a:cubicBezTo>
                      <a:pt x="193676" y="246600"/>
                      <a:pt x="191016" y="249238"/>
                      <a:pt x="188356" y="249238"/>
                    </a:cubicBezTo>
                    <a:cubicBezTo>
                      <a:pt x="188356" y="249238"/>
                      <a:pt x="188356" y="249238"/>
                      <a:pt x="149784" y="249238"/>
                    </a:cubicBezTo>
                    <a:cubicBezTo>
                      <a:pt x="147123" y="249238"/>
                      <a:pt x="144463" y="246600"/>
                      <a:pt x="144463" y="242642"/>
                    </a:cubicBezTo>
                    <a:cubicBezTo>
                      <a:pt x="144463" y="242642"/>
                      <a:pt x="144463" y="242642"/>
                      <a:pt x="144463" y="160852"/>
                    </a:cubicBezTo>
                    <a:cubicBezTo>
                      <a:pt x="144463" y="158214"/>
                      <a:pt x="147123" y="155575"/>
                      <a:pt x="149784" y="155575"/>
                    </a:cubicBezTo>
                    <a:close/>
                    <a:moveTo>
                      <a:pt x="60637" y="150813"/>
                    </a:moveTo>
                    <a:cubicBezTo>
                      <a:pt x="60637" y="150813"/>
                      <a:pt x="60637" y="150813"/>
                      <a:pt x="123259" y="150813"/>
                    </a:cubicBezTo>
                    <a:cubicBezTo>
                      <a:pt x="127256" y="150813"/>
                      <a:pt x="128588" y="153283"/>
                      <a:pt x="128588" y="156987"/>
                    </a:cubicBezTo>
                    <a:cubicBezTo>
                      <a:pt x="128588" y="159457"/>
                      <a:pt x="127256" y="161926"/>
                      <a:pt x="123259" y="161926"/>
                    </a:cubicBezTo>
                    <a:cubicBezTo>
                      <a:pt x="123259" y="161926"/>
                      <a:pt x="123259" y="161926"/>
                      <a:pt x="60637" y="161926"/>
                    </a:cubicBezTo>
                    <a:cubicBezTo>
                      <a:pt x="56640" y="161926"/>
                      <a:pt x="53975" y="159457"/>
                      <a:pt x="53975" y="156987"/>
                    </a:cubicBezTo>
                    <a:cubicBezTo>
                      <a:pt x="53975" y="153283"/>
                      <a:pt x="56640" y="150813"/>
                      <a:pt x="60637" y="150813"/>
                    </a:cubicBezTo>
                    <a:close/>
                    <a:moveTo>
                      <a:pt x="59267" y="128588"/>
                    </a:moveTo>
                    <a:cubicBezTo>
                      <a:pt x="59267" y="128588"/>
                      <a:pt x="59267" y="128588"/>
                      <a:pt x="191559" y="128588"/>
                    </a:cubicBezTo>
                    <a:cubicBezTo>
                      <a:pt x="194204" y="128588"/>
                      <a:pt x="196850" y="131058"/>
                      <a:pt x="196850" y="133527"/>
                    </a:cubicBezTo>
                    <a:cubicBezTo>
                      <a:pt x="196850" y="137232"/>
                      <a:pt x="194204" y="139701"/>
                      <a:pt x="191559" y="139701"/>
                    </a:cubicBezTo>
                    <a:cubicBezTo>
                      <a:pt x="191559" y="139701"/>
                      <a:pt x="191559" y="139701"/>
                      <a:pt x="59267" y="139701"/>
                    </a:cubicBezTo>
                    <a:cubicBezTo>
                      <a:pt x="56621" y="139701"/>
                      <a:pt x="53975" y="137232"/>
                      <a:pt x="53975" y="133527"/>
                    </a:cubicBezTo>
                    <a:cubicBezTo>
                      <a:pt x="53975" y="131058"/>
                      <a:pt x="56621" y="128588"/>
                      <a:pt x="59267" y="128588"/>
                    </a:cubicBezTo>
                    <a:close/>
                    <a:moveTo>
                      <a:pt x="127568" y="106363"/>
                    </a:moveTo>
                    <a:cubicBezTo>
                      <a:pt x="127568" y="106363"/>
                      <a:pt x="127568" y="106363"/>
                      <a:pt x="191522" y="106363"/>
                    </a:cubicBezTo>
                    <a:cubicBezTo>
                      <a:pt x="194186" y="106363"/>
                      <a:pt x="196851" y="108744"/>
                      <a:pt x="196851" y="111125"/>
                    </a:cubicBezTo>
                    <a:cubicBezTo>
                      <a:pt x="196851" y="114697"/>
                      <a:pt x="194186" y="115888"/>
                      <a:pt x="191522" y="115888"/>
                    </a:cubicBezTo>
                    <a:cubicBezTo>
                      <a:pt x="191522" y="115888"/>
                      <a:pt x="191522" y="115888"/>
                      <a:pt x="127568" y="115888"/>
                    </a:cubicBezTo>
                    <a:cubicBezTo>
                      <a:pt x="124903" y="115888"/>
                      <a:pt x="122238" y="114697"/>
                      <a:pt x="122238" y="111125"/>
                    </a:cubicBezTo>
                    <a:cubicBezTo>
                      <a:pt x="122238" y="108744"/>
                      <a:pt x="124903" y="106363"/>
                      <a:pt x="127568" y="106363"/>
                    </a:cubicBezTo>
                    <a:close/>
                    <a:moveTo>
                      <a:pt x="127568" y="84138"/>
                    </a:moveTo>
                    <a:cubicBezTo>
                      <a:pt x="127568" y="84138"/>
                      <a:pt x="127568" y="84138"/>
                      <a:pt x="191522" y="84138"/>
                    </a:cubicBezTo>
                    <a:cubicBezTo>
                      <a:pt x="194186" y="84138"/>
                      <a:pt x="196851" y="86519"/>
                      <a:pt x="196851" y="88900"/>
                    </a:cubicBezTo>
                    <a:cubicBezTo>
                      <a:pt x="196851" y="91282"/>
                      <a:pt x="194186" y="93663"/>
                      <a:pt x="191522" y="93663"/>
                    </a:cubicBezTo>
                    <a:cubicBezTo>
                      <a:pt x="191522" y="93663"/>
                      <a:pt x="191522" y="93663"/>
                      <a:pt x="127568" y="93663"/>
                    </a:cubicBezTo>
                    <a:cubicBezTo>
                      <a:pt x="124903" y="93663"/>
                      <a:pt x="122238" y="91282"/>
                      <a:pt x="122238" y="88900"/>
                    </a:cubicBezTo>
                    <a:cubicBezTo>
                      <a:pt x="122238" y="86519"/>
                      <a:pt x="124903" y="84138"/>
                      <a:pt x="127568" y="84138"/>
                    </a:cubicBezTo>
                    <a:close/>
                    <a:moveTo>
                      <a:pt x="64136" y="65088"/>
                    </a:moveTo>
                    <a:cubicBezTo>
                      <a:pt x="64136" y="65088"/>
                      <a:pt x="64136" y="65088"/>
                      <a:pt x="107316" y="65088"/>
                    </a:cubicBezTo>
                    <a:cubicBezTo>
                      <a:pt x="110014" y="65088"/>
                      <a:pt x="112713" y="67734"/>
                      <a:pt x="112713" y="71702"/>
                    </a:cubicBezTo>
                    <a:cubicBezTo>
                      <a:pt x="112713" y="71702"/>
                      <a:pt x="112713" y="71702"/>
                      <a:pt x="112713" y="106098"/>
                    </a:cubicBezTo>
                    <a:cubicBezTo>
                      <a:pt x="112713" y="110067"/>
                      <a:pt x="110014" y="112713"/>
                      <a:pt x="107316" y="112713"/>
                    </a:cubicBezTo>
                    <a:cubicBezTo>
                      <a:pt x="107316" y="112713"/>
                      <a:pt x="107316" y="112713"/>
                      <a:pt x="64136" y="112713"/>
                    </a:cubicBezTo>
                    <a:cubicBezTo>
                      <a:pt x="61437" y="112713"/>
                      <a:pt x="58738" y="110067"/>
                      <a:pt x="58738" y="106098"/>
                    </a:cubicBezTo>
                    <a:cubicBezTo>
                      <a:pt x="58738" y="106098"/>
                      <a:pt x="58738" y="106098"/>
                      <a:pt x="58738" y="71702"/>
                    </a:cubicBezTo>
                    <a:cubicBezTo>
                      <a:pt x="58738" y="67734"/>
                      <a:pt x="61437" y="65088"/>
                      <a:pt x="64136" y="65088"/>
                    </a:cubicBezTo>
                    <a:close/>
                    <a:moveTo>
                      <a:pt x="127568" y="60325"/>
                    </a:moveTo>
                    <a:cubicBezTo>
                      <a:pt x="127568" y="60325"/>
                      <a:pt x="127568" y="60325"/>
                      <a:pt x="191522" y="60325"/>
                    </a:cubicBezTo>
                    <a:cubicBezTo>
                      <a:pt x="194186" y="60325"/>
                      <a:pt x="196851" y="62794"/>
                      <a:pt x="196851" y="66499"/>
                    </a:cubicBezTo>
                    <a:cubicBezTo>
                      <a:pt x="196851" y="68968"/>
                      <a:pt x="194186" y="71438"/>
                      <a:pt x="191522" y="71438"/>
                    </a:cubicBezTo>
                    <a:cubicBezTo>
                      <a:pt x="191522" y="71438"/>
                      <a:pt x="191522" y="71438"/>
                      <a:pt x="127568" y="71438"/>
                    </a:cubicBezTo>
                    <a:cubicBezTo>
                      <a:pt x="124903" y="71438"/>
                      <a:pt x="122238" y="68968"/>
                      <a:pt x="122238" y="66499"/>
                    </a:cubicBezTo>
                    <a:cubicBezTo>
                      <a:pt x="122238" y="62794"/>
                      <a:pt x="124903" y="60325"/>
                      <a:pt x="127568" y="60325"/>
                    </a:cubicBezTo>
                    <a:close/>
                    <a:moveTo>
                      <a:pt x="42572" y="34925"/>
                    </a:moveTo>
                    <a:cubicBezTo>
                      <a:pt x="37295" y="34925"/>
                      <a:pt x="33338" y="38868"/>
                      <a:pt x="33338" y="44126"/>
                    </a:cubicBezTo>
                    <a:lnTo>
                      <a:pt x="33338" y="279400"/>
                    </a:lnTo>
                    <a:cubicBezTo>
                      <a:pt x="33338" y="279400"/>
                      <a:pt x="33338" y="279400"/>
                      <a:pt x="220663" y="279400"/>
                    </a:cubicBezTo>
                    <a:cubicBezTo>
                      <a:pt x="220663" y="279400"/>
                      <a:pt x="220663" y="279400"/>
                      <a:pt x="220663" y="44126"/>
                    </a:cubicBezTo>
                    <a:cubicBezTo>
                      <a:pt x="220663" y="38868"/>
                      <a:pt x="216706" y="34925"/>
                      <a:pt x="211429" y="34925"/>
                    </a:cubicBezTo>
                    <a:cubicBezTo>
                      <a:pt x="211429" y="34925"/>
                      <a:pt x="211429" y="34925"/>
                      <a:pt x="42572" y="34925"/>
                    </a:cubicBezTo>
                    <a:close/>
                    <a:moveTo>
                      <a:pt x="42069" y="0"/>
                    </a:moveTo>
                    <a:cubicBezTo>
                      <a:pt x="42069" y="0"/>
                      <a:pt x="42069" y="0"/>
                      <a:pt x="210344" y="0"/>
                    </a:cubicBezTo>
                    <a:cubicBezTo>
                      <a:pt x="234008" y="0"/>
                      <a:pt x="252413" y="19813"/>
                      <a:pt x="252413" y="43588"/>
                    </a:cubicBezTo>
                    <a:cubicBezTo>
                      <a:pt x="252413" y="43588"/>
                      <a:pt x="252413" y="43588"/>
                      <a:pt x="252413" y="294550"/>
                    </a:cubicBezTo>
                    <a:cubicBezTo>
                      <a:pt x="252413" y="318325"/>
                      <a:pt x="234008" y="338138"/>
                      <a:pt x="210344" y="338138"/>
                    </a:cubicBezTo>
                    <a:cubicBezTo>
                      <a:pt x="210344" y="338138"/>
                      <a:pt x="210344" y="338138"/>
                      <a:pt x="42069" y="338138"/>
                    </a:cubicBezTo>
                    <a:cubicBezTo>
                      <a:pt x="18405" y="338138"/>
                      <a:pt x="0" y="318325"/>
                      <a:pt x="0" y="294550"/>
                    </a:cubicBezTo>
                    <a:cubicBezTo>
                      <a:pt x="0" y="294550"/>
                      <a:pt x="0" y="294550"/>
                      <a:pt x="0" y="43588"/>
                    </a:cubicBezTo>
                    <a:cubicBezTo>
                      <a:pt x="0" y="19813"/>
                      <a:pt x="18405" y="0"/>
                      <a:pt x="42069"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0" name="Google Shape;380;p24"/>
              <p:cNvSpPr txBox="1"/>
              <p:nvPr/>
            </p:nvSpPr>
            <p:spPr>
              <a:xfrm>
                <a:off x="8832304" y="4555164"/>
                <a:ext cx="2213143" cy="283030"/>
              </a:xfrm>
              <a:prstGeom prst="rect">
                <a:avLst/>
              </a:prstGeom>
              <a:noFill/>
              <a:ln>
                <a:noFill/>
              </a:ln>
            </p:spPr>
            <p:txBody>
              <a:bodyPr anchorCtr="0" anchor="ctr" bIns="0" lIns="0" spcFirstLastPara="1" rIns="0" wrap="square" tIns="0">
                <a:noAutofit/>
              </a:bodyPr>
              <a:lstStyle/>
              <a:p>
                <a:pPr indent="0" lvl="1" marL="0" marR="0" rtl="0" algn="l">
                  <a:spcBef>
                    <a:spcPts val="0"/>
                  </a:spcBef>
                  <a:spcAft>
                    <a:spcPts val="0"/>
                  </a:spcAft>
                  <a:buNone/>
                </a:pPr>
                <a:r>
                  <a:rPr b="1" i="0" lang="tr-TR" sz="1600" u="none" cap="none" strike="noStrike">
                    <a:solidFill>
                      <a:schemeClr val="accent3"/>
                    </a:solidFill>
                    <a:latin typeface="Consolas"/>
                    <a:ea typeface="Consolas"/>
                    <a:cs typeface="Consolas"/>
                    <a:sym typeface="Consolas"/>
                  </a:rPr>
                  <a:t>Tablet</a:t>
                </a:r>
                <a:endParaRPr b="1" i="0" sz="1600" u="none" cap="none" strike="noStrike">
                  <a:solidFill>
                    <a:schemeClr val="accent3"/>
                  </a:solidFill>
                  <a:latin typeface="Consolas"/>
                  <a:ea typeface="Consolas"/>
                  <a:cs typeface="Consolas"/>
                  <a:sym typeface="Consolas"/>
                </a:endParaRPr>
              </a:p>
            </p:txBody>
          </p:sp>
        </p:grpSp>
        <p:grpSp>
          <p:nvGrpSpPr>
            <p:cNvPr id="381" name="Google Shape;381;p24"/>
            <p:cNvGrpSpPr/>
            <p:nvPr/>
          </p:nvGrpSpPr>
          <p:grpSpPr>
            <a:xfrm>
              <a:off x="3448795" y="2427423"/>
              <a:ext cx="2457329" cy="2410771"/>
              <a:chOff x="3315202" y="2427423"/>
              <a:chExt cx="2457329" cy="2410771"/>
            </a:xfrm>
          </p:grpSpPr>
          <p:sp>
            <p:nvSpPr>
              <p:cNvPr id="382" name="Google Shape;382;p24"/>
              <p:cNvSpPr/>
              <p:nvPr/>
            </p:nvSpPr>
            <p:spPr>
              <a:xfrm>
                <a:off x="339630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83" name="Google Shape;383;p24"/>
              <p:cNvSpPr/>
              <p:nvPr/>
            </p:nvSpPr>
            <p:spPr>
              <a:xfrm>
                <a:off x="331520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Global</a:t>
                </a:r>
                <a:endParaRPr b="1" sz="1240">
                  <a:solidFill>
                    <a:schemeClr val="lt1"/>
                  </a:solidFill>
                  <a:latin typeface="Consolas"/>
                  <a:ea typeface="Consolas"/>
                  <a:cs typeface="Consolas"/>
                  <a:sym typeface="Consolas"/>
                </a:endParaRPr>
              </a:p>
            </p:txBody>
          </p:sp>
          <p:sp>
            <p:nvSpPr>
              <p:cNvPr id="384" name="Google Shape;384;p24"/>
              <p:cNvSpPr/>
              <p:nvPr/>
            </p:nvSpPr>
            <p:spPr>
              <a:xfrm>
                <a:off x="433773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5" name="Google Shape;385;p24"/>
              <p:cNvSpPr txBox="1"/>
              <p:nvPr/>
            </p:nvSpPr>
            <p:spPr>
              <a:xfrm>
                <a:off x="343729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Global</a:t>
                </a:r>
                <a:endParaRPr b="1" i="0" sz="1600" u="none" cap="none" strike="noStrike">
                  <a:solidFill>
                    <a:schemeClr val="dk1"/>
                  </a:solidFill>
                  <a:latin typeface="Consolas"/>
                  <a:ea typeface="Consolas"/>
                  <a:cs typeface="Consolas"/>
                  <a:sym typeface="Consolas"/>
                </a:endParaRPr>
              </a:p>
            </p:txBody>
          </p:sp>
        </p:grpSp>
      </p:grpSp>
      <p:sp>
        <p:nvSpPr>
          <p:cNvPr id="386" name="Google Shape;386;p24"/>
          <p:cNvSpPr/>
          <p:nvPr/>
        </p:nvSpPr>
        <p:spPr>
          <a:xfrm>
            <a:off x="958380" y="2586844"/>
            <a:ext cx="145905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Desktop Project</a:t>
            </a:r>
            <a:endParaRPr sz="1200">
              <a:solidFill>
                <a:schemeClr val="lt1"/>
              </a:solidFill>
              <a:latin typeface="Consolas"/>
              <a:ea typeface="Consolas"/>
              <a:cs typeface="Consolas"/>
              <a:sym typeface="Consolas"/>
            </a:endParaRPr>
          </a:p>
        </p:txBody>
      </p:sp>
      <p:sp>
        <p:nvSpPr>
          <p:cNvPr id="387" name="Google Shape;387;p24"/>
          <p:cNvSpPr/>
          <p:nvPr/>
        </p:nvSpPr>
        <p:spPr>
          <a:xfrm>
            <a:off x="2909843" y="2571750"/>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
        <p:nvSpPr>
          <p:cNvPr id="388" name="Google Shape;388;p24"/>
          <p:cNvSpPr/>
          <p:nvPr/>
        </p:nvSpPr>
        <p:spPr>
          <a:xfrm>
            <a:off x="4929304" y="2545102"/>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Tablet Project</a:t>
            </a:r>
            <a:endParaRPr sz="1200">
              <a:solidFill>
                <a:schemeClr val="lt1"/>
              </a:solidFill>
              <a:latin typeface="Consolas"/>
              <a:ea typeface="Consolas"/>
              <a:cs typeface="Consolas"/>
              <a:sym typeface="Consolas"/>
            </a:endParaRPr>
          </a:p>
        </p:txBody>
      </p:sp>
      <p:sp>
        <p:nvSpPr>
          <p:cNvPr id="389" name="Google Shape;389;p24"/>
          <p:cNvSpPr/>
          <p:nvPr/>
        </p:nvSpPr>
        <p:spPr>
          <a:xfrm>
            <a:off x="6817166" y="2574451"/>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pic>
        <p:nvPicPr>
          <p:cNvPr id="395" name="Google Shape;395;p25"/>
          <p:cNvPicPr preferRelativeResize="0"/>
          <p:nvPr/>
        </p:nvPicPr>
        <p:blipFill rotWithShape="1">
          <a:blip r:embed="rId3">
            <a:alphaModFix/>
          </a:blip>
          <a:srcRect b="0" l="0" r="0" t="0"/>
          <a:stretch/>
        </p:blipFill>
        <p:spPr>
          <a:xfrm>
            <a:off x="-3184776" y="0"/>
            <a:ext cx="7765676" cy="5143500"/>
          </a:xfrm>
          <a:prstGeom prst="rect">
            <a:avLst/>
          </a:prstGeom>
          <a:noFill/>
          <a:ln>
            <a:noFill/>
          </a:ln>
        </p:spPr>
      </p:pic>
      <p:sp>
        <p:nvSpPr>
          <p:cNvPr id="396" name="Google Shape;396;p2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97" name="Google Shape;397;p2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03</a:t>
            </a:r>
            <a:endParaRPr b="1" sz="7200">
              <a:solidFill>
                <a:schemeClr val="lt1"/>
              </a:solidFill>
              <a:latin typeface="Consolas"/>
              <a:ea typeface="Consolas"/>
              <a:cs typeface="Consolas"/>
              <a:sym typeface="Consolas"/>
            </a:endParaRPr>
          </a:p>
        </p:txBody>
      </p:sp>
      <p:sp>
        <p:nvSpPr>
          <p:cNvPr id="398" name="Google Shape;398;p2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Camping</a:t>
            </a:r>
            <a:endParaRPr b="1" sz="2400">
              <a:solidFill>
                <a:schemeClr val="lt1"/>
              </a:solidFill>
              <a:latin typeface="Consolas"/>
              <a:ea typeface="Consolas"/>
              <a:cs typeface="Consolas"/>
              <a:sym typeface="Consolas"/>
            </a:endParaRPr>
          </a:p>
        </p:txBody>
      </p:sp>
      <p:sp>
        <p:nvSpPr>
          <p:cNvPr id="399" name="Google Shape;399;p25"/>
          <p:cNvSpPr/>
          <p:nvPr/>
        </p:nvSpPr>
        <p:spPr>
          <a:xfrm>
            <a:off x="7092280" y="-360040"/>
            <a:ext cx="576064" cy="127560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00" name="Google Shape;400;p25"/>
          <p:cNvSpPr txBox="1"/>
          <p:nvPr/>
        </p:nvSpPr>
        <p:spPr>
          <a:xfrm>
            <a:off x="5557914"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About us</a:t>
            </a:r>
            <a:endParaRPr b="1" sz="1800">
              <a:solidFill>
                <a:schemeClr val="accent1"/>
              </a:solidFill>
              <a:latin typeface="Consolas"/>
              <a:ea typeface="Consolas"/>
              <a:cs typeface="Consolas"/>
              <a:sym typeface="Consolas"/>
            </a:endParaRPr>
          </a:p>
        </p:txBody>
      </p:sp>
      <p:sp>
        <p:nvSpPr>
          <p:cNvPr id="401" name="Google Shape;401;p25"/>
          <p:cNvSpPr txBox="1"/>
          <p:nvPr/>
        </p:nvSpPr>
        <p:spPr>
          <a:xfrm>
            <a:off x="6066719" y="206769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Easy to change colors, photos and Text. Get a modern PowerPoint Presentation that is beautifully designed. Easy to change colors, photos and Text. Get a modern PowerPoint Presentation that is beautifully designed. Easy to change colors, photos and Text. Get a modern PowerPoint Presentation that is beautifully designed.</a:t>
            </a:r>
            <a:endParaRPr sz="1200">
              <a:solidFill>
                <a:schemeClr val="dk1"/>
              </a:solidFill>
              <a:latin typeface="Consolas"/>
              <a:ea typeface="Consolas"/>
              <a:cs typeface="Consolas"/>
              <a:sym typeface="Consola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26"/>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5"/>
              </a:buClr>
              <a:buSzPts val="3600"/>
              <a:buFont typeface="Consolas"/>
              <a:buNone/>
            </a:pPr>
            <a:r>
              <a:rPr lang="tr-TR" sz="3600">
                <a:solidFill>
                  <a:schemeClr val="accent5"/>
                </a:solidFill>
              </a:rPr>
              <a:t>Edit in google slıdes</a:t>
            </a:r>
            <a:endParaRPr sz="3600">
              <a:solidFill>
                <a:schemeClr val="accent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08" name="Google Shape;408;p26" title="iSlide™ 版权声明  COPYRIGHT NOTICE"/>
          <p:cNvGrpSpPr/>
          <p:nvPr/>
        </p:nvGrpSpPr>
        <p:grpSpPr>
          <a:xfrm>
            <a:off x="460808" y="881024"/>
            <a:ext cx="8242401" cy="3695429"/>
            <a:chOff x="614410" y="1174699"/>
            <a:chExt cx="10989868" cy="4927239"/>
          </a:xfrm>
        </p:grpSpPr>
        <p:grpSp>
          <p:nvGrpSpPr>
            <p:cNvPr id="409" name="Google Shape;409;p26"/>
            <p:cNvGrpSpPr/>
            <p:nvPr/>
          </p:nvGrpSpPr>
          <p:grpSpPr>
            <a:xfrm>
              <a:off x="1267482" y="2186787"/>
              <a:ext cx="889769" cy="889769"/>
              <a:chOff x="858142" y="1983923"/>
              <a:chExt cx="504056" cy="504056"/>
            </a:xfrm>
          </p:grpSpPr>
          <p:sp>
            <p:nvSpPr>
              <p:cNvPr id="410" name="Google Shape;410;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1" name="Google Shape;411;p26"/>
              <p:cNvSpPr/>
              <p:nvPr/>
            </p:nvSpPr>
            <p:spPr>
              <a:xfrm>
                <a:off x="985665" y="2117212"/>
                <a:ext cx="249009" cy="237477"/>
              </a:xfrm>
              <a:custGeom>
                <a:rect b="b" l="l" r="r" t="t"/>
                <a:pathLst>
                  <a:path extrusionOk="0" h="579502" w="607639">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2" name="Google Shape;412;p26"/>
            <p:cNvGrpSpPr/>
            <p:nvPr/>
          </p:nvGrpSpPr>
          <p:grpSpPr>
            <a:xfrm>
              <a:off x="1267482" y="3639082"/>
              <a:ext cx="889769" cy="889769"/>
              <a:chOff x="858142" y="1983923"/>
              <a:chExt cx="504056" cy="504056"/>
            </a:xfrm>
          </p:grpSpPr>
          <p:sp>
            <p:nvSpPr>
              <p:cNvPr id="413" name="Google Shape;413;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4" name="Google Shape;414;p26"/>
              <p:cNvSpPr/>
              <p:nvPr/>
            </p:nvSpPr>
            <p:spPr>
              <a:xfrm>
                <a:off x="991633" y="2111446"/>
                <a:ext cx="237072" cy="249009"/>
              </a:xfrm>
              <a:custGeom>
                <a:rect b="b" l="l" r="r" t="t"/>
                <a:pathLst>
                  <a:path extrusionOk="0" h="606732" w="577648">
                    <a:moveTo>
                      <a:pt x="18780" y="414868"/>
                    </a:moveTo>
                    <a:lnTo>
                      <a:pt x="18780" y="436020"/>
                    </a:lnTo>
                    <a:lnTo>
                      <a:pt x="558957" y="436020"/>
                    </a:lnTo>
                    <a:lnTo>
                      <a:pt x="558957" y="414868"/>
                    </a:lnTo>
                    <a:close/>
                    <a:moveTo>
                      <a:pt x="226861" y="325201"/>
                    </a:moveTo>
                    <a:lnTo>
                      <a:pt x="226861" y="366267"/>
                    </a:lnTo>
                    <a:lnTo>
                      <a:pt x="243061" y="366267"/>
                    </a:lnTo>
                    <a:lnTo>
                      <a:pt x="243061" y="325201"/>
                    </a:lnTo>
                    <a:close/>
                    <a:moveTo>
                      <a:pt x="120405" y="300223"/>
                    </a:moveTo>
                    <a:lnTo>
                      <a:pt x="120405" y="366267"/>
                    </a:lnTo>
                    <a:lnTo>
                      <a:pt x="136605" y="366267"/>
                    </a:lnTo>
                    <a:lnTo>
                      <a:pt x="136605" y="300223"/>
                    </a:lnTo>
                    <a:close/>
                    <a:moveTo>
                      <a:pt x="333318" y="240400"/>
                    </a:moveTo>
                    <a:lnTo>
                      <a:pt x="333318" y="366267"/>
                    </a:lnTo>
                    <a:lnTo>
                      <a:pt x="349607" y="366267"/>
                    </a:lnTo>
                    <a:lnTo>
                      <a:pt x="349607" y="240400"/>
                    </a:lnTo>
                    <a:close/>
                    <a:moveTo>
                      <a:pt x="235880" y="237936"/>
                    </a:moveTo>
                    <a:cubicBezTo>
                      <a:pt x="225912" y="237936"/>
                      <a:pt x="217723" y="246024"/>
                      <a:pt x="217723" y="256067"/>
                    </a:cubicBezTo>
                    <a:cubicBezTo>
                      <a:pt x="217723" y="266022"/>
                      <a:pt x="225912" y="274110"/>
                      <a:pt x="235880" y="274110"/>
                    </a:cubicBezTo>
                    <a:cubicBezTo>
                      <a:pt x="245849" y="274110"/>
                      <a:pt x="253948" y="266022"/>
                      <a:pt x="253948" y="256067"/>
                    </a:cubicBezTo>
                    <a:cubicBezTo>
                      <a:pt x="253948" y="246024"/>
                      <a:pt x="245849" y="237936"/>
                      <a:pt x="235880" y="237936"/>
                    </a:cubicBezTo>
                    <a:close/>
                    <a:moveTo>
                      <a:pt x="439775" y="210534"/>
                    </a:moveTo>
                    <a:lnTo>
                      <a:pt x="439775" y="366267"/>
                    </a:lnTo>
                    <a:lnTo>
                      <a:pt x="456063" y="366267"/>
                    </a:lnTo>
                    <a:lnTo>
                      <a:pt x="456063" y="210534"/>
                    </a:lnTo>
                    <a:close/>
                    <a:moveTo>
                      <a:pt x="131034" y="195629"/>
                    </a:moveTo>
                    <a:cubicBezTo>
                      <a:pt x="121065" y="195629"/>
                      <a:pt x="112966" y="203717"/>
                      <a:pt x="112966" y="213672"/>
                    </a:cubicBezTo>
                    <a:cubicBezTo>
                      <a:pt x="112966" y="223626"/>
                      <a:pt x="121065" y="231714"/>
                      <a:pt x="131034" y="231714"/>
                    </a:cubicBezTo>
                    <a:cubicBezTo>
                      <a:pt x="141002" y="231714"/>
                      <a:pt x="149101" y="223626"/>
                      <a:pt x="149101" y="213672"/>
                    </a:cubicBezTo>
                    <a:cubicBezTo>
                      <a:pt x="149101" y="203717"/>
                      <a:pt x="141002" y="195629"/>
                      <a:pt x="131034" y="195629"/>
                    </a:cubicBezTo>
                    <a:close/>
                    <a:moveTo>
                      <a:pt x="430428" y="191867"/>
                    </a:moveTo>
                    <a:lnTo>
                      <a:pt x="465410" y="191867"/>
                    </a:lnTo>
                    <a:cubicBezTo>
                      <a:pt x="470572" y="191867"/>
                      <a:pt x="474756" y="196045"/>
                      <a:pt x="474756" y="201200"/>
                    </a:cubicBezTo>
                    <a:lnTo>
                      <a:pt x="474756" y="366267"/>
                    </a:lnTo>
                    <a:lnTo>
                      <a:pt x="501548" y="366267"/>
                    </a:lnTo>
                    <a:cubicBezTo>
                      <a:pt x="506711" y="366267"/>
                      <a:pt x="510894" y="370445"/>
                      <a:pt x="510894" y="375601"/>
                    </a:cubicBezTo>
                    <a:cubicBezTo>
                      <a:pt x="510894" y="380756"/>
                      <a:pt x="506711" y="384934"/>
                      <a:pt x="501548" y="384934"/>
                    </a:cubicBezTo>
                    <a:lnTo>
                      <a:pt x="74831" y="384934"/>
                    </a:lnTo>
                    <a:cubicBezTo>
                      <a:pt x="69669" y="384934"/>
                      <a:pt x="65485" y="380756"/>
                      <a:pt x="65485" y="375601"/>
                    </a:cubicBezTo>
                    <a:cubicBezTo>
                      <a:pt x="65485" y="370445"/>
                      <a:pt x="69669" y="366267"/>
                      <a:pt x="74831" y="366267"/>
                    </a:cubicBezTo>
                    <a:lnTo>
                      <a:pt x="101712" y="366267"/>
                    </a:lnTo>
                    <a:lnTo>
                      <a:pt x="101712" y="290889"/>
                    </a:lnTo>
                    <a:cubicBezTo>
                      <a:pt x="101712" y="285734"/>
                      <a:pt x="105896" y="281556"/>
                      <a:pt x="111058" y="281556"/>
                    </a:cubicBezTo>
                    <a:lnTo>
                      <a:pt x="145951" y="281556"/>
                    </a:lnTo>
                    <a:cubicBezTo>
                      <a:pt x="151113" y="281556"/>
                      <a:pt x="155297" y="285734"/>
                      <a:pt x="155297" y="290889"/>
                    </a:cubicBezTo>
                    <a:lnTo>
                      <a:pt x="155297" y="366267"/>
                    </a:lnTo>
                    <a:lnTo>
                      <a:pt x="208169" y="366267"/>
                    </a:lnTo>
                    <a:lnTo>
                      <a:pt x="208169" y="315778"/>
                    </a:lnTo>
                    <a:cubicBezTo>
                      <a:pt x="208169" y="310623"/>
                      <a:pt x="212352" y="306445"/>
                      <a:pt x="217515" y="306445"/>
                    </a:cubicBezTo>
                    <a:lnTo>
                      <a:pt x="252407" y="306445"/>
                    </a:lnTo>
                    <a:cubicBezTo>
                      <a:pt x="257659" y="306445"/>
                      <a:pt x="261842" y="310623"/>
                      <a:pt x="261842" y="315778"/>
                    </a:cubicBezTo>
                    <a:lnTo>
                      <a:pt x="261842" y="366267"/>
                    </a:lnTo>
                    <a:lnTo>
                      <a:pt x="314626" y="366267"/>
                    </a:lnTo>
                    <a:lnTo>
                      <a:pt x="314626" y="231067"/>
                    </a:lnTo>
                    <a:cubicBezTo>
                      <a:pt x="314626" y="225912"/>
                      <a:pt x="318809" y="221734"/>
                      <a:pt x="323972" y="221734"/>
                    </a:cubicBezTo>
                    <a:lnTo>
                      <a:pt x="358953" y="221734"/>
                    </a:lnTo>
                    <a:cubicBezTo>
                      <a:pt x="364116" y="221734"/>
                      <a:pt x="368299" y="225912"/>
                      <a:pt x="368299" y="231067"/>
                    </a:cubicBezTo>
                    <a:lnTo>
                      <a:pt x="368299" y="366267"/>
                    </a:lnTo>
                    <a:lnTo>
                      <a:pt x="421082" y="366267"/>
                    </a:lnTo>
                    <a:lnTo>
                      <a:pt x="421082" y="201200"/>
                    </a:lnTo>
                    <a:cubicBezTo>
                      <a:pt x="421082" y="196045"/>
                      <a:pt x="425266" y="191867"/>
                      <a:pt x="430428" y="191867"/>
                    </a:cubicBezTo>
                    <a:close/>
                    <a:moveTo>
                      <a:pt x="340638" y="143278"/>
                    </a:moveTo>
                    <a:cubicBezTo>
                      <a:pt x="330669" y="143278"/>
                      <a:pt x="322570" y="151366"/>
                      <a:pt x="322570" y="161321"/>
                    </a:cubicBezTo>
                    <a:cubicBezTo>
                      <a:pt x="322570" y="171276"/>
                      <a:pt x="330669" y="179364"/>
                      <a:pt x="340638" y="179364"/>
                    </a:cubicBezTo>
                    <a:cubicBezTo>
                      <a:pt x="350606" y="179364"/>
                      <a:pt x="358706" y="171276"/>
                      <a:pt x="358706" y="161321"/>
                    </a:cubicBezTo>
                    <a:cubicBezTo>
                      <a:pt x="358706" y="151366"/>
                      <a:pt x="350606" y="143278"/>
                      <a:pt x="340638" y="143278"/>
                    </a:cubicBezTo>
                    <a:close/>
                    <a:moveTo>
                      <a:pt x="445484" y="118392"/>
                    </a:moveTo>
                    <a:cubicBezTo>
                      <a:pt x="435427" y="118392"/>
                      <a:pt x="427328" y="126480"/>
                      <a:pt x="427328" y="136434"/>
                    </a:cubicBezTo>
                    <a:cubicBezTo>
                      <a:pt x="427328" y="146389"/>
                      <a:pt x="435427" y="154477"/>
                      <a:pt x="445484" y="154477"/>
                    </a:cubicBezTo>
                    <a:cubicBezTo>
                      <a:pt x="455453" y="154477"/>
                      <a:pt x="463552" y="146389"/>
                      <a:pt x="463552" y="136434"/>
                    </a:cubicBezTo>
                    <a:cubicBezTo>
                      <a:pt x="463552" y="126480"/>
                      <a:pt x="455453" y="118392"/>
                      <a:pt x="445484" y="118392"/>
                    </a:cubicBezTo>
                    <a:close/>
                    <a:moveTo>
                      <a:pt x="445484" y="99638"/>
                    </a:moveTo>
                    <a:cubicBezTo>
                      <a:pt x="465777" y="99638"/>
                      <a:pt x="482243" y="116170"/>
                      <a:pt x="482243" y="136434"/>
                    </a:cubicBezTo>
                    <a:cubicBezTo>
                      <a:pt x="482243" y="156699"/>
                      <a:pt x="465777" y="173142"/>
                      <a:pt x="445484" y="173142"/>
                    </a:cubicBezTo>
                    <a:cubicBezTo>
                      <a:pt x="428930" y="173142"/>
                      <a:pt x="414956" y="162299"/>
                      <a:pt x="410328" y="147367"/>
                    </a:cubicBezTo>
                    <a:lnTo>
                      <a:pt x="377040" y="155633"/>
                    </a:lnTo>
                    <a:cubicBezTo>
                      <a:pt x="377307" y="157499"/>
                      <a:pt x="377485" y="159454"/>
                      <a:pt x="377485" y="161321"/>
                    </a:cubicBezTo>
                    <a:cubicBezTo>
                      <a:pt x="377485" y="181586"/>
                      <a:pt x="360931" y="198117"/>
                      <a:pt x="340638" y="198117"/>
                    </a:cubicBezTo>
                    <a:cubicBezTo>
                      <a:pt x="331915" y="198117"/>
                      <a:pt x="323994" y="195096"/>
                      <a:pt x="317675" y="190029"/>
                    </a:cubicBezTo>
                    <a:lnTo>
                      <a:pt x="268545" y="239091"/>
                    </a:lnTo>
                    <a:cubicBezTo>
                      <a:pt x="271126" y="244157"/>
                      <a:pt x="272639" y="249935"/>
                      <a:pt x="272639" y="256067"/>
                    </a:cubicBezTo>
                    <a:cubicBezTo>
                      <a:pt x="272639" y="276332"/>
                      <a:pt x="256173" y="292775"/>
                      <a:pt x="235880" y="292775"/>
                    </a:cubicBezTo>
                    <a:cubicBezTo>
                      <a:pt x="215676" y="292775"/>
                      <a:pt x="199211" y="276421"/>
                      <a:pt x="199033" y="256334"/>
                    </a:cubicBezTo>
                    <a:lnTo>
                      <a:pt x="161740" y="233936"/>
                    </a:lnTo>
                    <a:cubicBezTo>
                      <a:pt x="155154" y="243891"/>
                      <a:pt x="143850" y="250379"/>
                      <a:pt x="131034" y="250379"/>
                    </a:cubicBezTo>
                    <a:cubicBezTo>
                      <a:pt x="110741" y="250379"/>
                      <a:pt x="94275" y="233936"/>
                      <a:pt x="94275" y="213672"/>
                    </a:cubicBezTo>
                    <a:cubicBezTo>
                      <a:pt x="94275" y="193407"/>
                      <a:pt x="110741" y="176875"/>
                      <a:pt x="131034" y="176875"/>
                    </a:cubicBezTo>
                    <a:cubicBezTo>
                      <a:pt x="151327" y="176875"/>
                      <a:pt x="167881" y="193407"/>
                      <a:pt x="167881" y="213672"/>
                    </a:cubicBezTo>
                    <a:cubicBezTo>
                      <a:pt x="167881" y="214383"/>
                      <a:pt x="167792" y="215094"/>
                      <a:pt x="167792" y="215805"/>
                    </a:cubicBezTo>
                    <a:lnTo>
                      <a:pt x="204017" y="237580"/>
                    </a:lnTo>
                    <a:cubicBezTo>
                      <a:pt x="210425" y="226648"/>
                      <a:pt x="222263" y="219271"/>
                      <a:pt x="235880" y="219271"/>
                    </a:cubicBezTo>
                    <a:cubicBezTo>
                      <a:pt x="243268" y="219271"/>
                      <a:pt x="250121" y="221493"/>
                      <a:pt x="255906" y="225226"/>
                    </a:cubicBezTo>
                    <a:lnTo>
                      <a:pt x="306460" y="174831"/>
                    </a:lnTo>
                    <a:cubicBezTo>
                      <a:pt x="304769" y="170653"/>
                      <a:pt x="303879" y="166121"/>
                      <a:pt x="303879" y="161321"/>
                    </a:cubicBezTo>
                    <a:cubicBezTo>
                      <a:pt x="303879" y="141056"/>
                      <a:pt x="320345" y="124613"/>
                      <a:pt x="340638" y="124613"/>
                    </a:cubicBezTo>
                    <a:cubicBezTo>
                      <a:pt x="352208" y="124613"/>
                      <a:pt x="362533" y="129946"/>
                      <a:pt x="369297" y="138301"/>
                    </a:cubicBezTo>
                    <a:lnTo>
                      <a:pt x="409527" y="128257"/>
                    </a:lnTo>
                    <a:cubicBezTo>
                      <a:pt x="413265" y="111903"/>
                      <a:pt x="427951" y="99638"/>
                      <a:pt x="445484" y="99638"/>
                    </a:cubicBezTo>
                    <a:close/>
                    <a:moveTo>
                      <a:pt x="76723" y="0"/>
                    </a:moveTo>
                    <a:lnTo>
                      <a:pt x="500925" y="0"/>
                    </a:lnTo>
                    <a:cubicBezTo>
                      <a:pt x="526737" y="0"/>
                      <a:pt x="547742" y="20974"/>
                      <a:pt x="547742" y="46748"/>
                    </a:cubicBezTo>
                    <a:lnTo>
                      <a:pt x="547742" y="396204"/>
                    </a:lnTo>
                    <a:lnTo>
                      <a:pt x="568302" y="396204"/>
                    </a:lnTo>
                    <a:cubicBezTo>
                      <a:pt x="573465" y="396204"/>
                      <a:pt x="577648" y="400381"/>
                      <a:pt x="577648" y="405536"/>
                    </a:cubicBezTo>
                    <a:lnTo>
                      <a:pt x="577648" y="445352"/>
                    </a:lnTo>
                    <a:cubicBezTo>
                      <a:pt x="577648" y="450507"/>
                      <a:pt x="573465" y="454684"/>
                      <a:pt x="568302" y="454684"/>
                    </a:cubicBezTo>
                    <a:lnTo>
                      <a:pt x="298170" y="454684"/>
                    </a:lnTo>
                    <a:lnTo>
                      <a:pt x="298170" y="518407"/>
                    </a:lnTo>
                    <a:lnTo>
                      <a:pt x="377474" y="590485"/>
                    </a:lnTo>
                    <a:cubicBezTo>
                      <a:pt x="386463" y="598573"/>
                      <a:pt x="373736" y="612348"/>
                      <a:pt x="364924" y="604261"/>
                    </a:cubicBezTo>
                    <a:lnTo>
                      <a:pt x="298170" y="543648"/>
                    </a:lnTo>
                    <a:lnTo>
                      <a:pt x="298170" y="592351"/>
                    </a:lnTo>
                    <a:cubicBezTo>
                      <a:pt x="298170" y="597506"/>
                      <a:pt x="293986" y="601683"/>
                      <a:pt x="288824" y="601683"/>
                    </a:cubicBezTo>
                    <a:cubicBezTo>
                      <a:pt x="283662" y="601683"/>
                      <a:pt x="279478" y="597506"/>
                      <a:pt x="279478" y="592351"/>
                    </a:cubicBezTo>
                    <a:lnTo>
                      <a:pt x="279478" y="541781"/>
                    </a:lnTo>
                    <a:lnTo>
                      <a:pt x="212902" y="604172"/>
                    </a:lnTo>
                    <a:cubicBezTo>
                      <a:pt x="204090" y="612437"/>
                      <a:pt x="191363" y="598750"/>
                      <a:pt x="200085" y="590574"/>
                    </a:cubicBezTo>
                    <a:lnTo>
                      <a:pt x="279478" y="516185"/>
                    </a:lnTo>
                    <a:lnTo>
                      <a:pt x="279478" y="454684"/>
                    </a:lnTo>
                    <a:lnTo>
                      <a:pt x="9346" y="454684"/>
                    </a:lnTo>
                    <a:cubicBezTo>
                      <a:pt x="4183" y="454684"/>
                      <a:pt x="0" y="450507"/>
                      <a:pt x="0" y="445352"/>
                    </a:cubicBezTo>
                    <a:lnTo>
                      <a:pt x="0" y="405536"/>
                    </a:lnTo>
                    <a:cubicBezTo>
                      <a:pt x="0" y="400381"/>
                      <a:pt x="4183" y="396204"/>
                      <a:pt x="9346" y="396204"/>
                    </a:cubicBezTo>
                    <a:lnTo>
                      <a:pt x="29995" y="396204"/>
                    </a:lnTo>
                    <a:lnTo>
                      <a:pt x="29995" y="332037"/>
                    </a:lnTo>
                    <a:cubicBezTo>
                      <a:pt x="29995" y="326882"/>
                      <a:pt x="34178" y="322616"/>
                      <a:pt x="39341" y="322616"/>
                    </a:cubicBezTo>
                    <a:cubicBezTo>
                      <a:pt x="44503" y="322616"/>
                      <a:pt x="48686" y="326882"/>
                      <a:pt x="48686" y="332037"/>
                    </a:cubicBezTo>
                    <a:lnTo>
                      <a:pt x="48686" y="396204"/>
                    </a:lnTo>
                    <a:lnTo>
                      <a:pt x="529051" y="396204"/>
                    </a:lnTo>
                    <a:lnTo>
                      <a:pt x="529051" y="86386"/>
                    </a:lnTo>
                    <a:lnTo>
                      <a:pt x="480988" y="86386"/>
                    </a:lnTo>
                    <a:cubicBezTo>
                      <a:pt x="475825" y="86386"/>
                      <a:pt x="471642" y="82209"/>
                      <a:pt x="471642" y="77055"/>
                    </a:cubicBezTo>
                    <a:cubicBezTo>
                      <a:pt x="471642" y="71900"/>
                      <a:pt x="475825" y="67723"/>
                      <a:pt x="480988" y="67723"/>
                    </a:cubicBezTo>
                    <a:lnTo>
                      <a:pt x="529051" y="67723"/>
                    </a:lnTo>
                    <a:lnTo>
                      <a:pt x="529051" y="46748"/>
                    </a:lnTo>
                    <a:cubicBezTo>
                      <a:pt x="529051" y="31284"/>
                      <a:pt x="516412" y="18664"/>
                      <a:pt x="500925" y="18664"/>
                    </a:cubicBezTo>
                    <a:lnTo>
                      <a:pt x="76723" y="18664"/>
                    </a:lnTo>
                    <a:cubicBezTo>
                      <a:pt x="61236" y="18664"/>
                      <a:pt x="48686" y="31284"/>
                      <a:pt x="48686" y="46748"/>
                    </a:cubicBezTo>
                    <a:lnTo>
                      <a:pt x="48686" y="67723"/>
                    </a:lnTo>
                    <a:lnTo>
                      <a:pt x="431055" y="67723"/>
                    </a:lnTo>
                    <a:cubicBezTo>
                      <a:pt x="436218" y="67723"/>
                      <a:pt x="440401" y="71900"/>
                      <a:pt x="440401" y="77055"/>
                    </a:cubicBezTo>
                    <a:cubicBezTo>
                      <a:pt x="440401" y="82209"/>
                      <a:pt x="436218" y="86386"/>
                      <a:pt x="431055" y="86386"/>
                    </a:cubicBezTo>
                    <a:lnTo>
                      <a:pt x="48686" y="86386"/>
                    </a:lnTo>
                    <a:lnTo>
                      <a:pt x="48686" y="288399"/>
                    </a:lnTo>
                    <a:cubicBezTo>
                      <a:pt x="48686" y="293554"/>
                      <a:pt x="44503" y="297731"/>
                      <a:pt x="39341" y="297731"/>
                    </a:cubicBezTo>
                    <a:cubicBezTo>
                      <a:pt x="34178" y="297731"/>
                      <a:pt x="29995" y="293554"/>
                      <a:pt x="29995" y="288399"/>
                    </a:cubicBezTo>
                    <a:lnTo>
                      <a:pt x="29995" y="46748"/>
                    </a:lnTo>
                    <a:cubicBezTo>
                      <a:pt x="29995" y="20974"/>
                      <a:pt x="51000" y="0"/>
                      <a:pt x="76723"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5" name="Google Shape;415;p26"/>
            <p:cNvGrpSpPr/>
            <p:nvPr/>
          </p:nvGrpSpPr>
          <p:grpSpPr>
            <a:xfrm>
              <a:off x="614410" y="1174699"/>
              <a:ext cx="2195910" cy="908538"/>
              <a:chOff x="1089101" y="5214479"/>
              <a:chExt cx="2195910" cy="908538"/>
            </a:xfrm>
          </p:grpSpPr>
          <p:sp>
            <p:nvSpPr>
              <p:cNvPr id="416" name="Google Shape;416;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17" name="Google Shape;41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What we do?</a:t>
                </a:r>
                <a:endParaRPr b="1" sz="1260">
                  <a:solidFill>
                    <a:schemeClr val="accent1"/>
                  </a:solidFill>
                  <a:latin typeface="Consolas"/>
                  <a:ea typeface="Consolas"/>
                  <a:cs typeface="Consolas"/>
                  <a:sym typeface="Consolas"/>
                </a:endParaRPr>
              </a:p>
            </p:txBody>
          </p:sp>
        </p:grpSp>
        <p:grpSp>
          <p:nvGrpSpPr>
            <p:cNvPr id="418" name="Google Shape;418;p26"/>
            <p:cNvGrpSpPr/>
            <p:nvPr/>
          </p:nvGrpSpPr>
          <p:grpSpPr>
            <a:xfrm>
              <a:off x="614410" y="4676851"/>
              <a:ext cx="2195910" cy="908538"/>
              <a:chOff x="1089101" y="5214479"/>
              <a:chExt cx="2195910" cy="908538"/>
            </a:xfrm>
          </p:grpSpPr>
          <p:sp>
            <p:nvSpPr>
              <p:cNvPr id="419" name="Google Shape;419;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20" name="Google Shape;420;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Pricing</a:t>
                </a:r>
                <a:endParaRPr b="1" sz="1260">
                  <a:solidFill>
                    <a:schemeClr val="accent1"/>
                  </a:solidFill>
                  <a:latin typeface="Consolas"/>
                  <a:ea typeface="Consolas"/>
                  <a:cs typeface="Consolas"/>
                  <a:sym typeface="Consolas"/>
                </a:endParaRPr>
              </a:p>
            </p:txBody>
          </p:sp>
        </p:grpSp>
        <p:grpSp>
          <p:nvGrpSpPr>
            <p:cNvPr id="421" name="Google Shape;421;p26"/>
            <p:cNvGrpSpPr/>
            <p:nvPr/>
          </p:nvGrpSpPr>
          <p:grpSpPr>
            <a:xfrm>
              <a:off x="2995674" y="2912935"/>
              <a:ext cx="889769" cy="889769"/>
              <a:chOff x="858142" y="1983923"/>
              <a:chExt cx="504056" cy="504056"/>
            </a:xfrm>
          </p:grpSpPr>
          <p:sp>
            <p:nvSpPr>
              <p:cNvPr id="422" name="Google Shape;422;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23" name="Google Shape;423;p26"/>
              <p:cNvSpPr/>
              <p:nvPr/>
            </p:nvSpPr>
            <p:spPr>
              <a:xfrm>
                <a:off x="985665" y="2119412"/>
                <a:ext cx="249009" cy="233076"/>
              </a:xfrm>
              <a:custGeom>
                <a:rect b="b" l="l" r="r" t="t"/>
                <a:pathLst>
                  <a:path extrusionOk="0" h="567769" w="606580">
                    <a:moveTo>
                      <a:pt x="264897" y="416395"/>
                    </a:moveTo>
                    <a:lnTo>
                      <a:pt x="244285" y="460241"/>
                    </a:lnTo>
                    <a:lnTo>
                      <a:pt x="362296" y="460241"/>
                    </a:lnTo>
                    <a:lnTo>
                      <a:pt x="341683" y="416395"/>
                    </a:lnTo>
                    <a:close/>
                    <a:moveTo>
                      <a:pt x="396930" y="286707"/>
                    </a:moveTo>
                    <a:lnTo>
                      <a:pt x="433624" y="286707"/>
                    </a:lnTo>
                    <a:lnTo>
                      <a:pt x="433624" y="340478"/>
                    </a:lnTo>
                    <a:lnTo>
                      <a:pt x="396930" y="340478"/>
                    </a:lnTo>
                    <a:close/>
                    <a:moveTo>
                      <a:pt x="340901" y="242886"/>
                    </a:moveTo>
                    <a:lnTo>
                      <a:pt x="377595" y="242886"/>
                    </a:lnTo>
                    <a:lnTo>
                      <a:pt x="377595" y="340478"/>
                    </a:lnTo>
                    <a:lnTo>
                      <a:pt x="340901" y="340478"/>
                    </a:lnTo>
                    <a:close/>
                    <a:moveTo>
                      <a:pt x="284943" y="193984"/>
                    </a:moveTo>
                    <a:lnTo>
                      <a:pt x="321637" y="193984"/>
                    </a:lnTo>
                    <a:lnTo>
                      <a:pt x="321637" y="340478"/>
                    </a:lnTo>
                    <a:lnTo>
                      <a:pt x="284943" y="340478"/>
                    </a:lnTo>
                    <a:close/>
                    <a:moveTo>
                      <a:pt x="228985" y="137109"/>
                    </a:moveTo>
                    <a:lnTo>
                      <a:pt x="265608" y="137109"/>
                    </a:lnTo>
                    <a:lnTo>
                      <a:pt x="265608" y="340478"/>
                    </a:lnTo>
                    <a:lnTo>
                      <a:pt x="228985" y="340478"/>
                    </a:lnTo>
                    <a:close/>
                    <a:moveTo>
                      <a:pt x="172956" y="80162"/>
                    </a:moveTo>
                    <a:lnTo>
                      <a:pt x="209650" y="80162"/>
                    </a:lnTo>
                    <a:lnTo>
                      <a:pt x="209650" y="340478"/>
                    </a:lnTo>
                    <a:lnTo>
                      <a:pt x="172956" y="340478"/>
                    </a:lnTo>
                    <a:close/>
                    <a:moveTo>
                      <a:pt x="75765" y="18910"/>
                    </a:moveTo>
                    <a:lnTo>
                      <a:pt x="75765" y="397485"/>
                    </a:lnTo>
                    <a:lnTo>
                      <a:pt x="530816" y="397485"/>
                    </a:lnTo>
                    <a:lnTo>
                      <a:pt x="530816" y="18910"/>
                    </a:lnTo>
                    <a:close/>
                    <a:moveTo>
                      <a:pt x="0" y="0"/>
                    </a:moveTo>
                    <a:lnTo>
                      <a:pt x="606580" y="0"/>
                    </a:lnTo>
                    <a:lnTo>
                      <a:pt x="606580" y="18910"/>
                    </a:lnTo>
                    <a:lnTo>
                      <a:pt x="549757" y="18910"/>
                    </a:lnTo>
                    <a:lnTo>
                      <a:pt x="549757" y="397485"/>
                    </a:lnTo>
                    <a:lnTo>
                      <a:pt x="606580" y="397485"/>
                    </a:lnTo>
                    <a:lnTo>
                      <a:pt x="606580" y="416395"/>
                    </a:lnTo>
                    <a:lnTo>
                      <a:pt x="362667" y="416395"/>
                    </a:lnTo>
                    <a:lnTo>
                      <a:pt x="429982" y="559797"/>
                    </a:lnTo>
                    <a:lnTo>
                      <a:pt x="412805" y="567769"/>
                    </a:lnTo>
                    <a:lnTo>
                      <a:pt x="371209" y="479244"/>
                    </a:lnTo>
                    <a:lnTo>
                      <a:pt x="235464" y="479244"/>
                    </a:lnTo>
                    <a:lnTo>
                      <a:pt x="193868" y="567769"/>
                    </a:lnTo>
                    <a:lnTo>
                      <a:pt x="176691" y="559797"/>
                    </a:lnTo>
                    <a:lnTo>
                      <a:pt x="243914" y="416395"/>
                    </a:lnTo>
                    <a:lnTo>
                      <a:pt x="0" y="416395"/>
                    </a:lnTo>
                    <a:lnTo>
                      <a:pt x="0" y="397485"/>
                    </a:lnTo>
                    <a:lnTo>
                      <a:pt x="56824" y="397485"/>
                    </a:lnTo>
                    <a:lnTo>
                      <a:pt x="56824" y="18910"/>
                    </a:lnTo>
                    <a:lnTo>
                      <a:pt x="0" y="1891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24" name="Google Shape;424;p26"/>
            <p:cNvGrpSpPr/>
            <p:nvPr/>
          </p:nvGrpSpPr>
          <p:grpSpPr>
            <a:xfrm>
              <a:off x="3887754" y="2903550"/>
              <a:ext cx="2311942" cy="908538"/>
              <a:chOff x="973069" y="5214479"/>
              <a:chExt cx="2311942" cy="908538"/>
            </a:xfrm>
          </p:grpSpPr>
          <p:sp>
            <p:nvSpPr>
              <p:cNvPr id="425" name="Google Shape;425;p26"/>
              <p:cNvSpPr/>
              <p:nvPr/>
            </p:nvSpPr>
            <p:spPr>
              <a:xfrm>
                <a:off x="973069"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26" name="Google Shape;426;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l">
                  <a:lnSpc>
                    <a:spcPct val="80000"/>
                  </a:lnSpc>
                  <a:spcBef>
                    <a:spcPts val="0"/>
                  </a:spcBef>
                  <a:spcAft>
                    <a:spcPts val="0"/>
                  </a:spcAft>
                  <a:buNone/>
                </a:pPr>
                <a:r>
                  <a:rPr b="1" lang="tr-TR" sz="1260">
                    <a:solidFill>
                      <a:schemeClr val="accent1"/>
                    </a:solidFill>
                    <a:latin typeface="Consolas"/>
                    <a:ea typeface="Consolas"/>
                    <a:cs typeface="Consolas"/>
                    <a:sym typeface="Consolas"/>
                  </a:rPr>
                  <a:t>Future</a:t>
                </a:r>
                <a:endParaRPr b="1" sz="1260">
                  <a:solidFill>
                    <a:schemeClr val="accent1"/>
                  </a:solidFill>
                  <a:latin typeface="Consolas"/>
                  <a:ea typeface="Consolas"/>
                  <a:cs typeface="Consolas"/>
                  <a:sym typeface="Consolas"/>
                </a:endParaRPr>
              </a:p>
            </p:txBody>
          </p:sp>
        </p:grpSp>
        <p:cxnSp>
          <p:nvCxnSpPr>
            <p:cNvPr id="427" name="Google Shape;427;p26"/>
            <p:cNvCxnSpPr>
              <a:endCxn id="410" idx="4"/>
            </p:cNvCxnSpPr>
            <p:nvPr/>
          </p:nvCxnSpPr>
          <p:spPr>
            <a:xfrm rot="10800000">
              <a:off x="1712366" y="3076556"/>
              <a:ext cx="1283100" cy="281100"/>
            </a:xfrm>
            <a:prstGeom prst="bentConnector2">
              <a:avLst/>
            </a:prstGeom>
            <a:noFill/>
            <a:ln cap="rnd" cmpd="sng" w="9525">
              <a:solidFill>
                <a:srgbClr val="D8D8D8"/>
              </a:solidFill>
              <a:prstDash val="solid"/>
              <a:round/>
              <a:headEnd len="sm" w="sm" type="none"/>
              <a:tailEnd len="sm" w="sm" type="none"/>
            </a:ln>
          </p:spPr>
        </p:cxnSp>
        <p:cxnSp>
          <p:nvCxnSpPr>
            <p:cNvPr id="428" name="Google Shape;428;p26"/>
            <p:cNvCxnSpPr/>
            <p:nvPr/>
          </p:nvCxnSpPr>
          <p:spPr>
            <a:xfrm flipH="1">
              <a:off x="1712368" y="3357820"/>
              <a:ext cx="1283307" cy="281262"/>
            </a:xfrm>
            <a:prstGeom prst="bentConnector2">
              <a:avLst/>
            </a:prstGeom>
            <a:noFill/>
            <a:ln cap="rnd" cmpd="sng" w="9525">
              <a:solidFill>
                <a:srgbClr val="D8D8D8"/>
              </a:solidFill>
              <a:prstDash val="solid"/>
              <a:round/>
              <a:headEnd len="sm" w="sm" type="none"/>
              <a:tailEnd len="sm" w="sm" type="none"/>
            </a:ln>
          </p:spPr>
        </p:cxnSp>
        <p:sp>
          <p:nvSpPr>
            <p:cNvPr id="429" name="Google Shape;429;p26"/>
            <p:cNvSpPr txBox="1"/>
            <p:nvPr/>
          </p:nvSpPr>
          <p:spPr>
            <a:xfrm>
              <a:off x="1952187" y="3024816"/>
              <a:ext cx="1067807" cy="521720"/>
            </a:xfrm>
            <a:prstGeom prst="rect">
              <a:avLst/>
            </a:prstGeom>
            <a:noFill/>
            <a:ln>
              <a:noFill/>
            </a:ln>
          </p:spPr>
          <p:txBody>
            <a:bodyPr anchorCtr="0" anchor="ctr" bIns="46800" lIns="90000" spcFirstLastPara="1" rIns="90000" wrap="square" tIns="46800">
              <a:noAutofit/>
            </a:bodyPr>
            <a:lstStyle/>
            <a:p>
              <a:pPr indent="0" lvl="0" marL="0" marR="0" rtl="0" algn="r">
                <a:spcBef>
                  <a:spcPts val="0"/>
                </a:spcBef>
                <a:spcAft>
                  <a:spcPts val="0"/>
                </a:spcAft>
                <a:buNone/>
              </a:pPr>
              <a:r>
                <a:rPr b="1" lang="tr-TR" sz="1400">
                  <a:solidFill>
                    <a:schemeClr val="dk1"/>
                  </a:solidFill>
                  <a:latin typeface="Consolas"/>
                  <a:ea typeface="Consolas"/>
                  <a:cs typeface="Consolas"/>
                  <a:sym typeface="Consolas"/>
                </a:rPr>
                <a:t>Meeting</a:t>
              </a:r>
              <a:endParaRPr b="1" sz="1400">
                <a:solidFill>
                  <a:schemeClr val="dk1"/>
                </a:solidFill>
                <a:latin typeface="Consolas"/>
                <a:ea typeface="Consolas"/>
                <a:cs typeface="Consolas"/>
                <a:sym typeface="Consolas"/>
              </a:endParaRPr>
            </a:p>
          </p:txBody>
        </p:sp>
        <p:grpSp>
          <p:nvGrpSpPr>
            <p:cNvPr id="430" name="Google Shape;430;p26"/>
            <p:cNvGrpSpPr/>
            <p:nvPr/>
          </p:nvGrpSpPr>
          <p:grpSpPr>
            <a:xfrm>
              <a:off x="10061440" y="2703336"/>
              <a:ext cx="889769" cy="889769"/>
              <a:chOff x="858142" y="1983923"/>
              <a:chExt cx="504056" cy="504056"/>
            </a:xfrm>
          </p:grpSpPr>
          <p:sp>
            <p:nvSpPr>
              <p:cNvPr id="431" name="Google Shape;431;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2" name="Google Shape;432;p26"/>
              <p:cNvSpPr/>
              <p:nvPr/>
            </p:nvSpPr>
            <p:spPr>
              <a:xfrm>
                <a:off x="985665" y="2150991"/>
                <a:ext cx="249009" cy="169919"/>
              </a:xfrm>
              <a:custGeom>
                <a:rect b="b" l="l" r="r" t="t"/>
                <a:pathLst>
                  <a:path extrusionOk="0" h="414642" w="607639">
                    <a:moveTo>
                      <a:pt x="20293" y="364067"/>
                    </a:moveTo>
                    <a:lnTo>
                      <a:pt x="20293" y="384244"/>
                    </a:lnTo>
                    <a:cubicBezTo>
                      <a:pt x="20293" y="390377"/>
                      <a:pt x="24298"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73017"/>
                    </a:moveTo>
                    <a:lnTo>
                      <a:pt x="192432" y="273017"/>
                    </a:lnTo>
                    <a:cubicBezTo>
                      <a:pt x="198493" y="273017"/>
                      <a:pt x="202593" y="277018"/>
                      <a:pt x="202593" y="283153"/>
                    </a:cubicBezTo>
                    <a:cubicBezTo>
                      <a:pt x="202593" y="289198"/>
                      <a:pt x="198493" y="293199"/>
                      <a:pt x="192432" y="293199"/>
                    </a:cubicBezTo>
                    <a:lnTo>
                      <a:pt x="182270" y="293199"/>
                    </a:lnTo>
                    <a:cubicBezTo>
                      <a:pt x="176209" y="293199"/>
                      <a:pt x="172109" y="289198"/>
                      <a:pt x="172109" y="283153"/>
                    </a:cubicBezTo>
                    <a:cubicBezTo>
                      <a:pt x="172109" y="277018"/>
                      <a:pt x="176209" y="273017"/>
                      <a:pt x="182270" y="273017"/>
                    </a:cubicBezTo>
                    <a:close/>
                    <a:moveTo>
                      <a:pt x="91153" y="273017"/>
                    </a:moveTo>
                    <a:lnTo>
                      <a:pt x="141783" y="273017"/>
                    </a:lnTo>
                    <a:cubicBezTo>
                      <a:pt x="147834" y="273017"/>
                      <a:pt x="151927" y="277018"/>
                      <a:pt x="151927" y="283153"/>
                    </a:cubicBezTo>
                    <a:cubicBezTo>
                      <a:pt x="151927" y="289198"/>
                      <a:pt x="147834" y="293199"/>
                      <a:pt x="141783" y="293199"/>
                    </a:cubicBezTo>
                    <a:lnTo>
                      <a:pt x="91153" y="293199"/>
                    </a:lnTo>
                    <a:cubicBezTo>
                      <a:pt x="85102" y="293199"/>
                      <a:pt x="81009" y="289198"/>
                      <a:pt x="81009" y="283153"/>
                    </a:cubicBezTo>
                    <a:cubicBezTo>
                      <a:pt x="81009" y="277018"/>
                      <a:pt x="85102" y="273017"/>
                      <a:pt x="91153" y="273017"/>
                    </a:cubicBezTo>
                    <a:close/>
                    <a:moveTo>
                      <a:pt x="313935" y="242748"/>
                    </a:moveTo>
                    <a:cubicBezTo>
                      <a:pt x="302810" y="242748"/>
                      <a:pt x="293732" y="251813"/>
                      <a:pt x="293732" y="262923"/>
                    </a:cubicBezTo>
                    <a:cubicBezTo>
                      <a:pt x="293732" y="274032"/>
                      <a:pt x="302810" y="283186"/>
                      <a:pt x="313935" y="283186"/>
                    </a:cubicBezTo>
                    <a:cubicBezTo>
                      <a:pt x="325060" y="283186"/>
                      <a:pt x="334226" y="274032"/>
                      <a:pt x="334226" y="262923"/>
                    </a:cubicBezTo>
                    <a:cubicBezTo>
                      <a:pt x="334226" y="251813"/>
                      <a:pt x="325060" y="242748"/>
                      <a:pt x="313935" y="242748"/>
                    </a:cubicBezTo>
                    <a:close/>
                    <a:moveTo>
                      <a:pt x="458728" y="235613"/>
                    </a:moveTo>
                    <a:cubicBezTo>
                      <a:pt x="462821" y="231525"/>
                      <a:pt x="468872" y="231525"/>
                      <a:pt x="472877" y="235613"/>
                    </a:cubicBezTo>
                    <a:lnTo>
                      <a:pt x="486046" y="248765"/>
                    </a:lnTo>
                    <a:lnTo>
                      <a:pt x="499215" y="235613"/>
                    </a:lnTo>
                    <a:cubicBezTo>
                      <a:pt x="503309" y="231525"/>
                      <a:pt x="509360" y="231525"/>
                      <a:pt x="513453" y="235613"/>
                    </a:cubicBezTo>
                    <a:cubicBezTo>
                      <a:pt x="517457" y="239612"/>
                      <a:pt x="517457" y="245744"/>
                      <a:pt x="513453" y="249743"/>
                    </a:cubicBezTo>
                    <a:lnTo>
                      <a:pt x="500283" y="262895"/>
                    </a:lnTo>
                    <a:lnTo>
                      <a:pt x="513453" y="276048"/>
                    </a:lnTo>
                    <a:cubicBezTo>
                      <a:pt x="517457" y="280136"/>
                      <a:pt x="517457" y="286179"/>
                      <a:pt x="513453" y="290178"/>
                    </a:cubicBezTo>
                    <a:cubicBezTo>
                      <a:pt x="511406" y="292222"/>
                      <a:pt x="509360" y="293199"/>
                      <a:pt x="506334" y="293199"/>
                    </a:cubicBezTo>
                    <a:cubicBezTo>
                      <a:pt x="503309" y="293199"/>
                      <a:pt x="501262" y="292222"/>
                      <a:pt x="499215" y="290178"/>
                    </a:cubicBezTo>
                    <a:lnTo>
                      <a:pt x="486046" y="277025"/>
                    </a:lnTo>
                    <a:lnTo>
                      <a:pt x="472877" y="290178"/>
                    </a:lnTo>
                    <a:cubicBezTo>
                      <a:pt x="470919" y="292222"/>
                      <a:pt x="468872" y="293199"/>
                      <a:pt x="465847" y="293199"/>
                    </a:cubicBezTo>
                    <a:cubicBezTo>
                      <a:pt x="462821" y="293199"/>
                      <a:pt x="460775" y="292222"/>
                      <a:pt x="458728" y="290178"/>
                    </a:cubicBezTo>
                    <a:cubicBezTo>
                      <a:pt x="454724" y="286179"/>
                      <a:pt x="454724" y="280136"/>
                      <a:pt x="458728" y="276048"/>
                    </a:cubicBezTo>
                    <a:lnTo>
                      <a:pt x="471898" y="262895"/>
                    </a:lnTo>
                    <a:lnTo>
                      <a:pt x="458728" y="249743"/>
                    </a:lnTo>
                    <a:cubicBezTo>
                      <a:pt x="454724" y="245744"/>
                      <a:pt x="454724" y="239612"/>
                      <a:pt x="458728" y="235613"/>
                    </a:cubicBezTo>
                    <a:close/>
                    <a:moveTo>
                      <a:pt x="161988" y="232583"/>
                    </a:moveTo>
                    <a:lnTo>
                      <a:pt x="232948" y="232583"/>
                    </a:lnTo>
                    <a:cubicBezTo>
                      <a:pt x="239002" y="232583"/>
                      <a:pt x="243098" y="236584"/>
                      <a:pt x="243098" y="242719"/>
                    </a:cubicBezTo>
                    <a:cubicBezTo>
                      <a:pt x="243098" y="248764"/>
                      <a:pt x="239002" y="252765"/>
                      <a:pt x="232948" y="252765"/>
                    </a:cubicBezTo>
                    <a:lnTo>
                      <a:pt x="161988" y="252765"/>
                    </a:lnTo>
                    <a:cubicBezTo>
                      <a:pt x="155934" y="252765"/>
                      <a:pt x="151927" y="248764"/>
                      <a:pt x="151927" y="242719"/>
                    </a:cubicBezTo>
                    <a:cubicBezTo>
                      <a:pt x="151927" y="236584"/>
                      <a:pt x="155934" y="232583"/>
                      <a:pt x="161988" y="232583"/>
                    </a:cubicBezTo>
                    <a:close/>
                    <a:moveTo>
                      <a:pt x="91146" y="232583"/>
                    </a:moveTo>
                    <a:lnTo>
                      <a:pt x="121467" y="232583"/>
                    </a:lnTo>
                    <a:cubicBezTo>
                      <a:pt x="127603" y="232583"/>
                      <a:pt x="131604" y="236584"/>
                      <a:pt x="131604" y="242719"/>
                    </a:cubicBezTo>
                    <a:cubicBezTo>
                      <a:pt x="131604" y="248764"/>
                      <a:pt x="127603" y="252765"/>
                      <a:pt x="121467" y="252765"/>
                    </a:cubicBezTo>
                    <a:lnTo>
                      <a:pt x="91146" y="252765"/>
                    </a:lnTo>
                    <a:cubicBezTo>
                      <a:pt x="85099" y="252765"/>
                      <a:pt x="81009" y="248764"/>
                      <a:pt x="81009" y="242719"/>
                    </a:cubicBezTo>
                    <a:cubicBezTo>
                      <a:pt x="81009" y="236584"/>
                      <a:pt x="85099" y="232583"/>
                      <a:pt x="91146" y="232583"/>
                    </a:cubicBezTo>
                    <a:close/>
                    <a:moveTo>
                      <a:pt x="182270" y="192149"/>
                    </a:moveTo>
                    <a:lnTo>
                      <a:pt x="192432" y="192149"/>
                    </a:lnTo>
                    <a:cubicBezTo>
                      <a:pt x="198493" y="192149"/>
                      <a:pt x="202593" y="196150"/>
                      <a:pt x="202593" y="202196"/>
                    </a:cubicBezTo>
                    <a:cubicBezTo>
                      <a:pt x="202593" y="208330"/>
                      <a:pt x="198493" y="212331"/>
                      <a:pt x="192432" y="212331"/>
                    </a:cubicBezTo>
                    <a:lnTo>
                      <a:pt x="182270" y="212331"/>
                    </a:lnTo>
                    <a:cubicBezTo>
                      <a:pt x="176209" y="212331"/>
                      <a:pt x="172109" y="208330"/>
                      <a:pt x="172109" y="202196"/>
                    </a:cubicBezTo>
                    <a:cubicBezTo>
                      <a:pt x="172109" y="196150"/>
                      <a:pt x="176209" y="192149"/>
                      <a:pt x="182270" y="192149"/>
                    </a:cubicBezTo>
                    <a:close/>
                    <a:moveTo>
                      <a:pt x="91153" y="192149"/>
                    </a:moveTo>
                    <a:lnTo>
                      <a:pt x="141783" y="192149"/>
                    </a:lnTo>
                    <a:cubicBezTo>
                      <a:pt x="147834" y="192149"/>
                      <a:pt x="151927" y="196150"/>
                      <a:pt x="151927" y="202196"/>
                    </a:cubicBezTo>
                    <a:cubicBezTo>
                      <a:pt x="151927" y="208330"/>
                      <a:pt x="147834" y="212331"/>
                      <a:pt x="141783" y="212331"/>
                    </a:cubicBezTo>
                    <a:lnTo>
                      <a:pt x="91153" y="212331"/>
                    </a:lnTo>
                    <a:cubicBezTo>
                      <a:pt x="85102" y="212331"/>
                      <a:pt x="81009" y="208330"/>
                      <a:pt x="81009" y="202196"/>
                    </a:cubicBezTo>
                    <a:cubicBezTo>
                      <a:pt x="81009" y="196150"/>
                      <a:pt x="85102" y="192149"/>
                      <a:pt x="91153" y="192149"/>
                    </a:cubicBezTo>
                    <a:close/>
                    <a:moveTo>
                      <a:pt x="161988" y="151716"/>
                    </a:moveTo>
                    <a:lnTo>
                      <a:pt x="232948" y="151716"/>
                    </a:lnTo>
                    <a:cubicBezTo>
                      <a:pt x="239002" y="151716"/>
                      <a:pt x="243098" y="155717"/>
                      <a:pt x="243098" y="161763"/>
                    </a:cubicBezTo>
                    <a:cubicBezTo>
                      <a:pt x="243098" y="167897"/>
                      <a:pt x="239002" y="171898"/>
                      <a:pt x="232948" y="171898"/>
                    </a:cubicBezTo>
                    <a:lnTo>
                      <a:pt x="161988" y="171898"/>
                    </a:lnTo>
                    <a:cubicBezTo>
                      <a:pt x="155934" y="171898"/>
                      <a:pt x="151927" y="167897"/>
                      <a:pt x="151927" y="161763"/>
                    </a:cubicBezTo>
                    <a:cubicBezTo>
                      <a:pt x="151927" y="155717"/>
                      <a:pt x="155934" y="151716"/>
                      <a:pt x="161988" y="151716"/>
                    </a:cubicBezTo>
                    <a:close/>
                    <a:moveTo>
                      <a:pt x="91146" y="151716"/>
                    </a:moveTo>
                    <a:lnTo>
                      <a:pt x="121467" y="151716"/>
                    </a:lnTo>
                    <a:cubicBezTo>
                      <a:pt x="127603" y="151716"/>
                      <a:pt x="131604" y="155717"/>
                      <a:pt x="131604" y="161763"/>
                    </a:cubicBezTo>
                    <a:cubicBezTo>
                      <a:pt x="131604" y="167897"/>
                      <a:pt x="127603" y="171898"/>
                      <a:pt x="121467" y="171898"/>
                    </a:cubicBezTo>
                    <a:lnTo>
                      <a:pt x="91146" y="171898"/>
                    </a:lnTo>
                    <a:cubicBezTo>
                      <a:pt x="85099" y="171898"/>
                      <a:pt x="81009" y="167897"/>
                      <a:pt x="81009" y="161763"/>
                    </a:cubicBezTo>
                    <a:cubicBezTo>
                      <a:pt x="81009" y="155717"/>
                      <a:pt x="85099" y="151716"/>
                      <a:pt x="91146" y="151716"/>
                    </a:cubicBezTo>
                    <a:close/>
                    <a:moveTo>
                      <a:pt x="182270" y="111211"/>
                    </a:moveTo>
                    <a:lnTo>
                      <a:pt x="192432" y="111211"/>
                    </a:lnTo>
                    <a:cubicBezTo>
                      <a:pt x="198493" y="111211"/>
                      <a:pt x="202593" y="115297"/>
                      <a:pt x="202593" y="121337"/>
                    </a:cubicBezTo>
                    <a:cubicBezTo>
                      <a:pt x="202593" y="127377"/>
                      <a:pt x="198493" y="131463"/>
                      <a:pt x="192432" y="131463"/>
                    </a:cubicBezTo>
                    <a:lnTo>
                      <a:pt x="182270" y="131463"/>
                    </a:lnTo>
                    <a:cubicBezTo>
                      <a:pt x="176209" y="131463"/>
                      <a:pt x="172109" y="127377"/>
                      <a:pt x="172109" y="121337"/>
                    </a:cubicBezTo>
                    <a:cubicBezTo>
                      <a:pt x="172109" y="115297"/>
                      <a:pt x="176209" y="111211"/>
                      <a:pt x="182270" y="111211"/>
                    </a:cubicBezTo>
                    <a:close/>
                    <a:moveTo>
                      <a:pt x="91153" y="111211"/>
                    </a:moveTo>
                    <a:lnTo>
                      <a:pt x="141783" y="111211"/>
                    </a:lnTo>
                    <a:cubicBezTo>
                      <a:pt x="147834" y="111211"/>
                      <a:pt x="151927" y="115297"/>
                      <a:pt x="151927" y="121337"/>
                    </a:cubicBezTo>
                    <a:cubicBezTo>
                      <a:pt x="151927" y="127377"/>
                      <a:pt x="147834" y="131463"/>
                      <a:pt x="141783" y="131463"/>
                    </a:cubicBezTo>
                    <a:lnTo>
                      <a:pt x="91153" y="131463"/>
                    </a:lnTo>
                    <a:cubicBezTo>
                      <a:pt x="85102" y="131463"/>
                      <a:pt x="81009" y="127377"/>
                      <a:pt x="81009" y="121337"/>
                    </a:cubicBezTo>
                    <a:cubicBezTo>
                      <a:pt x="81009" y="115297"/>
                      <a:pt x="85102" y="111211"/>
                      <a:pt x="91153" y="111211"/>
                    </a:cubicBezTo>
                    <a:close/>
                    <a:moveTo>
                      <a:pt x="286570" y="83950"/>
                    </a:moveTo>
                    <a:cubicBezTo>
                      <a:pt x="290577" y="79951"/>
                      <a:pt x="296722" y="79951"/>
                      <a:pt x="300730" y="83950"/>
                    </a:cubicBezTo>
                    <a:lnTo>
                      <a:pt x="313910" y="97103"/>
                    </a:lnTo>
                    <a:lnTo>
                      <a:pt x="327090" y="83950"/>
                    </a:lnTo>
                    <a:cubicBezTo>
                      <a:pt x="331187" y="79951"/>
                      <a:pt x="337243" y="79951"/>
                      <a:pt x="341250" y="83950"/>
                    </a:cubicBezTo>
                    <a:cubicBezTo>
                      <a:pt x="345347" y="88038"/>
                      <a:pt x="345347" y="94081"/>
                      <a:pt x="341250" y="98169"/>
                    </a:cubicBezTo>
                    <a:lnTo>
                      <a:pt x="328070" y="111232"/>
                    </a:lnTo>
                    <a:lnTo>
                      <a:pt x="341250" y="124385"/>
                    </a:lnTo>
                    <a:cubicBezTo>
                      <a:pt x="345347" y="128473"/>
                      <a:pt x="345347" y="134516"/>
                      <a:pt x="341250" y="138604"/>
                    </a:cubicBezTo>
                    <a:cubicBezTo>
                      <a:pt x="339291" y="140559"/>
                      <a:pt x="337243" y="141625"/>
                      <a:pt x="334215" y="141625"/>
                    </a:cubicBezTo>
                    <a:cubicBezTo>
                      <a:pt x="331187" y="141625"/>
                      <a:pt x="329139" y="140559"/>
                      <a:pt x="327090" y="138604"/>
                    </a:cubicBezTo>
                    <a:lnTo>
                      <a:pt x="313910" y="125451"/>
                    </a:lnTo>
                    <a:lnTo>
                      <a:pt x="300730" y="138604"/>
                    </a:lnTo>
                    <a:cubicBezTo>
                      <a:pt x="298681" y="140559"/>
                      <a:pt x="296722" y="141625"/>
                      <a:pt x="293694" y="141625"/>
                    </a:cubicBezTo>
                    <a:cubicBezTo>
                      <a:pt x="290577" y="141625"/>
                      <a:pt x="288618" y="140559"/>
                      <a:pt x="286570" y="138604"/>
                    </a:cubicBezTo>
                    <a:cubicBezTo>
                      <a:pt x="282473" y="134516"/>
                      <a:pt x="282473" y="128473"/>
                      <a:pt x="286570" y="124385"/>
                    </a:cubicBezTo>
                    <a:lnTo>
                      <a:pt x="299750" y="111232"/>
                    </a:lnTo>
                    <a:lnTo>
                      <a:pt x="286570" y="98169"/>
                    </a:lnTo>
                    <a:cubicBezTo>
                      <a:pt x="282473" y="94081"/>
                      <a:pt x="282473" y="88038"/>
                      <a:pt x="286570" y="83950"/>
                    </a:cubicBezTo>
                    <a:close/>
                    <a:moveTo>
                      <a:pt x="486056" y="70777"/>
                    </a:moveTo>
                    <a:cubicBezTo>
                      <a:pt x="490150" y="70777"/>
                      <a:pt x="493265" y="72555"/>
                      <a:pt x="494867" y="75576"/>
                    </a:cubicBezTo>
                    <a:lnTo>
                      <a:pt x="523524" y="104194"/>
                    </a:lnTo>
                    <a:cubicBezTo>
                      <a:pt x="527618" y="108193"/>
                      <a:pt x="527618" y="114325"/>
                      <a:pt x="523524" y="118325"/>
                    </a:cubicBezTo>
                    <a:cubicBezTo>
                      <a:pt x="521566" y="120369"/>
                      <a:pt x="519519" y="121346"/>
                      <a:pt x="516493" y="121346"/>
                    </a:cubicBezTo>
                    <a:cubicBezTo>
                      <a:pt x="513467" y="121346"/>
                      <a:pt x="511420" y="120369"/>
                      <a:pt x="509374" y="118325"/>
                    </a:cubicBezTo>
                    <a:lnTo>
                      <a:pt x="496202" y="105171"/>
                    </a:lnTo>
                    <a:lnTo>
                      <a:pt x="496202" y="131478"/>
                    </a:lnTo>
                    <a:cubicBezTo>
                      <a:pt x="496202" y="164806"/>
                      <a:pt x="468880" y="192179"/>
                      <a:pt x="435417" y="192179"/>
                    </a:cubicBezTo>
                    <a:lnTo>
                      <a:pt x="364574" y="192179"/>
                    </a:lnTo>
                    <a:cubicBezTo>
                      <a:pt x="345262" y="192179"/>
                      <a:pt x="328975" y="205865"/>
                      <a:pt x="324971" y="223996"/>
                    </a:cubicBezTo>
                    <a:cubicBezTo>
                      <a:pt x="341969" y="228884"/>
                      <a:pt x="354429" y="244526"/>
                      <a:pt x="354429" y="262923"/>
                    </a:cubicBezTo>
                    <a:cubicBezTo>
                      <a:pt x="354429" y="285141"/>
                      <a:pt x="336184" y="303360"/>
                      <a:pt x="313935" y="303360"/>
                    </a:cubicBezTo>
                    <a:cubicBezTo>
                      <a:pt x="291685" y="303360"/>
                      <a:pt x="273441" y="285141"/>
                      <a:pt x="273441" y="262923"/>
                    </a:cubicBezTo>
                    <a:cubicBezTo>
                      <a:pt x="273441" y="243903"/>
                      <a:pt x="286702" y="227906"/>
                      <a:pt x="304501" y="223640"/>
                    </a:cubicBezTo>
                    <a:cubicBezTo>
                      <a:pt x="308862" y="194490"/>
                      <a:pt x="334226" y="171916"/>
                      <a:pt x="364574" y="171916"/>
                    </a:cubicBezTo>
                    <a:lnTo>
                      <a:pt x="435417" y="171916"/>
                    </a:lnTo>
                    <a:cubicBezTo>
                      <a:pt x="457755" y="171916"/>
                      <a:pt x="475999" y="153696"/>
                      <a:pt x="475999" y="131478"/>
                    </a:cubicBezTo>
                    <a:lnTo>
                      <a:pt x="475999" y="105171"/>
                    </a:lnTo>
                    <a:lnTo>
                      <a:pt x="462828" y="118325"/>
                    </a:lnTo>
                    <a:cubicBezTo>
                      <a:pt x="460781" y="120369"/>
                      <a:pt x="458734" y="121346"/>
                      <a:pt x="455708" y="121346"/>
                    </a:cubicBezTo>
                    <a:cubicBezTo>
                      <a:pt x="452682" y="121346"/>
                      <a:pt x="450635" y="120369"/>
                      <a:pt x="448588" y="118325"/>
                    </a:cubicBezTo>
                    <a:cubicBezTo>
                      <a:pt x="444583" y="114325"/>
                      <a:pt x="444583" y="108193"/>
                      <a:pt x="448588" y="104194"/>
                    </a:cubicBezTo>
                    <a:lnTo>
                      <a:pt x="477245" y="75576"/>
                    </a:lnTo>
                    <a:cubicBezTo>
                      <a:pt x="478936" y="72555"/>
                      <a:pt x="482051" y="70777"/>
                      <a:pt x="486056" y="70777"/>
                    </a:cubicBezTo>
                    <a:close/>
                    <a:moveTo>
                      <a:pt x="161988" y="70777"/>
                    </a:moveTo>
                    <a:lnTo>
                      <a:pt x="232948" y="70777"/>
                    </a:lnTo>
                    <a:cubicBezTo>
                      <a:pt x="239002" y="70777"/>
                      <a:pt x="243098" y="74863"/>
                      <a:pt x="243098" y="80903"/>
                    </a:cubicBezTo>
                    <a:cubicBezTo>
                      <a:pt x="243098" y="86943"/>
                      <a:pt x="239002" y="91029"/>
                      <a:pt x="232948" y="91029"/>
                    </a:cubicBezTo>
                    <a:lnTo>
                      <a:pt x="161988" y="91029"/>
                    </a:lnTo>
                    <a:cubicBezTo>
                      <a:pt x="155934" y="91029"/>
                      <a:pt x="151927" y="86943"/>
                      <a:pt x="151927" y="80903"/>
                    </a:cubicBezTo>
                    <a:cubicBezTo>
                      <a:pt x="151927" y="74863"/>
                      <a:pt x="155934" y="70777"/>
                      <a:pt x="161988" y="70777"/>
                    </a:cubicBezTo>
                    <a:close/>
                    <a:moveTo>
                      <a:pt x="91146" y="70777"/>
                    </a:moveTo>
                    <a:lnTo>
                      <a:pt x="121467" y="70777"/>
                    </a:lnTo>
                    <a:cubicBezTo>
                      <a:pt x="127603" y="70777"/>
                      <a:pt x="131604" y="74863"/>
                      <a:pt x="131604" y="80903"/>
                    </a:cubicBezTo>
                    <a:cubicBezTo>
                      <a:pt x="131604" y="86943"/>
                      <a:pt x="127603" y="91029"/>
                      <a:pt x="121467" y="91029"/>
                    </a:cubicBezTo>
                    <a:lnTo>
                      <a:pt x="91146" y="91029"/>
                    </a:lnTo>
                    <a:cubicBezTo>
                      <a:pt x="85099" y="91029"/>
                      <a:pt x="81009" y="86943"/>
                      <a:pt x="81009" y="80903"/>
                    </a:cubicBezTo>
                    <a:cubicBezTo>
                      <a:pt x="81009" y="74863"/>
                      <a:pt x="85099" y="70777"/>
                      <a:pt x="91146" y="70777"/>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7"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3" name="Google Shape;433;p26"/>
            <p:cNvGrpSpPr/>
            <p:nvPr/>
          </p:nvGrpSpPr>
          <p:grpSpPr>
            <a:xfrm>
              <a:off x="10061440" y="4155631"/>
              <a:ext cx="889769" cy="889769"/>
              <a:chOff x="858142" y="1983923"/>
              <a:chExt cx="504056" cy="504056"/>
            </a:xfrm>
          </p:grpSpPr>
          <p:sp>
            <p:nvSpPr>
              <p:cNvPr id="434" name="Google Shape;434;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5" name="Google Shape;435;p26"/>
              <p:cNvSpPr/>
              <p:nvPr/>
            </p:nvSpPr>
            <p:spPr>
              <a:xfrm>
                <a:off x="985665" y="2150991"/>
                <a:ext cx="249009" cy="169919"/>
              </a:xfrm>
              <a:custGeom>
                <a:rect b="b" l="l" r="r" t="t"/>
                <a:pathLst>
                  <a:path extrusionOk="0" h="414642" w="607639">
                    <a:moveTo>
                      <a:pt x="20293" y="364067"/>
                    </a:moveTo>
                    <a:lnTo>
                      <a:pt x="20293" y="384244"/>
                    </a:lnTo>
                    <a:cubicBezTo>
                      <a:pt x="20293" y="390377"/>
                      <a:pt x="24299"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62926"/>
                    </a:moveTo>
                    <a:lnTo>
                      <a:pt x="192432" y="262926"/>
                    </a:lnTo>
                    <a:cubicBezTo>
                      <a:pt x="198493" y="262926"/>
                      <a:pt x="202593" y="267012"/>
                      <a:pt x="202593" y="273052"/>
                    </a:cubicBezTo>
                    <a:cubicBezTo>
                      <a:pt x="202593" y="279092"/>
                      <a:pt x="198493" y="283178"/>
                      <a:pt x="192432" y="283178"/>
                    </a:cubicBezTo>
                    <a:lnTo>
                      <a:pt x="182270" y="283178"/>
                    </a:lnTo>
                    <a:cubicBezTo>
                      <a:pt x="176209" y="283178"/>
                      <a:pt x="172109" y="279092"/>
                      <a:pt x="172109" y="273052"/>
                    </a:cubicBezTo>
                    <a:cubicBezTo>
                      <a:pt x="172109" y="267012"/>
                      <a:pt x="176209" y="262926"/>
                      <a:pt x="182270" y="262926"/>
                    </a:cubicBezTo>
                    <a:close/>
                    <a:moveTo>
                      <a:pt x="91153" y="262926"/>
                    </a:moveTo>
                    <a:lnTo>
                      <a:pt x="141783" y="262926"/>
                    </a:lnTo>
                    <a:cubicBezTo>
                      <a:pt x="147834" y="262926"/>
                      <a:pt x="151927" y="267012"/>
                      <a:pt x="151927" y="273052"/>
                    </a:cubicBezTo>
                    <a:cubicBezTo>
                      <a:pt x="151927" y="279092"/>
                      <a:pt x="147834" y="283178"/>
                      <a:pt x="141783" y="283178"/>
                    </a:cubicBezTo>
                    <a:lnTo>
                      <a:pt x="91153" y="283178"/>
                    </a:lnTo>
                    <a:cubicBezTo>
                      <a:pt x="85102" y="283178"/>
                      <a:pt x="81009" y="279092"/>
                      <a:pt x="81009" y="273052"/>
                    </a:cubicBezTo>
                    <a:cubicBezTo>
                      <a:pt x="81009" y="267012"/>
                      <a:pt x="85102" y="262926"/>
                      <a:pt x="91153" y="262926"/>
                    </a:cubicBezTo>
                    <a:close/>
                    <a:moveTo>
                      <a:pt x="161988" y="222493"/>
                    </a:moveTo>
                    <a:lnTo>
                      <a:pt x="232948" y="222493"/>
                    </a:lnTo>
                    <a:cubicBezTo>
                      <a:pt x="239002" y="222493"/>
                      <a:pt x="243098" y="226579"/>
                      <a:pt x="243098" y="232619"/>
                    </a:cubicBezTo>
                    <a:cubicBezTo>
                      <a:pt x="243098" y="238659"/>
                      <a:pt x="239002" y="242745"/>
                      <a:pt x="232948" y="242745"/>
                    </a:cubicBezTo>
                    <a:lnTo>
                      <a:pt x="161988" y="242745"/>
                    </a:lnTo>
                    <a:cubicBezTo>
                      <a:pt x="155934" y="242745"/>
                      <a:pt x="151927" y="238659"/>
                      <a:pt x="151927" y="232619"/>
                    </a:cubicBezTo>
                    <a:cubicBezTo>
                      <a:pt x="151927" y="226579"/>
                      <a:pt x="155934" y="222493"/>
                      <a:pt x="161988" y="222493"/>
                    </a:cubicBezTo>
                    <a:close/>
                    <a:moveTo>
                      <a:pt x="91146" y="222493"/>
                    </a:moveTo>
                    <a:lnTo>
                      <a:pt x="121467" y="222493"/>
                    </a:lnTo>
                    <a:cubicBezTo>
                      <a:pt x="127603" y="222493"/>
                      <a:pt x="131604" y="226579"/>
                      <a:pt x="131604" y="232619"/>
                    </a:cubicBezTo>
                    <a:cubicBezTo>
                      <a:pt x="131604" y="238659"/>
                      <a:pt x="127603" y="242745"/>
                      <a:pt x="121467" y="242745"/>
                    </a:cubicBezTo>
                    <a:lnTo>
                      <a:pt x="91146" y="242745"/>
                    </a:lnTo>
                    <a:cubicBezTo>
                      <a:pt x="85099" y="242745"/>
                      <a:pt x="81009" y="238659"/>
                      <a:pt x="81009" y="232619"/>
                    </a:cubicBezTo>
                    <a:cubicBezTo>
                      <a:pt x="81009" y="226579"/>
                      <a:pt x="85099" y="222493"/>
                      <a:pt x="91146" y="222493"/>
                    </a:cubicBezTo>
                    <a:close/>
                    <a:moveTo>
                      <a:pt x="182270" y="182059"/>
                    </a:moveTo>
                    <a:lnTo>
                      <a:pt x="192432" y="182059"/>
                    </a:lnTo>
                    <a:cubicBezTo>
                      <a:pt x="198493" y="182059"/>
                      <a:pt x="202593" y="186060"/>
                      <a:pt x="202593" y="192195"/>
                    </a:cubicBezTo>
                    <a:cubicBezTo>
                      <a:pt x="202593" y="198240"/>
                      <a:pt x="198493" y="202241"/>
                      <a:pt x="192432" y="202241"/>
                    </a:cubicBezTo>
                    <a:lnTo>
                      <a:pt x="182270" y="202241"/>
                    </a:lnTo>
                    <a:cubicBezTo>
                      <a:pt x="176209" y="202241"/>
                      <a:pt x="172109" y="198240"/>
                      <a:pt x="172109" y="192195"/>
                    </a:cubicBezTo>
                    <a:cubicBezTo>
                      <a:pt x="172109" y="186060"/>
                      <a:pt x="176209" y="182059"/>
                      <a:pt x="182270" y="182059"/>
                    </a:cubicBezTo>
                    <a:close/>
                    <a:moveTo>
                      <a:pt x="91153" y="182059"/>
                    </a:moveTo>
                    <a:lnTo>
                      <a:pt x="141783" y="182059"/>
                    </a:lnTo>
                    <a:cubicBezTo>
                      <a:pt x="147834" y="182059"/>
                      <a:pt x="151927" y="186060"/>
                      <a:pt x="151927" y="192195"/>
                    </a:cubicBezTo>
                    <a:cubicBezTo>
                      <a:pt x="151927" y="198240"/>
                      <a:pt x="147834" y="202241"/>
                      <a:pt x="141783" y="202241"/>
                    </a:cubicBezTo>
                    <a:lnTo>
                      <a:pt x="91153" y="202241"/>
                    </a:lnTo>
                    <a:cubicBezTo>
                      <a:pt x="85102" y="202241"/>
                      <a:pt x="81009" y="198240"/>
                      <a:pt x="81009" y="192195"/>
                    </a:cubicBezTo>
                    <a:cubicBezTo>
                      <a:pt x="81009" y="186060"/>
                      <a:pt x="85102" y="182059"/>
                      <a:pt x="91153" y="182059"/>
                    </a:cubicBezTo>
                    <a:close/>
                    <a:moveTo>
                      <a:pt x="161988" y="141625"/>
                    </a:moveTo>
                    <a:lnTo>
                      <a:pt x="232948" y="141625"/>
                    </a:lnTo>
                    <a:cubicBezTo>
                      <a:pt x="239002" y="141625"/>
                      <a:pt x="243098" y="145626"/>
                      <a:pt x="243098" y="151761"/>
                    </a:cubicBezTo>
                    <a:cubicBezTo>
                      <a:pt x="243098" y="157806"/>
                      <a:pt x="239002" y="161807"/>
                      <a:pt x="232948" y="161807"/>
                    </a:cubicBezTo>
                    <a:lnTo>
                      <a:pt x="161988" y="161807"/>
                    </a:lnTo>
                    <a:cubicBezTo>
                      <a:pt x="155934" y="161807"/>
                      <a:pt x="151927" y="157806"/>
                      <a:pt x="151927" y="151761"/>
                    </a:cubicBezTo>
                    <a:cubicBezTo>
                      <a:pt x="151927" y="145626"/>
                      <a:pt x="155934" y="141625"/>
                      <a:pt x="161988" y="141625"/>
                    </a:cubicBezTo>
                    <a:close/>
                    <a:moveTo>
                      <a:pt x="91146" y="141625"/>
                    </a:moveTo>
                    <a:lnTo>
                      <a:pt x="121467" y="141625"/>
                    </a:lnTo>
                    <a:cubicBezTo>
                      <a:pt x="127603" y="141625"/>
                      <a:pt x="131604" y="145626"/>
                      <a:pt x="131604" y="151761"/>
                    </a:cubicBezTo>
                    <a:cubicBezTo>
                      <a:pt x="131604" y="157806"/>
                      <a:pt x="127603" y="161807"/>
                      <a:pt x="121467" y="161807"/>
                    </a:cubicBezTo>
                    <a:lnTo>
                      <a:pt x="91146" y="161807"/>
                    </a:lnTo>
                    <a:cubicBezTo>
                      <a:pt x="85099" y="161807"/>
                      <a:pt x="81009" y="157806"/>
                      <a:pt x="81009" y="151761"/>
                    </a:cubicBezTo>
                    <a:cubicBezTo>
                      <a:pt x="81009" y="145626"/>
                      <a:pt x="85099" y="141625"/>
                      <a:pt x="91146" y="141625"/>
                    </a:cubicBezTo>
                    <a:close/>
                    <a:moveTo>
                      <a:pt x="364566" y="102176"/>
                    </a:moveTo>
                    <a:cubicBezTo>
                      <a:pt x="318996" y="107241"/>
                      <a:pt x="283573" y="145630"/>
                      <a:pt x="283573" y="192194"/>
                    </a:cubicBezTo>
                    <a:cubicBezTo>
                      <a:pt x="283573" y="242756"/>
                      <a:pt x="324069" y="283188"/>
                      <a:pt x="374712" y="283188"/>
                    </a:cubicBezTo>
                    <a:cubicBezTo>
                      <a:pt x="421261" y="283188"/>
                      <a:pt x="459799" y="247732"/>
                      <a:pt x="464783" y="202235"/>
                    </a:cubicBezTo>
                    <a:lnTo>
                      <a:pt x="374712" y="202235"/>
                    </a:lnTo>
                    <a:cubicBezTo>
                      <a:pt x="368660" y="202235"/>
                      <a:pt x="364566" y="198236"/>
                      <a:pt x="364566" y="192194"/>
                    </a:cubicBezTo>
                    <a:close/>
                    <a:moveTo>
                      <a:pt x="182270" y="101191"/>
                    </a:moveTo>
                    <a:lnTo>
                      <a:pt x="192432" y="101191"/>
                    </a:lnTo>
                    <a:cubicBezTo>
                      <a:pt x="198493" y="101191"/>
                      <a:pt x="202593" y="105192"/>
                      <a:pt x="202593" y="111238"/>
                    </a:cubicBezTo>
                    <a:cubicBezTo>
                      <a:pt x="202593" y="117372"/>
                      <a:pt x="198493" y="121373"/>
                      <a:pt x="192432" y="121373"/>
                    </a:cubicBezTo>
                    <a:lnTo>
                      <a:pt x="182270" y="121373"/>
                    </a:lnTo>
                    <a:cubicBezTo>
                      <a:pt x="176209" y="121373"/>
                      <a:pt x="172109" y="117372"/>
                      <a:pt x="172109" y="111238"/>
                    </a:cubicBezTo>
                    <a:cubicBezTo>
                      <a:pt x="172109" y="105192"/>
                      <a:pt x="176209" y="101191"/>
                      <a:pt x="182270" y="101191"/>
                    </a:cubicBezTo>
                    <a:close/>
                    <a:moveTo>
                      <a:pt x="91153" y="101191"/>
                    </a:moveTo>
                    <a:lnTo>
                      <a:pt x="141783" y="101191"/>
                    </a:lnTo>
                    <a:cubicBezTo>
                      <a:pt x="147834" y="101191"/>
                      <a:pt x="151927" y="105192"/>
                      <a:pt x="151927" y="111238"/>
                    </a:cubicBezTo>
                    <a:cubicBezTo>
                      <a:pt x="151927" y="117372"/>
                      <a:pt x="147834" y="121373"/>
                      <a:pt x="141783" y="121373"/>
                    </a:cubicBezTo>
                    <a:lnTo>
                      <a:pt x="91153" y="121373"/>
                    </a:lnTo>
                    <a:cubicBezTo>
                      <a:pt x="85102" y="121373"/>
                      <a:pt x="81009" y="117372"/>
                      <a:pt x="81009" y="111238"/>
                    </a:cubicBezTo>
                    <a:cubicBezTo>
                      <a:pt x="81009" y="105192"/>
                      <a:pt x="85102" y="101191"/>
                      <a:pt x="91153" y="101191"/>
                    </a:cubicBezTo>
                    <a:close/>
                    <a:moveTo>
                      <a:pt x="374712" y="80938"/>
                    </a:moveTo>
                    <a:cubicBezTo>
                      <a:pt x="380764" y="80938"/>
                      <a:pt x="384858" y="85026"/>
                      <a:pt x="384858" y="91068"/>
                    </a:cubicBezTo>
                    <a:lnTo>
                      <a:pt x="384858" y="182063"/>
                    </a:lnTo>
                    <a:lnTo>
                      <a:pt x="475998" y="182063"/>
                    </a:lnTo>
                    <a:cubicBezTo>
                      <a:pt x="482050" y="182063"/>
                      <a:pt x="486055" y="186062"/>
                      <a:pt x="486055" y="192194"/>
                    </a:cubicBezTo>
                    <a:cubicBezTo>
                      <a:pt x="486055" y="253864"/>
                      <a:pt x="436480" y="303360"/>
                      <a:pt x="374712" y="303360"/>
                    </a:cubicBezTo>
                    <a:cubicBezTo>
                      <a:pt x="312944" y="303360"/>
                      <a:pt x="263280" y="253864"/>
                      <a:pt x="263280" y="192194"/>
                    </a:cubicBezTo>
                    <a:cubicBezTo>
                      <a:pt x="263280" y="130523"/>
                      <a:pt x="312944" y="80938"/>
                      <a:pt x="374712" y="80938"/>
                    </a:cubicBezTo>
                    <a:close/>
                    <a:moveTo>
                      <a:pt x="425343" y="61744"/>
                    </a:moveTo>
                    <a:lnTo>
                      <a:pt x="425343" y="141635"/>
                    </a:lnTo>
                    <a:lnTo>
                      <a:pt x="505373" y="141635"/>
                    </a:lnTo>
                    <a:cubicBezTo>
                      <a:pt x="500299" y="99157"/>
                      <a:pt x="466827" y="65743"/>
                      <a:pt x="425343" y="61744"/>
                    </a:cubicBezTo>
                    <a:close/>
                    <a:moveTo>
                      <a:pt x="161988" y="60757"/>
                    </a:moveTo>
                    <a:lnTo>
                      <a:pt x="232948" y="60757"/>
                    </a:lnTo>
                    <a:cubicBezTo>
                      <a:pt x="239002" y="60757"/>
                      <a:pt x="243098" y="64758"/>
                      <a:pt x="243098" y="70804"/>
                    </a:cubicBezTo>
                    <a:cubicBezTo>
                      <a:pt x="243098" y="76938"/>
                      <a:pt x="239002" y="80939"/>
                      <a:pt x="232948" y="80939"/>
                    </a:cubicBezTo>
                    <a:lnTo>
                      <a:pt x="161988" y="80939"/>
                    </a:lnTo>
                    <a:cubicBezTo>
                      <a:pt x="155934" y="80939"/>
                      <a:pt x="151927" y="76938"/>
                      <a:pt x="151927" y="70804"/>
                    </a:cubicBezTo>
                    <a:cubicBezTo>
                      <a:pt x="151927" y="64758"/>
                      <a:pt x="155934" y="60757"/>
                      <a:pt x="161988" y="60757"/>
                    </a:cubicBezTo>
                    <a:close/>
                    <a:moveTo>
                      <a:pt x="91146" y="60757"/>
                    </a:moveTo>
                    <a:lnTo>
                      <a:pt x="121467" y="60757"/>
                    </a:lnTo>
                    <a:cubicBezTo>
                      <a:pt x="127603" y="60757"/>
                      <a:pt x="131604" y="64758"/>
                      <a:pt x="131604" y="70804"/>
                    </a:cubicBezTo>
                    <a:cubicBezTo>
                      <a:pt x="131604" y="76938"/>
                      <a:pt x="127603" y="80939"/>
                      <a:pt x="121467" y="80939"/>
                    </a:cubicBezTo>
                    <a:lnTo>
                      <a:pt x="91146" y="80939"/>
                    </a:lnTo>
                    <a:cubicBezTo>
                      <a:pt x="85099" y="80939"/>
                      <a:pt x="81009" y="76938"/>
                      <a:pt x="81009" y="70804"/>
                    </a:cubicBezTo>
                    <a:cubicBezTo>
                      <a:pt x="81009" y="64758"/>
                      <a:pt x="85099" y="60757"/>
                      <a:pt x="91146" y="60757"/>
                    </a:cubicBezTo>
                    <a:close/>
                    <a:moveTo>
                      <a:pt x="415194" y="40505"/>
                    </a:moveTo>
                    <a:cubicBezTo>
                      <a:pt x="476975" y="40505"/>
                      <a:pt x="526560" y="90092"/>
                      <a:pt x="526560" y="151765"/>
                    </a:cubicBezTo>
                    <a:cubicBezTo>
                      <a:pt x="526560" y="157808"/>
                      <a:pt x="522554" y="161807"/>
                      <a:pt x="516501" y="161807"/>
                    </a:cubicBezTo>
                    <a:lnTo>
                      <a:pt x="415194" y="161807"/>
                    </a:lnTo>
                    <a:cubicBezTo>
                      <a:pt x="409141" y="161807"/>
                      <a:pt x="405046" y="157808"/>
                      <a:pt x="405046" y="151765"/>
                    </a:cubicBezTo>
                    <a:lnTo>
                      <a:pt x="405046" y="50636"/>
                    </a:lnTo>
                    <a:cubicBezTo>
                      <a:pt x="405046" y="44593"/>
                      <a:pt x="409141" y="40505"/>
                      <a:pt x="415194" y="40505"/>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8"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6" name="Google Shape;436;p26"/>
            <p:cNvGrpSpPr/>
            <p:nvPr/>
          </p:nvGrpSpPr>
          <p:grpSpPr>
            <a:xfrm>
              <a:off x="8536435" y="3429484"/>
              <a:ext cx="889769" cy="889769"/>
              <a:chOff x="858142" y="1983923"/>
              <a:chExt cx="504056" cy="504056"/>
            </a:xfrm>
          </p:grpSpPr>
          <p:sp>
            <p:nvSpPr>
              <p:cNvPr id="437" name="Google Shape;437;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8" name="Google Shape;438;p26"/>
              <p:cNvSpPr/>
              <p:nvPr/>
            </p:nvSpPr>
            <p:spPr>
              <a:xfrm>
                <a:off x="985665" y="2150991"/>
                <a:ext cx="249009" cy="169919"/>
              </a:xfrm>
              <a:custGeom>
                <a:rect b="b" l="l" r="r" t="t"/>
                <a:pathLst>
                  <a:path extrusionOk="0" h="414642" w="607639">
                    <a:moveTo>
                      <a:pt x="20293" y="364062"/>
                    </a:moveTo>
                    <a:lnTo>
                      <a:pt x="20293" y="384241"/>
                    </a:lnTo>
                    <a:cubicBezTo>
                      <a:pt x="20293" y="390374"/>
                      <a:pt x="24298" y="394374"/>
                      <a:pt x="30351" y="394374"/>
                    </a:cubicBezTo>
                    <a:lnTo>
                      <a:pt x="577199" y="394374"/>
                    </a:lnTo>
                    <a:cubicBezTo>
                      <a:pt x="583341" y="394374"/>
                      <a:pt x="587346" y="390374"/>
                      <a:pt x="587346" y="384241"/>
                    </a:cubicBezTo>
                    <a:lnTo>
                      <a:pt x="587346" y="364062"/>
                    </a:lnTo>
                    <a:lnTo>
                      <a:pt x="394917" y="364062"/>
                    </a:lnTo>
                    <a:lnTo>
                      <a:pt x="394917" y="374196"/>
                    </a:lnTo>
                    <a:cubicBezTo>
                      <a:pt x="394917" y="380240"/>
                      <a:pt x="390911" y="384241"/>
                      <a:pt x="384859" y="384241"/>
                    </a:cubicBezTo>
                    <a:lnTo>
                      <a:pt x="222780" y="384241"/>
                    </a:lnTo>
                    <a:cubicBezTo>
                      <a:pt x="216728" y="384241"/>
                      <a:pt x="212634" y="380240"/>
                      <a:pt x="212634" y="374196"/>
                    </a:cubicBezTo>
                    <a:lnTo>
                      <a:pt x="212634" y="364062"/>
                    </a:lnTo>
                    <a:close/>
                    <a:moveTo>
                      <a:pt x="10146" y="343794"/>
                    </a:moveTo>
                    <a:lnTo>
                      <a:pt x="40505" y="343794"/>
                    </a:lnTo>
                    <a:lnTo>
                      <a:pt x="40505" y="353920"/>
                    </a:lnTo>
                    <a:cubicBezTo>
                      <a:pt x="40505" y="359964"/>
                      <a:pt x="44599" y="364052"/>
                      <a:pt x="50652" y="364052"/>
                    </a:cubicBezTo>
                    <a:lnTo>
                      <a:pt x="212637" y="364052"/>
                    </a:lnTo>
                    <a:lnTo>
                      <a:pt x="212637" y="374185"/>
                    </a:lnTo>
                    <a:cubicBezTo>
                      <a:pt x="212637" y="380229"/>
                      <a:pt x="216731" y="384228"/>
                      <a:pt x="222783" y="384228"/>
                    </a:cubicBezTo>
                    <a:lnTo>
                      <a:pt x="384857" y="384228"/>
                    </a:lnTo>
                    <a:cubicBezTo>
                      <a:pt x="390910" y="384228"/>
                      <a:pt x="394915" y="380229"/>
                      <a:pt x="394915" y="374185"/>
                    </a:cubicBezTo>
                    <a:lnTo>
                      <a:pt x="394915" y="364052"/>
                    </a:lnTo>
                    <a:lnTo>
                      <a:pt x="556989" y="364052"/>
                    </a:lnTo>
                    <a:cubicBezTo>
                      <a:pt x="563041" y="364052"/>
                      <a:pt x="567135" y="359964"/>
                      <a:pt x="567135" y="353920"/>
                    </a:cubicBezTo>
                    <a:lnTo>
                      <a:pt x="567135" y="343794"/>
                    </a:lnTo>
                    <a:lnTo>
                      <a:pt x="597493" y="343794"/>
                    </a:lnTo>
                    <a:cubicBezTo>
                      <a:pt x="603545" y="343794"/>
                      <a:pt x="607639" y="347883"/>
                      <a:pt x="607639" y="353928"/>
                    </a:cubicBezTo>
                    <a:lnTo>
                      <a:pt x="607639" y="384241"/>
                    </a:lnTo>
                    <a:cubicBezTo>
                      <a:pt x="607639" y="401486"/>
                      <a:pt x="594466" y="414642"/>
                      <a:pt x="577199" y="414642"/>
                    </a:cubicBezTo>
                    <a:lnTo>
                      <a:pt x="30351" y="414642"/>
                    </a:lnTo>
                    <a:cubicBezTo>
                      <a:pt x="13173" y="414642"/>
                      <a:pt x="0" y="401486"/>
                      <a:pt x="0" y="384241"/>
                    </a:cubicBezTo>
                    <a:lnTo>
                      <a:pt x="0" y="353928"/>
                    </a:lnTo>
                    <a:cubicBezTo>
                      <a:pt x="0" y="347883"/>
                      <a:pt x="4094" y="343794"/>
                      <a:pt x="10146" y="343794"/>
                    </a:cubicBezTo>
                    <a:close/>
                    <a:moveTo>
                      <a:pt x="354415" y="262926"/>
                    </a:moveTo>
                    <a:cubicBezTo>
                      <a:pt x="360455" y="262926"/>
                      <a:pt x="364541" y="267016"/>
                      <a:pt x="364541" y="273063"/>
                    </a:cubicBezTo>
                    <a:lnTo>
                      <a:pt x="364541" y="303384"/>
                    </a:lnTo>
                    <a:cubicBezTo>
                      <a:pt x="364541" y="309431"/>
                      <a:pt x="360455" y="313521"/>
                      <a:pt x="354415" y="313521"/>
                    </a:cubicBezTo>
                    <a:cubicBezTo>
                      <a:pt x="348375" y="313521"/>
                      <a:pt x="344289" y="309431"/>
                      <a:pt x="344289" y="303384"/>
                    </a:cubicBezTo>
                    <a:lnTo>
                      <a:pt x="344289" y="273063"/>
                    </a:lnTo>
                    <a:cubicBezTo>
                      <a:pt x="344289" y="267016"/>
                      <a:pt x="348375" y="262926"/>
                      <a:pt x="354415" y="262926"/>
                    </a:cubicBezTo>
                    <a:close/>
                    <a:moveTo>
                      <a:pt x="274426" y="252429"/>
                    </a:moveTo>
                    <a:lnTo>
                      <a:pt x="274426" y="253836"/>
                    </a:lnTo>
                    <a:lnTo>
                      <a:pt x="268732" y="256281"/>
                    </a:lnTo>
                    <a:close/>
                    <a:moveTo>
                      <a:pt x="435415" y="242745"/>
                    </a:moveTo>
                    <a:cubicBezTo>
                      <a:pt x="441549" y="242745"/>
                      <a:pt x="445550" y="246746"/>
                      <a:pt x="445550" y="252793"/>
                    </a:cubicBezTo>
                    <a:lnTo>
                      <a:pt x="445550" y="303386"/>
                    </a:lnTo>
                    <a:cubicBezTo>
                      <a:pt x="445550" y="309432"/>
                      <a:pt x="441549" y="313522"/>
                      <a:pt x="435415" y="313522"/>
                    </a:cubicBezTo>
                    <a:cubicBezTo>
                      <a:pt x="429369" y="313522"/>
                      <a:pt x="425368" y="309432"/>
                      <a:pt x="425368" y="303386"/>
                    </a:cubicBezTo>
                    <a:lnTo>
                      <a:pt x="425368" y="252793"/>
                    </a:lnTo>
                    <a:cubicBezTo>
                      <a:pt x="425368" y="246746"/>
                      <a:pt x="429369" y="242745"/>
                      <a:pt x="435415" y="242745"/>
                    </a:cubicBezTo>
                    <a:close/>
                    <a:moveTo>
                      <a:pt x="394911" y="222493"/>
                    </a:moveTo>
                    <a:cubicBezTo>
                      <a:pt x="401045" y="222493"/>
                      <a:pt x="405046" y="226582"/>
                      <a:pt x="405046" y="232627"/>
                    </a:cubicBezTo>
                    <a:lnTo>
                      <a:pt x="405046" y="303388"/>
                    </a:lnTo>
                    <a:cubicBezTo>
                      <a:pt x="405046" y="309433"/>
                      <a:pt x="401045" y="313522"/>
                      <a:pt x="394911" y="313522"/>
                    </a:cubicBezTo>
                    <a:cubicBezTo>
                      <a:pt x="388865" y="313522"/>
                      <a:pt x="384864" y="309433"/>
                      <a:pt x="384864" y="303388"/>
                    </a:cubicBezTo>
                    <a:lnTo>
                      <a:pt x="384864" y="232627"/>
                    </a:lnTo>
                    <a:cubicBezTo>
                      <a:pt x="384864" y="226582"/>
                      <a:pt x="388865" y="222493"/>
                      <a:pt x="394911" y="222493"/>
                    </a:cubicBezTo>
                    <a:close/>
                    <a:moveTo>
                      <a:pt x="516514" y="212331"/>
                    </a:moveTo>
                    <a:cubicBezTo>
                      <a:pt x="522559" y="212331"/>
                      <a:pt x="526560" y="216421"/>
                      <a:pt x="526560" y="222468"/>
                    </a:cubicBezTo>
                    <a:lnTo>
                      <a:pt x="526560" y="303385"/>
                    </a:lnTo>
                    <a:cubicBezTo>
                      <a:pt x="526560" y="309432"/>
                      <a:pt x="522559" y="313522"/>
                      <a:pt x="516514" y="313522"/>
                    </a:cubicBezTo>
                    <a:cubicBezTo>
                      <a:pt x="510379" y="313522"/>
                      <a:pt x="506378" y="309432"/>
                      <a:pt x="506378" y="303385"/>
                    </a:cubicBezTo>
                    <a:lnTo>
                      <a:pt x="506378" y="222468"/>
                    </a:lnTo>
                    <a:cubicBezTo>
                      <a:pt x="506378" y="216421"/>
                      <a:pt x="510379" y="212331"/>
                      <a:pt x="516514" y="212331"/>
                    </a:cubicBezTo>
                    <a:close/>
                    <a:moveTo>
                      <a:pt x="311213" y="180188"/>
                    </a:moveTo>
                    <a:lnTo>
                      <a:pt x="304717" y="211903"/>
                    </a:lnTo>
                    <a:cubicBezTo>
                      <a:pt x="298781" y="225796"/>
                      <a:pt x="290203" y="238347"/>
                      <a:pt x="279633" y="248906"/>
                    </a:cubicBezTo>
                    <a:lnTo>
                      <a:pt x="274426" y="252429"/>
                    </a:lnTo>
                    <a:lnTo>
                      <a:pt x="274426" y="239622"/>
                    </a:lnTo>
                    <a:lnTo>
                      <a:pt x="266991" y="232204"/>
                    </a:lnTo>
                    <a:lnTo>
                      <a:pt x="286105" y="204050"/>
                    </a:lnTo>
                    <a:lnTo>
                      <a:pt x="290618" y="182059"/>
                    </a:lnTo>
                    <a:lnTo>
                      <a:pt x="303796" y="182059"/>
                    </a:lnTo>
                    <a:close/>
                    <a:moveTo>
                      <a:pt x="185290" y="178985"/>
                    </a:moveTo>
                    <a:lnTo>
                      <a:pt x="192421" y="182059"/>
                    </a:lnTo>
                    <a:lnTo>
                      <a:pt x="216731" y="182059"/>
                    </a:lnTo>
                    <a:lnTo>
                      <a:pt x="266991" y="232204"/>
                    </a:lnTo>
                    <a:lnTo>
                      <a:pt x="265358" y="234609"/>
                    </a:lnTo>
                    <a:lnTo>
                      <a:pt x="250836" y="244426"/>
                    </a:lnTo>
                    <a:lnTo>
                      <a:pt x="185290" y="179031"/>
                    </a:lnTo>
                    <a:close/>
                    <a:moveTo>
                      <a:pt x="476009" y="171897"/>
                    </a:moveTo>
                    <a:cubicBezTo>
                      <a:pt x="482054" y="171897"/>
                      <a:pt x="486055" y="175987"/>
                      <a:pt x="486055" y="182032"/>
                    </a:cubicBezTo>
                    <a:lnTo>
                      <a:pt x="486055" y="303387"/>
                    </a:lnTo>
                    <a:cubicBezTo>
                      <a:pt x="486055" y="309433"/>
                      <a:pt x="482054" y="313522"/>
                      <a:pt x="476009" y="313522"/>
                    </a:cubicBezTo>
                    <a:cubicBezTo>
                      <a:pt x="469874" y="313522"/>
                      <a:pt x="465873" y="309433"/>
                      <a:pt x="465873" y="303387"/>
                    </a:cubicBezTo>
                    <a:lnTo>
                      <a:pt x="465873" y="182032"/>
                    </a:lnTo>
                    <a:cubicBezTo>
                      <a:pt x="465873" y="175987"/>
                      <a:pt x="469874" y="171897"/>
                      <a:pt x="476009" y="171897"/>
                    </a:cubicBezTo>
                    <a:close/>
                    <a:moveTo>
                      <a:pt x="313921" y="166965"/>
                    </a:moveTo>
                    <a:lnTo>
                      <a:pt x="314925" y="172904"/>
                    </a:lnTo>
                    <a:cubicBezTo>
                      <a:pt x="314925" y="176015"/>
                      <a:pt x="313946" y="177971"/>
                      <a:pt x="311898" y="180015"/>
                    </a:cubicBezTo>
                    <a:lnTo>
                      <a:pt x="311213" y="180188"/>
                    </a:lnTo>
                    <a:close/>
                    <a:moveTo>
                      <a:pt x="313685" y="165567"/>
                    </a:moveTo>
                    <a:lnTo>
                      <a:pt x="313946" y="166842"/>
                    </a:lnTo>
                    <a:lnTo>
                      <a:pt x="313921" y="166965"/>
                    </a:lnTo>
                    <a:close/>
                    <a:moveTo>
                      <a:pt x="286557" y="131875"/>
                    </a:moveTo>
                    <a:lnTo>
                      <a:pt x="293736" y="161794"/>
                    </a:lnTo>
                    <a:lnTo>
                      <a:pt x="292704" y="161794"/>
                    </a:lnTo>
                    <a:close/>
                    <a:moveTo>
                      <a:pt x="285987" y="129499"/>
                    </a:moveTo>
                    <a:lnTo>
                      <a:pt x="286105" y="129672"/>
                    </a:lnTo>
                    <a:lnTo>
                      <a:pt x="286557" y="131875"/>
                    </a:lnTo>
                    <a:close/>
                    <a:moveTo>
                      <a:pt x="304744" y="121927"/>
                    </a:moveTo>
                    <a:lnTo>
                      <a:pt x="306857" y="125153"/>
                    </a:lnTo>
                    <a:lnTo>
                      <a:pt x="313685" y="165567"/>
                    </a:lnTo>
                    <a:close/>
                    <a:moveTo>
                      <a:pt x="303006" y="119273"/>
                    </a:moveTo>
                    <a:lnTo>
                      <a:pt x="304717" y="121796"/>
                    </a:lnTo>
                    <a:lnTo>
                      <a:pt x="304744" y="121927"/>
                    </a:lnTo>
                    <a:close/>
                    <a:moveTo>
                      <a:pt x="266335" y="100547"/>
                    </a:moveTo>
                    <a:lnTo>
                      <a:pt x="285579" y="127797"/>
                    </a:lnTo>
                    <a:lnTo>
                      <a:pt x="285987" y="129499"/>
                    </a:lnTo>
                    <a:close/>
                    <a:moveTo>
                      <a:pt x="263955" y="98160"/>
                    </a:moveTo>
                    <a:lnTo>
                      <a:pt x="265358" y="99109"/>
                    </a:lnTo>
                    <a:lnTo>
                      <a:pt x="266335" y="100547"/>
                    </a:lnTo>
                    <a:lnTo>
                      <a:pt x="265336" y="99133"/>
                    </a:lnTo>
                    <a:close/>
                    <a:moveTo>
                      <a:pt x="518470" y="91029"/>
                    </a:moveTo>
                    <a:cubicBezTo>
                      <a:pt x="519537" y="91029"/>
                      <a:pt x="519537" y="91029"/>
                      <a:pt x="520515" y="92007"/>
                    </a:cubicBezTo>
                    <a:cubicBezTo>
                      <a:pt x="521581" y="92007"/>
                      <a:pt x="521581" y="93074"/>
                      <a:pt x="522559" y="93074"/>
                    </a:cubicBezTo>
                    <a:cubicBezTo>
                      <a:pt x="523537" y="93074"/>
                      <a:pt x="523537" y="94052"/>
                      <a:pt x="524604" y="94052"/>
                    </a:cubicBezTo>
                    <a:cubicBezTo>
                      <a:pt x="525582" y="96097"/>
                      <a:pt x="526560" y="98142"/>
                      <a:pt x="526560" y="101165"/>
                    </a:cubicBezTo>
                    <a:cubicBezTo>
                      <a:pt x="526560" y="104187"/>
                      <a:pt x="525582" y="106232"/>
                      <a:pt x="523537" y="108188"/>
                    </a:cubicBezTo>
                    <a:cubicBezTo>
                      <a:pt x="523537" y="108188"/>
                      <a:pt x="522559" y="109255"/>
                      <a:pt x="521581" y="109255"/>
                    </a:cubicBezTo>
                    <a:cubicBezTo>
                      <a:pt x="521581" y="109255"/>
                      <a:pt x="520515" y="110233"/>
                      <a:pt x="519537" y="110233"/>
                    </a:cubicBezTo>
                    <a:cubicBezTo>
                      <a:pt x="518470" y="110233"/>
                      <a:pt x="518470" y="110233"/>
                      <a:pt x="517492" y="111211"/>
                    </a:cubicBezTo>
                    <a:lnTo>
                      <a:pt x="516514" y="111211"/>
                    </a:lnTo>
                    <a:cubicBezTo>
                      <a:pt x="513491" y="111211"/>
                      <a:pt x="511446" y="110233"/>
                      <a:pt x="509401" y="108188"/>
                    </a:cubicBezTo>
                    <a:cubicBezTo>
                      <a:pt x="508423" y="107210"/>
                      <a:pt x="507356" y="106232"/>
                      <a:pt x="507356" y="105165"/>
                    </a:cubicBezTo>
                    <a:cubicBezTo>
                      <a:pt x="507356" y="104187"/>
                      <a:pt x="506378" y="103121"/>
                      <a:pt x="506378" y="101165"/>
                    </a:cubicBezTo>
                    <a:cubicBezTo>
                      <a:pt x="506378" y="98142"/>
                      <a:pt x="507356" y="96097"/>
                      <a:pt x="509401" y="94052"/>
                    </a:cubicBezTo>
                    <a:cubicBezTo>
                      <a:pt x="511446" y="92007"/>
                      <a:pt x="515447" y="91029"/>
                      <a:pt x="518470" y="91029"/>
                    </a:cubicBezTo>
                    <a:close/>
                    <a:moveTo>
                      <a:pt x="384846" y="91029"/>
                    </a:moveTo>
                    <a:lnTo>
                      <a:pt x="465819" y="91029"/>
                    </a:lnTo>
                    <a:cubicBezTo>
                      <a:pt x="471870" y="91029"/>
                      <a:pt x="475963" y="95030"/>
                      <a:pt x="475963" y="101165"/>
                    </a:cubicBezTo>
                    <a:cubicBezTo>
                      <a:pt x="475963" y="107210"/>
                      <a:pt x="471870" y="111211"/>
                      <a:pt x="465819" y="111211"/>
                    </a:cubicBezTo>
                    <a:lnTo>
                      <a:pt x="384846" y="111211"/>
                    </a:lnTo>
                    <a:cubicBezTo>
                      <a:pt x="378706" y="111211"/>
                      <a:pt x="374702" y="107210"/>
                      <a:pt x="374702" y="101165"/>
                    </a:cubicBezTo>
                    <a:cubicBezTo>
                      <a:pt x="374702" y="95030"/>
                      <a:pt x="378706" y="91029"/>
                      <a:pt x="384846" y="91029"/>
                    </a:cubicBezTo>
                    <a:close/>
                    <a:moveTo>
                      <a:pt x="234861" y="78470"/>
                    </a:moveTo>
                    <a:lnTo>
                      <a:pt x="236624" y="78890"/>
                    </a:lnTo>
                    <a:lnTo>
                      <a:pt x="263955" y="98160"/>
                    </a:lnTo>
                    <a:close/>
                    <a:moveTo>
                      <a:pt x="233277" y="78093"/>
                    </a:moveTo>
                    <a:lnTo>
                      <a:pt x="234749" y="78395"/>
                    </a:lnTo>
                    <a:lnTo>
                      <a:pt x="234861" y="78470"/>
                    </a:lnTo>
                    <a:close/>
                    <a:moveTo>
                      <a:pt x="264684" y="74721"/>
                    </a:moveTo>
                    <a:lnTo>
                      <a:pt x="280560" y="85001"/>
                    </a:lnTo>
                    <a:lnTo>
                      <a:pt x="303006" y="119273"/>
                    </a:lnTo>
                    <a:lnTo>
                      <a:pt x="279633" y="84823"/>
                    </a:lnTo>
                    <a:close/>
                    <a:moveTo>
                      <a:pt x="202570" y="70780"/>
                    </a:moveTo>
                    <a:lnTo>
                      <a:pt x="233277" y="78093"/>
                    </a:lnTo>
                    <a:lnTo>
                      <a:pt x="202570" y="71804"/>
                    </a:lnTo>
                    <a:close/>
                    <a:moveTo>
                      <a:pt x="197522" y="70770"/>
                    </a:moveTo>
                    <a:lnTo>
                      <a:pt x="202570" y="71804"/>
                    </a:lnTo>
                    <a:lnTo>
                      <a:pt x="202570" y="161794"/>
                    </a:lnTo>
                    <a:lnTo>
                      <a:pt x="292704" y="161794"/>
                    </a:lnTo>
                    <a:lnTo>
                      <a:pt x="293741" y="166842"/>
                    </a:lnTo>
                    <a:lnTo>
                      <a:pt x="290618" y="182059"/>
                    </a:lnTo>
                    <a:lnTo>
                      <a:pt x="216731" y="182059"/>
                    </a:lnTo>
                    <a:lnTo>
                      <a:pt x="199449" y="164816"/>
                    </a:lnTo>
                    <a:cubicBezTo>
                      <a:pt x="195442" y="160818"/>
                      <a:pt x="189386" y="160818"/>
                      <a:pt x="185290" y="164816"/>
                    </a:cubicBezTo>
                    <a:lnTo>
                      <a:pt x="185290" y="178985"/>
                    </a:lnTo>
                    <a:lnTo>
                      <a:pt x="185076" y="178893"/>
                    </a:lnTo>
                    <a:cubicBezTo>
                      <a:pt x="183295" y="176993"/>
                      <a:pt x="182271" y="174460"/>
                      <a:pt x="182271" y="171927"/>
                    </a:cubicBezTo>
                    <a:lnTo>
                      <a:pt x="182271" y="73890"/>
                    </a:lnTo>
                    <a:close/>
                    <a:moveTo>
                      <a:pt x="241194" y="59511"/>
                    </a:moveTo>
                    <a:lnTo>
                      <a:pt x="242600" y="59798"/>
                    </a:lnTo>
                    <a:lnTo>
                      <a:pt x="264684" y="74721"/>
                    </a:lnTo>
                    <a:close/>
                    <a:moveTo>
                      <a:pt x="223078" y="55812"/>
                    </a:moveTo>
                    <a:lnTo>
                      <a:pt x="239895" y="58670"/>
                    </a:lnTo>
                    <a:lnTo>
                      <a:pt x="241194" y="59511"/>
                    </a:lnTo>
                    <a:close/>
                    <a:moveTo>
                      <a:pt x="187739" y="52590"/>
                    </a:moveTo>
                    <a:lnTo>
                      <a:pt x="185298" y="53626"/>
                    </a:lnTo>
                    <a:cubicBezTo>
                      <a:pt x="183251" y="55670"/>
                      <a:pt x="182271" y="57625"/>
                      <a:pt x="182271" y="60736"/>
                    </a:cubicBezTo>
                    <a:lnTo>
                      <a:pt x="182271" y="73890"/>
                    </a:lnTo>
                    <a:lnTo>
                      <a:pt x="160258" y="78395"/>
                    </a:lnTo>
                    <a:cubicBezTo>
                      <a:pt x="125786" y="93105"/>
                      <a:pt x="101303" y="127449"/>
                      <a:pt x="101303" y="166842"/>
                    </a:cubicBezTo>
                    <a:cubicBezTo>
                      <a:pt x="101303" y="219456"/>
                      <a:pt x="144829" y="262915"/>
                      <a:pt x="197522" y="262915"/>
                    </a:cubicBezTo>
                    <a:cubicBezTo>
                      <a:pt x="210673" y="262915"/>
                      <a:pt x="223263" y="260199"/>
                      <a:pt x="234749" y="255302"/>
                    </a:cubicBezTo>
                    <a:lnTo>
                      <a:pt x="250836" y="244426"/>
                    </a:lnTo>
                    <a:lnTo>
                      <a:pt x="260268" y="253836"/>
                    </a:lnTo>
                    <a:cubicBezTo>
                      <a:pt x="262316" y="255791"/>
                      <a:pt x="264364" y="256857"/>
                      <a:pt x="267391" y="256857"/>
                    </a:cubicBezTo>
                    <a:lnTo>
                      <a:pt x="268732" y="256281"/>
                    </a:lnTo>
                    <a:lnTo>
                      <a:pt x="242600" y="273962"/>
                    </a:lnTo>
                    <a:cubicBezTo>
                      <a:pt x="228698" y="279890"/>
                      <a:pt x="213455" y="283178"/>
                      <a:pt x="197522" y="283178"/>
                    </a:cubicBezTo>
                    <a:cubicBezTo>
                      <a:pt x="133703" y="283178"/>
                      <a:pt x="81009" y="230565"/>
                      <a:pt x="81009" y="166842"/>
                    </a:cubicBezTo>
                    <a:cubicBezTo>
                      <a:pt x="81009" y="119050"/>
                      <a:pt x="110649" y="77557"/>
                      <a:pt x="152393" y="59798"/>
                    </a:cubicBezTo>
                    <a:close/>
                    <a:moveTo>
                      <a:pt x="192421" y="50604"/>
                    </a:moveTo>
                    <a:lnTo>
                      <a:pt x="195181" y="51073"/>
                    </a:lnTo>
                    <a:lnTo>
                      <a:pt x="187739" y="52590"/>
                    </a:lnTo>
                    <a:close/>
                    <a:moveTo>
                      <a:pt x="197522" y="50595"/>
                    </a:moveTo>
                    <a:lnTo>
                      <a:pt x="223078" y="55812"/>
                    </a:lnTo>
                    <a:lnTo>
                      <a:pt x="195181" y="51073"/>
                    </a:lnTo>
                    <a:close/>
                    <a:moveTo>
                      <a:pt x="449651" y="41472"/>
                    </a:moveTo>
                    <a:cubicBezTo>
                      <a:pt x="450631" y="42539"/>
                      <a:pt x="451612" y="42539"/>
                      <a:pt x="452682" y="43516"/>
                    </a:cubicBezTo>
                    <a:cubicBezTo>
                      <a:pt x="454732" y="45560"/>
                      <a:pt x="455712" y="47604"/>
                      <a:pt x="455712" y="50626"/>
                    </a:cubicBezTo>
                    <a:cubicBezTo>
                      <a:pt x="455712" y="53648"/>
                      <a:pt x="454732" y="55692"/>
                      <a:pt x="452682" y="57647"/>
                    </a:cubicBezTo>
                    <a:cubicBezTo>
                      <a:pt x="450631" y="59691"/>
                      <a:pt x="448581" y="60757"/>
                      <a:pt x="445551" y="60757"/>
                    </a:cubicBezTo>
                    <a:cubicBezTo>
                      <a:pt x="442520" y="60757"/>
                      <a:pt x="440470" y="59691"/>
                      <a:pt x="438509" y="57647"/>
                    </a:cubicBezTo>
                    <a:cubicBezTo>
                      <a:pt x="436459" y="55692"/>
                      <a:pt x="435389" y="53648"/>
                      <a:pt x="435389" y="50626"/>
                    </a:cubicBezTo>
                    <a:cubicBezTo>
                      <a:pt x="435389" y="47604"/>
                      <a:pt x="436459" y="45560"/>
                      <a:pt x="438509" y="43516"/>
                    </a:cubicBezTo>
                    <a:cubicBezTo>
                      <a:pt x="441540" y="40495"/>
                      <a:pt x="445551" y="39517"/>
                      <a:pt x="449651" y="41472"/>
                    </a:cubicBezTo>
                    <a:close/>
                    <a:moveTo>
                      <a:pt x="486030" y="40505"/>
                    </a:moveTo>
                    <a:lnTo>
                      <a:pt x="516494" y="40505"/>
                    </a:lnTo>
                    <a:cubicBezTo>
                      <a:pt x="522551" y="40505"/>
                      <a:pt x="526559" y="44591"/>
                      <a:pt x="526559" y="50631"/>
                    </a:cubicBezTo>
                    <a:cubicBezTo>
                      <a:pt x="526559" y="56671"/>
                      <a:pt x="522551" y="60757"/>
                      <a:pt x="516494" y="60757"/>
                    </a:cubicBezTo>
                    <a:lnTo>
                      <a:pt x="486030" y="60757"/>
                    </a:lnTo>
                    <a:cubicBezTo>
                      <a:pt x="479973" y="60757"/>
                      <a:pt x="475964" y="56671"/>
                      <a:pt x="475964" y="50631"/>
                    </a:cubicBezTo>
                    <a:cubicBezTo>
                      <a:pt x="475964" y="44591"/>
                      <a:pt x="479973" y="40505"/>
                      <a:pt x="486030" y="40505"/>
                    </a:cubicBezTo>
                    <a:close/>
                    <a:moveTo>
                      <a:pt x="384851" y="40505"/>
                    </a:moveTo>
                    <a:lnTo>
                      <a:pt x="405059" y="40505"/>
                    </a:lnTo>
                    <a:cubicBezTo>
                      <a:pt x="411112" y="40505"/>
                      <a:pt x="415207" y="44591"/>
                      <a:pt x="415207" y="50631"/>
                    </a:cubicBezTo>
                    <a:cubicBezTo>
                      <a:pt x="415207" y="56671"/>
                      <a:pt x="411112" y="60757"/>
                      <a:pt x="405059" y="60757"/>
                    </a:cubicBezTo>
                    <a:lnTo>
                      <a:pt x="384851" y="60757"/>
                    </a:lnTo>
                    <a:cubicBezTo>
                      <a:pt x="378708" y="60757"/>
                      <a:pt x="374702" y="56671"/>
                      <a:pt x="374702" y="50631"/>
                    </a:cubicBezTo>
                    <a:cubicBezTo>
                      <a:pt x="374702" y="44591"/>
                      <a:pt x="378708" y="40505"/>
                      <a:pt x="384851" y="40505"/>
                    </a:cubicBezTo>
                    <a:close/>
                    <a:moveTo>
                      <a:pt x="70855" y="20176"/>
                    </a:moveTo>
                    <a:cubicBezTo>
                      <a:pt x="64803" y="20176"/>
                      <a:pt x="60798" y="24264"/>
                      <a:pt x="60798" y="30308"/>
                    </a:cubicBezTo>
                    <a:lnTo>
                      <a:pt x="60798" y="343788"/>
                    </a:lnTo>
                    <a:lnTo>
                      <a:pt x="222783" y="343788"/>
                    </a:lnTo>
                    <a:cubicBezTo>
                      <a:pt x="228835" y="343788"/>
                      <a:pt x="232929" y="347876"/>
                      <a:pt x="232929" y="353920"/>
                    </a:cubicBezTo>
                    <a:lnTo>
                      <a:pt x="232929" y="364052"/>
                    </a:lnTo>
                    <a:lnTo>
                      <a:pt x="374711" y="364052"/>
                    </a:lnTo>
                    <a:lnTo>
                      <a:pt x="374711" y="353920"/>
                    </a:lnTo>
                    <a:cubicBezTo>
                      <a:pt x="374711" y="347876"/>
                      <a:pt x="378716" y="343788"/>
                      <a:pt x="384857" y="343788"/>
                    </a:cubicBezTo>
                    <a:lnTo>
                      <a:pt x="546843" y="343788"/>
                    </a:lnTo>
                    <a:lnTo>
                      <a:pt x="546843" y="30308"/>
                    </a:lnTo>
                    <a:cubicBezTo>
                      <a:pt x="546843" y="24264"/>
                      <a:pt x="542748" y="20176"/>
                      <a:pt x="536696" y="20176"/>
                    </a:cubicBezTo>
                    <a:close/>
                    <a:moveTo>
                      <a:pt x="70855" y="0"/>
                    </a:moveTo>
                    <a:lnTo>
                      <a:pt x="536696" y="0"/>
                    </a:lnTo>
                    <a:cubicBezTo>
                      <a:pt x="553963" y="0"/>
                      <a:pt x="567135" y="13154"/>
                      <a:pt x="567135" y="30308"/>
                    </a:cubicBezTo>
                    <a:lnTo>
                      <a:pt x="567135" y="343794"/>
                    </a:lnTo>
                    <a:lnTo>
                      <a:pt x="384859" y="343794"/>
                    </a:lnTo>
                    <a:cubicBezTo>
                      <a:pt x="378718" y="343794"/>
                      <a:pt x="374712" y="347883"/>
                      <a:pt x="374712" y="353928"/>
                    </a:cubicBezTo>
                    <a:lnTo>
                      <a:pt x="374712" y="364062"/>
                    </a:lnTo>
                    <a:lnTo>
                      <a:pt x="232927" y="364062"/>
                    </a:lnTo>
                    <a:lnTo>
                      <a:pt x="232927" y="353928"/>
                    </a:lnTo>
                    <a:cubicBezTo>
                      <a:pt x="232927" y="347883"/>
                      <a:pt x="228833" y="343794"/>
                      <a:pt x="222780" y="343794"/>
                    </a:cubicBezTo>
                    <a:lnTo>
                      <a:pt x="40505" y="343794"/>
                    </a:lnTo>
                    <a:lnTo>
                      <a:pt x="40505" y="30308"/>
                    </a:lnTo>
                    <a:cubicBezTo>
                      <a:pt x="40505" y="13154"/>
                      <a:pt x="53678" y="0"/>
                      <a:pt x="7085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9" name="Google Shape;439;p26"/>
            <p:cNvGrpSpPr/>
            <p:nvPr/>
          </p:nvGrpSpPr>
          <p:grpSpPr>
            <a:xfrm>
              <a:off x="9408368" y="5193400"/>
              <a:ext cx="2195910" cy="908538"/>
              <a:chOff x="1089101" y="5214479"/>
              <a:chExt cx="2195910" cy="908538"/>
            </a:xfrm>
          </p:grpSpPr>
          <p:sp>
            <p:nvSpPr>
              <p:cNvPr id="440" name="Google Shape;440;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41" name="Google Shape;441;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Timeline</a:t>
                </a:r>
                <a:endParaRPr b="1" sz="1260">
                  <a:solidFill>
                    <a:schemeClr val="accent3"/>
                  </a:solidFill>
                  <a:latin typeface="Consolas"/>
                  <a:ea typeface="Consolas"/>
                  <a:cs typeface="Consolas"/>
                  <a:sym typeface="Consolas"/>
                </a:endParaRPr>
              </a:p>
            </p:txBody>
          </p:sp>
        </p:grpSp>
        <p:grpSp>
          <p:nvGrpSpPr>
            <p:cNvPr id="442" name="Google Shape;442;p26"/>
            <p:cNvGrpSpPr/>
            <p:nvPr/>
          </p:nvGrpSpPr>
          <p:grpSpPr>
            <a:xfrm>
              <a:off x="9408368" y="1691248"/>
              <a:ext cx="2195910" cy="908538"/>
              <a:chOff x="1089101" y="5214479"/>
              <a:chExt cx="2195910" cy="908538"/>
            </a:xfrm>
          </p:grpSpPr>
          <p:sp>
            <p:nvSpPr>
              <p:cNvPr id="443" name="Google Shape;443;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44" name="Google Shape;444;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Forum</a:t>
                </a:r>
                <a:endParaRPr b="1" sz="1260">
                  <a:solidFill>
                    <a:schemeClr val="accent3"/>
                  </a:solidFill>
                  <a:latin typeface="Consolas"/>
                  <a:ea typeface="Consolas"/>
                  <a:cs typeface="Consolas"/>
                  <a:sym typeface="Consolas"/>
                </a:endParaRPr>
              </a:p>
            </p:txBody>
          </p:sp>
        </p:grpSp>
        <p:grpSp>
          <p:nvGrpSpPr>
            <p:cNvPr id="445" name="Google Shape;445;p26"/>
            <p:cNvGrpSpPr/>
            <p:nvPr/>
          </p:nvGrpSpPr>
          <p:grpSpPr>
            <a:xfrm>
              <a:off x="6222182" y="3420099"/>
              <a:ext cx="2370095" cy="1065018"/>
              <a:chOff x="1089101" y="5214479"/>
              <a:chExt cx="2370095" cy="1065018"/>
            </a:xfrm>
          </p:grpSpPr>
          <p:sp>
            <p:nvSpPr>
              <p:cNvPr id="446" name="Google Shape;446;p26"/>
              <p:cNvSpPr/>
              <p:nvPr/>
            </p:nvSpPr>
            <p:spPr>
              <a:xfrm>
                <a:off x="1263286" y="5722099"/>
                <a:ext cx="2195910" cy="557398"/>
              </a:xfrm>
              <a:prstGeom prst="rect">
                <a:avLst/>
              </a:prstGeom>
              <a:noFill/>
              <a:ln>
                <a:noFill/>
              </a:ln>
            </p:spPr>
            <p:txBody>
              <a:bodyPr anchorCtr="0" anchor="t" bIns="45700" lIns="90000" spcFirstLastPara="1" rIns="90000" wrap="square" tIns="4570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47" name="Google Shape;44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r">
                  <a:lnSpc>
                    <a:spcPct val="80000"/>
                  </a:lnSpc>
                  <a:spcBef>
                    <a:spcPts val="0"/>
                  </a:spcBef>
                  <a:spcAft>
                    <a:spcPts val="0"/>
                  </a:spcAft>
                  <a:buNone/>
                </a:pPr>
                <a:r>
                  <a:rPr b="1" lang="tr-TR" sz="1260">
                    <a:solidFill>
                      <a:schemeClr val="accent3"/>
                    </a:solidFill>
                    <a:latin typeface="Consolas"/>
                    <a:ea typeface="Consolas"/>
                    <a:cs typeface="Consolas"/>
                    <a:sym typeface="Consolas"/>
                  </a:rPr>
                  <a:t>Services</a:t>
                </a:r>
                <a:endParaRPr b="1" sz="1260">
                  <a:solidFill>
                    <a:schemeClr val="accent3"/>
                  </a:solidFill>
                  <a:latin typeface="Consolas"/>
                  <a:ea typeface="Consolas"/>
                  <a:cs typeface="Consolas"/>
                  <a:sym typeface="Consolas"/>
                </a:endParaRPr>
              </a:p>
            </p:txBody>
          </p:sp>
        </p:grpSp>
        <p:cxnSp>
          <p:nvCxnSpPr>
            <p:cNvPr id="448" name="Google Shape;448;p26"/>
            <p:cNvCxnSpPr>
              <a:endCxn id="431" idx="4"/>
            </p:cNvCxnSpPr>
            <p:nvPr/>
          </p:nvCxnSpPr>
          <p:spPr>
            <a:xfrm flipH="1" rot="10800000">
              <a:off x="9426325" y="3593105"/>
              <a:ext cx="1080000" cy="271200"/>
            </a:xfrm>
            <a:prstGeom prst="bentConnector2">
              <a:avLst/>
            </a:prstGeom>
            <a:noFill/>
            <a:ln cap="rnd" cmpd="sng" w="9525">
              <a:solidFill>
                <a:srgbClr val="D8D8D8"/>
              </a:solidFill>
              <a:prstDash val="solid"/>
              <a:round/>
              <a:headEnd len="sm" w="sm" type="none"/>
              <a:tailEnd len="sm" w="sm" type="none"/>
            </a:ln>
          </p:spPr>
        </p:cxnSp>
        <p:cxnSp>
          <p:nvCxnSpPr>
            <p:cNvPr id="449" name="Google Shape;449;p26"/>
            <p:cNvCxnSpPr>
              <a:stCxn id="437" idx="6"/>
              <a:endCxn id="434" idx="0"/>
            </p:cNvCxnSpPr>
            <p:nvPr/>
          </p:nvCxnSpPr>
          <p:spPr>
            <a:xfrm>
              <a:off x="9426204" y="3874368"/>
              <a:ext cx="1080000" cy="281400"/>
            </a:xfrm>
            <a:prstGeom prst="bentConnector2">
              <a:avLst/>
            </a:prstGeom>
            <a:noFill/>
            <a:ln cap="rnd" cmpd="sng" w="9525">
              <a:solidFill>
                <a:srgbClr val="D8D8D8"/>
              </a:solidFill>
              <a:prstDash val="solid"/>
              <a:round/>
              <a:headEnd len="sm" w="sm" type="none"/>
              <a:tailEnd len="sm" w="sm" type="none"/>
            </a:ln>
          </p:spPr>
        </p:cxnSp>
        <p:sp>
          <p:nvSpPr>
            <p:cNvPr id="450" name="Google Shape;450;p26"/>
            <p:cNvSpPr txBox="1"/>
            <p:nvPr/>
          </p:nvSpPr>
          <p:spPr>
            <a:xfrm>
              <a:off x="9379132" y="3432781"/>
              <a:ext cx="914400" cy="521720"/>
            </a:xfrm>
            <a:prstGeom prst="rect">
              <a:avLst/>
            </a:prstGeom>
            <a:noFill/>
            <a:ln>
              <a:noFill/>
            </a:ln>
          </p:spPr>
          <p:txBody>
            <a:bodyPr anchorCtr="0" anchor="ctr" bIns="46800" lIns="90000" spcFirstLastPara="1" rIns="90000" wrap="square" tIns="46800">
              <a:noAutofit/>
            </a:bodyPr>
            <a:lstStyle/>
            <a:p>
              <a:pPr indent="0" lvl="0" marL="0" marR="0" rtl="0" algn="l">
                <a:spcBef>
                  <a:spcPts val="0"/>
                </a:spcBef>
                <a:spcAft>
                  <a:spcPts val="0"/>
                </a:spcAft>
                <a:buNone/>
              </a:pPr>
              <a:r>
                <a:rPr b="1" lang="tr-TR" sz="1400">
                  <a:solidFill>
                    <a:schemeClr val="dk1"/>
                  </a:solidFill>
                  <a:latin typeface="Consolas"/>
                  <a:ea typeface="Consolas"/>
                  <a:cs typeface="Consolas"/>
                  <a:sym typeface="Consolas"/>
                </a:rPr>
                <a:t>Annual</a:t>
              </a:r>
              <a:endParaRPr b="1" sz="1400">
                <a:solidFill>
                  <a:schemeClr val="dk1"/>
                </a:solidFill>
                <a:latin typeface="Consolas"/>
                <a:ea typeface="Consolas"/>
                <a:cs typeface="Consolas"/>
                <a:sym typeface="Consolas"/>
              </a:endParaRPr>
            </a:p>
          </p:txBody>
        </p:sp>
        <p:cxnSp>
          <p:nvCxnSpPr>
            <p:cNvPr id="451" name="Google Shape;451;p26"/>
            <p:cNvCxnSpPr/>
            <p:nvPr/>
          </p:nvCxnSpPr>
          <p:spPr>
            <a:xfrm flipH="1">
              <a:off x="4485482" y="1880863"/>
              <a:ext cx="3312368" cy="3915739"/>
            </a:xfrm>
            <a:prstGeom prst="straightConnector1">
              <a:avLst/>
            </a:prstGeom>
            <a:noFill/>
            <a:ln cap="rnd" cmpd="sng" w="9525">
              <a:solidFill>
                <a:srgbClr val="D8D8D8"/>
              </a:solidFill>
              <a:prstDash val="solid"/>
              <a:round/>
              <a:headEnd len="sm" w="sm" type="none"/>
              <a:tailEnd len="sm" w="sm" type="none"/>
            </a:ln>
          </p:spPr>
        </p:cxnSp>
        <p:sp>
          <p:nvSpPr>
            <p:cNvPr id="452" name="Google Shape;452;p26"/>
            <p:cNvSpPr txBox="1"/>
            <p:nvPr/>
          </p:nvSpPr>
          <p:spPr>
            <a:xfrm>
              <a:off x="5519935" y="3150162"/>
              <a:ext cx="1576388" cy="1238945"/>
            </a:xfrm>
            <a:prstGeom prst="rect">
              <a:avLst/>
            </a:prstGeom>
            <a:noFill/>
            <a:ln>
              <a:noFill/>
            </a:ln>
          </p:spPr>
          <p:txBody>
            <a:bodyPr anchorCtr="0" anchor="ctr" bIns="46800" lIns="90000" spcFirstLastPara="1" rIns="90000" wrap="square" tIns="46800">
              <a:noAutofit/>
            </a:bodyPr>
            <a:lstStyle/>
            <a:p>
              <a:pPr indent="0" lvl="0" marL="0" marR="0" rtl="0" algn="ctr">
                <a:spcBef>
                  <a:spcPts val="0"/>
                </a:spcBef>
                <a:spcAft>
                  <a:spcPts val="0"/>
                </a:spcAft>
                <a:buNone/>
              </a:pPr>
              <a:r>
                <a:rPr lang="tr-TR" sz="4000">
                  <a:solidFill>
                    <a:schemeClr val="accent5"/>
                  </a:solidFill>
                  <a:latin typeface="Consolas"/>
                  <a:ea typeface="Consolas"/>
                  <a:cs typeface="Consolas"/>
                  <a:sym typeface="Consolas"/>
                </a:rPr>
                <a:t>VS</a:t>
              </a: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sp>
        <p:nvSpPr>
          <p:cNvPr id="458" name="Google Shape;458;p27"/>
          <p:cNvSpPr/>
          <p:nvPr/>
        </p:nvSpPr>
        <p:spPr>
          <a:xfrm>
            <a:off x="1115616" y="1275606"/>
            <a:ext cx="8136904" cy="273630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459" name="Google Shape;459;p27"/>
          <p:cNvPicPr preferRelativeResize="0"/>
          <p:nvPr/>
        </p:nvPicPr>
        <p:blipFill rotWithShape="1">
          <a:blip r:embed="rId3">
            <a:alphaModFix/>
          </a:blip>
          <a:srcRect b="0" l="0" r="0" t="0"/>
          <a:stretch/>
        </p:blipFill>
        <p:spPr>
          <a:xfrm>
            <a:off x="1" y="0"/>
            <a:ext cx="3275856" cy="5150413"/>
          </a:xfrm>
          <a:prstGeom prst="rect">
            <a:avLst/>
          </a:prstGeom>
          <a:noFill/>
          <a:ln>
            <a:noFill/>
          </a:ln>
        </p:spPr>
      </p:pic>
      <p:sp>
        <p:nvSpPr>
          <p:cNvPr id="460" name="Google Shape;460;p27"/>
          <p:cNvSpPr txBox="1"/>
          <p:nvPr/>
        </p:nvSpPr>
        <p:spPr>
          <a:xfrm>
            <a:off x="3869499" y="1563638"/>
            <a:ext cx="316835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chemeClr val="lt2"/>
                </a:solidFill>
                <a:latin typeface="Consolas"/>
                <a:ea typeface="Consolas"/>
                <a:cs typeface="Consolas"/>
                <a:sym typeface="Consolas"/>
              </a:rPr>
              <a:t>E-commerce</a:t>
            </a:r>
            <a:endParaRPr sz="2400">
              <a:solidFill>
                <a:schemeClr val="lt2"/>
              </a:solidFill>
              <a:latin typeface="Consolas"/>
              <a:ea typeface="Consolas"/>
              <a:cs typeface="Consolas"/>
              <a:sym typeface="Consolas"/>
            </a:endParaRPr>
          </a:p>
        </p:txBody>
      </p:sp>
      <p:sp>
        <p:nvSpPr>
          <p:cNvPr id="461" name="Google Shape;461;p27"/>
          <p:cNvSpPr txBox="1"/>
          <p:nvPr/>
        </p:nvSpPr>
        <p:spPr>
          <a:xfrm>
            <a:off x="3851108" y="2184415"/>
            <a:ext cx="5185388" cy="15696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2"/>
                </a:solidFill>
                <a:latin typeface="Consolas"/>
                <a:ea typeface="Consolas"/>
                <a:cs typeface="Consolas"/>
                <a:sym typeface="Consolas"/>
              </a:rPr>
              <a:t>Moving from creative ideas to solid strategy and execution, we help your target market resonate fully with your brand. When you get them, they will get you, quicker. We leverage digital tools, design and words, to become even more relevant.</a:t>
            </a:r>
            <a:endParaRPr sz="1600">
              <a:solidFill>
                <a:schemeClr val="lt2"/>
              </a:solidFill>
              <a:latin typeface="Consolas"/>
              <a:ea typeface="Consolas"/>
              <a:cs typeface="Consolas"/>
              <a:sym typeface="Consola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6" name="Shape 466"/>
        <p:cNvGrpSpPr/>
        <p:nvPr/>
      </p:nvGrpSpPr>
      <p:grpSpPr>
        <a:xfrm>
          <a:off x="0" y="0"/>
          <a:ext cx="0" cy="0"/>
          <a:chOff x="0" y="0"/>
          <a:chExt cx="0" cy="0"/>
        </a:xfrm>
      </p:grpSpPr>
      <p:sp>
        <p:nvSpPr>
          <p:cNvPr id="467" name="Google Shape;467;p2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3600"/>
              <a:buFont typeface="Consolas"/>
              <a:buNone/>
            </a:pPr>
            <a:r>
              <a:rPr b="1" lang="tr-TR" sz="3600">
                <a:solidFill>
                  <a:schemeClr val="accent1"/>
                </a:solidFill>
              </a:rPr>
              <a:t>Briefing</a:t>
            </a:r>
            <a:endParaRPr b="1" sz="3600">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68" name="Google Shape;468;p28" title="iSlide™ 版权声明  COPYRIGHT NOTICE"/>
          <p:cNvGrpSpPr/>
          <p:nvPr/>
        </p:nvGrpSpPr>
        <p:grpSpPr>
          <a:xfrm>
            <a:off x="378701" y="1094212"/>
            <a:ext cx="8010696" cy="3406504"/>
            <a:chOff x="504935" y="1458950"/>
            <a:chExt cx="10680928" cy="4542005"/>
          </a:xfrm>
        </p:grpSpPr>
        <p:cxnSp>
          <p:nvCxnSpPr>
            <p:cNvPr id="469" name="Google Shape;469;p28"/>
            <p:cNvCxnSpPr/>
            <p:nvPr/>
          </p:nvCxnSpPr>
          <p:spPr>
            <a:xfrm rot="10800000">
              <a:off x="1064510"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0" name="Google Shape;470;p28"/>
            <p:cNvCxnSpPr/>
            <p:nvPr/>
          </p:nvCxnSpPr>
          <p:spPr>
            <a:xfrm rot="10800000">
              <a:off x="3743287" y="1903415"/>
              <a:ext cx="0" cy="1173321"/>
            </a:xfrm>
            <a:prstGeom prst="straightConnector1">
              <a:avLst/>
            </a:prstGeom>
            <a:noFill/>
            <a:ln cap="flat" cmpd="sng" w="12700">
              <a:solidFill>
                <a:srgbClr val="7F7F7F"/>
              </a:solidFill>
              <a:prstDash val="solid"/>
              <a:round/>
              <a:headEnd len="sm" w="sm" type="none"/>
              <a:tailEnd len="med" w="med" type="oval"/>
            </a:ln>
          </p:spPr>
        </p:cxnSp>
        <p:cxnSp>
          <p:nvCxnSpPr>
            <p:cNvPr id="471" name="Google Shape;471;p28"/>
            <p:cNvCxnSpPr/>
            <p:nvPr/>
          </p:nvCxnSpPr>
          <p:spPr>
            <a:xfrm rot="10800000">
              <a:off x="6388999"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2" name="Google Shape;472;p28"/>
            <p:cNvCxnSpPr/>
            <p:nvPr/>
          </p:nvCxnSpPr>
          <p:spPr>
            <a:xfrm rot="10800000">
              <a:off x="2650125" y="3805442"/>
              <a:ext cx="0" cy="1104537"/>
            </a:xfrm>
            <a:prstGeom prst="straightConnector1">
              <a:avLst/>
            </a:prstGeom>
            <a:noFill/>
            <a:ln cap="flat" cmpd="sng" w="12700">
              <a:solidFill>
                <a:srgbClr val="7F7F7F"/>
              </a:solidFill>
              <a:prstDash val="solid"/>
              <a:round/>
              <a:headEnd len="med" w="med" type="oval"/>
              <a:tailEnd len="sm" w="sm" type="none"/>
            </a:ln>
          </p:spPr>
        </p:cxnSp>
        <p:cxnSp>
          <p:nvCxnSpPr>
            <p:cNvPr id="473" name="Google Shape;473;p28"/>
            <p:cNvCxnSpPr/>
            <p:nvPr/>
          </p:nvCxnSpPr>
          <p:spPr>
            <a:xfrm rot="10800000">
              <a:off x="5179961" y="3805442"/>
              <a:ext cx="0" cy="1194702"/>
            </a:xfrm>
            <a:prstGeom prst="straightConnector1">
              <a:avLst/>
            </a:prstGeom>
            <a:noFill/>
            <a:ln cap="flat" cmpd="sng" w="12700">
              <a:solidFill>
                <a:srgbClr val="7F7F7F"/>
              </a:solidFill>
              <a:prstDash val="solid"/>
              <a:round/>
              <a:headEnd len="med" w="med" type="oval"/>
              <a:tailEnd len="sm" w="sm" type="none"/>
            </a:ln>
          </p:spPr>
        </p:cxnSp>
        <p:cxnSp>
          <p:nvCxnSpPr>
            <p:cNvPr id="474" name="Google Shape;474;p28"/>
            <p:cNvCxnSpPr/>
            <p:nvPr/>
          </p:nvCxnSpPr>
          <p:spPr>
            <a:xfrm rot="10800000">
              <a:off x="7589393" y="3805442"/>
              <a:ext cx="0" cy="1094015"/>
            </a:xfrm>
            <a:prstGeom prst="straightConnector1">
              <a:avLst/>
            </a:prstGeom>
            <a:noFill/>
            <a:ln cap="flat" cmpd="sng" w="12700">
              <a:solidFill>
                <a:srgbClr val="7F7F7F"/>
              </a:solidFill>
              <a:prstDash val="solid"/>
              <a:round/>
              <a:headEnd len="med" w="med" type="oval"/>
              <a:tailEnd len="sm" w="sm" type="none"/>
            </a:ln>
          </p:spPr>
        </p:cxnSp>
        <p:cxnSp>
          <p:nvCxnSpPr>
            <p:cNvPr id="475" name="Google Shape;475;p28"/>
            <p:cNvCxnSpPr/>
            <p:nvPr/>
          </p:nvCxnSpPr>
          <p:spPr>
            <a:xfrm rot="10800000">
              <a:off x="9825470" y="3805442"/>
              <a:ext cx="0" cy="1095519"/>
            </a:xfrm>
            <a:prstGeom prst="straightConnector1">
              <a:avLst/>
            </a:prstGeom>
            <a:noFill/>
            <a:ln cap="flat" cmpd="sng" w="12700">
              <a:solidFill>
                <a:srgbClr val="7F7F7F"/>
              </a:solidFill>
              <a:prstDash val="solid"/>
              <a:round/>
              <a:headEnd len="med" w="med" type="oval"/>
              <a:tailEnd len="sm" w="sm" type="none"/>
            </a:ln>
          </p:spPr>
        </p:cxnSp>
        <p:cxnSp>
          <p:nvCxnSpPr>
            <p:cNvPr id="476" name="Google Shape;476;p28"/>
            <p:cNvCxnSpPr/>
            <p:nvPr/>
          </p:nvCxnSpPr>
          <p:spPr>
            <a:xfrm rot="10800000">
              <a:off x="9077800" y="1903416"/>
              <a:ext cx="0" cy="1065464"/>
            </a:xfrm>
            <a:prstGeom prst="straightConnector1">
              <a:avLst/>
            </a:prstGeom>
            <a:noFill/>
            <a:ln cap="flat" cmpd="sng" w="12700">
              <a:solidFill>
                <a:srgbClr val="7F7F7F"/>
              </a:solidFill>
              <a:prstDash val="solid"/>
              <a:round/>
              <a:headEnd len="sm" w="sm" type="none"/>
              <a:tailEnd len="med" w="med" type="oval"/>
            </a:ln>
          </p:spPr>
        </p:cxnSp>
        <p:grpSp>
          <p:nvGrpSpPr>
            <p:cNvPr id="477" name="Google Shape;477;p28"/>
            <p:cNvGrpSpPr/>
            <p:nvPr/>
          </p:nvGrpSpPr>
          <p:grpSpPr>
            <a:xfrm>
              <a:off x="504935" y="2819022"/>
              <a:ext cx="10631625" cy="1247297"/>
              <a:chOff x="0" y="0"/>
              <a:chExt cx="11367328" cy="1316921"/>
            </a:xfrm>
          </p:grpSpPr>
          <p:sp>
            <p:nvSpPr>
              <p:cNvPr id="478" name="Google Shape;478;p28"/>
              <p:cNvSpPr/>
              <p:nvPr/>
            </p:nvSpPr>
            <p:spPr>
              <a:xfrm flipH="1">
                <a:off x="5517204" y="915858"/>
                <a:ext cx="83164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79" name="Google Shape;479;p28"/>
              <p:cNvSpPr/>
              <p:nvPr/>
            </p:nvSpPr>
            <p:spPr>
              <a:xfrm>
                <a:off x="0" y="974221"/>
                <a:ext cx="934099" cy="342700"/>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0875F8">
                      <a:alpha val="0"/>
                    </a:srgbClr>
                  </a:gs>
                  <a:gs pos="100000">
                    <a:srgbClr val="044087">
                      <a:alpha val="49803"/>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0" name="Google Shape;480;p28"/>
              <p:cNvSpPr/>
              <p:nvPr/>
            </p:nvSpPr>
            <p:spPr>
              <a:xfrm flipH="1">
                <a:off x="6740570" y="838040"/>
                <a:ext cx="819595" cy="366643"/>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1" name="Google Shape;481;p28"/>
              <p:cNvSpPr/>
              <p:nvPr/>
            </p:nvSpPr>
            <p:spPr>
              <a:xfrm flipH="1">
                <a:off x="8084465" y="868218"/>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2" name="Google Shape;482;p28"/>
              <p:cNvSpPr/>
              <p:nvPr/>
            </p:nvSpPr>
            <p:spPr>
              <a:xfrm>
                <a:off x="1446346" y="841033"/>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3" name="Google Shape;483;p28"/>
              <p:cNvSpPr/>
              <p:nvPr/>
            </p:nvSpPr>
            <p:spPr>
              <a:xfrm>
                <a:off x="2675739" y="915858"/>
                <a:ext cx="84068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4" name="Google Shape;484;p28"/>
              <p:cNvSpPr/>
              <p:nvPr/>
            </p:nvSpPr>
            <p:spPr>
              <a:xfrm>
                <a:off x="937112" y="0"/>
                <a:ext cx="1062160" cy="1312432"/>
              </a:xfrm>
              <a:custGeom>
                <a:rect b="b" l="l" r="r" t="t"/>
                <a:pathLst>
                  <a:path extrusionOk="0" h="1251" w="1006">
                    <a:moveTo>
                      <a:pt x="0" y="0"/>
                    </a:moveTo>
                    <a:lnTo>
                      <a:pt x="0" y="1251"/>
                    </a:lnTo>
                    <a:lnTo>
                      <a:pt x="1006" y="1154"/>
                    </a:lnTo>
                    <a:lnTo>
                      <a:pt x="1006" y="81"/>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5" name="Google Shape;485;p28"/>
              <p:cNvSpPr/>
              <p:nvPr/>
            </p:nvSpPr>
            <p:spPr>
              <a:xfrm>
                <a:off x="578538" y="0"/>
                <a:ext cx="358573" cy="1312432"/>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6" name="Google Shape;486;p28"/>
              <p:cNvSpPr/>
              <p:nvPr/>
            </p:nvSpPr>
            <p:spPr>
              <a:xfrm>
                <a:off x="2255394" y="91286"/>
                <a:ext cx="1027507" cy="1120880"/>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7" name="Google Shape;487;p28"/>
              <p:cNvSpPr/>
              <p:nvPr/>
            </p:nvSpPr>
            <p:spPr>
              <a:xfrm>
                <a:off x="2056523" y="77818"/>
                <a:ext cx="207912" cy="1120880"/>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8" name="Google Shape;488;p28"/>
              <p:cNvSpPr/>
              <p:nvPr/>
            </p:nvSpPr>
            <p:spPr>
              <a:xfrm>
                <a:off x="3484788"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9" name="Google Shape;489;p28"/>
              <p:cNvSpPr/>
              <p:nvPr/>
            </p:nvSpPr>
            <p:spPr>
              <a:xfrm>
                <a:off x="3412471"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0" name="Google Shape;490;p28"/>
              <p:cNvSpPr/>
              <p:nvPr/>
            </p:nvSpPr>
            <p:spPr>
              <a:xfrm flipH="1">
                <a:off x="9946595" y="77817"/>
                <a:ext cx="1062160" cy="1239104"/>
              </a:xfrm>
              <a:custGeom>
                <a:rect b="b" l="l" r="r" t="t"/>
                <a:pathLst>
                  <a:path extrusionOk="0" h="1251" w="1006">
                    <a:moveTo>
                      <a:pt x="0" y="0"/>
                    </a:moveTo>
                    <a:lnTo>
                      <a:pt x="0" y="1251"/>
                    </a:lnTo>
                    <a:lnTo>
                      <a:pt x="1006" y="1154"/>
                    </a:lnTo>
                    <a:lnTo>
                      <a:pt x="1006" y="81"/>
                    </a:lnTo>
                    <a:lnTo>
                      <a:pt x="0" y="0"/>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rgbClr val="000000"/>
                    </a:solidFill>
                    <a:latin typeface="Consolas"/>
                    <a:ea typeface="Consolas"/>
                    <a:cs typeface="Consolas"/>
                    <a:sym typeface="Consolas"/>
                  </a:rPr>
                  <a:t>`</a:t>
                </a:r>
                <a:endParaRPr/>
              </a:p>
            </p:txBody>
          </p:sp>
          <p:sp>
            <p:nvSpPr>
              <p:cNvPr id="491" name="Google Shape;491;p28"/>
              <p:cNvSpPr/>
              <p:nvPr/>
            </p:nvSpPr>
            <p:spPr>
              <a:xfrm flipH="1">
                <a:off x="11008756" y="77817"/>
                <a:ext cx="358572" cy="1239104"/>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2" name="Google Shape;492;p28"/>
              <p:cNvSpPr/>
              <p:nvPr/>
            </p:nvSpPr>
            <p:spPr>
              <a:xfrm flipH="1">
                <a:off x="5740182" y="128698"/>
                <a:ext cx="1012442" cy="1069998"/>
              </a:xfrm>
              <a:custGeom>
                <a:rect b="b" l="l" r="r" t="t"/>
                <a:pathLst>
                  <a:path extrusionOk="0" h="1069" w="973">
                    <a:moveTo>
                      <a:pt x="0" y="0"/>
                    </a:moveTo>
                    <a:lnTo>
                      <a:pt x="0" y="1069"/>
                    </a:lnTo>
                    <a:lnTo>
                      <a:pt x="973" y="1051"/>
                    </a:lnTo>
                    <a:lnTo>
                      <a:pt x="973" y="36"/>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3" name="Google Shape;493;p28"/>
              <p:cNvSpPr/>
              <p:nvPr/>
            </p:nvSpPr>
            <p:spPr>
              <a:xfrm flipH="1">
                <a:off x="6755671" y="128698"/>
                <a:ext cx="204865" cy="1069998"/>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4" name="Google Shape;494;p28"/>
              <p:cNvSpPr/>
              <p:nvPr/>
            </p:nvSpPr>
            <p:spPr>
              <a:xfrm flipH="1">
                <a:off x="4568040"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5" name="Google Shape;495;p28"/>
              <p:cNvSpPr/>
              <p:nvPr/>
            </p:nvSpPr>
            <p:spPr>
              <a:xfrm flipH="1">
                <a:off x="5532270"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6" name="Google Shape;496;p28"/>
              <p:cNvSpPr/>
              <p:nvPr/>
            </p:nvSpPr>
            <p:spPr>
              <a:xfrm>
                <a:off x="2187597" y="1257062"/>
                <a:ext cx="22600" cy="1496"/>
              </a:xfrm>
              <a:custGeom>
                <a:rect b="b" l="l" r="r" t="t"/>
                <a:pathLst>
                  <a:path extrusionOk="0" h="1587" w="12">
                    <a:moveTo>
                      <a:pt x="12" y="0"/>
                    </a:moveTo>
                    <a:lnTo>
                      <a:pt x="0" y="0"/>
                    </a:lnTo>
                    <a:lnTo>
                      <a:pt x="12" y="0"/>
                    </a:lnTo>
                    <a:close/>
                  </a:path>
                </a:pathLst>
              </a:custGeom>
              <a:solidFill>
                <a:srgbClr val="0875F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7" name="Google Shape;497;p28"/>
              <p:cNvSpPr/>
              <p:nvPr/>
            </p:nvSpPr>
            <p:spPr>
              <a:xfrm>
                <a:off x="1200195" y="272106"/>
                <a:ext cx="366377" cy="724383"/>
              </a:xfrm>
              <a:prstGeom prst="rect">
                <a:avLst/>
              </a:prstGeom>
            </p:spPr>
            <p:txBody>
              <a:bodyPr>
                <a:prstTxWarp prst="textPlain"/>
              </a:bodyPr>
              <a:lstStyle/>
              <a:p>
                <a:pPr lvl="0" algn="ctr"/>
                <a:r>
                  <a:rPr b="0" i="0">
                    <a:ln>
                      <a:noFill/>
                    </a:ln>
                    <a:solidFill>
                      <a:srgbClr val="FFFFFF"/>
                    </a:solidFill>
                    <a:latin typeface="Consolas"/>
                  </a:rPr>
                  <a:t>1</a:t>
                </a:r>
              </a:p>
            </p:txBody>
          </p:sp>
          <p:sp>
            <p:nvSpPr>
              <p:cNvPr id="498" name="Google Shape;498;p28"/>
              <p:cNvSpPr/>
              <p:nvPr/>
            </p:nvSpPr>
            <p:spPr>
              <a:xfrm>
                <a:off x="2488557" y="232508"/>
                <a:ext cx="463232" cy="724383"/>
              </a:xfrm>
              <a:prstGeom prst="rect">
                <a:avLst/>
              </a:prstGeom>
            </p:spPr>
            <p:txBody>
              <a:bodyPr>
                <a:prstTxWarp prst="textPlain"/>
              </a:bodyPr>
              <a:lstStyle/>
              <a:p>
                <a:pPr lvl="0" algn="ctr"/>
                <a:r>
                  <a:rPr b="0" i="0">
                    <a:ln>
                      <a:noFill/>
                    </a:ln>
                    <a:solidFill>
                      <a:srgbClr val="FFFFFF"/>
                    </a:solidFill>
                    <a:latin typeface="Consolas"/>
                  </a:rPr>
                  <a:t>2</a:t>
                </a:r>
              </a:p>
            </p:txBody>
          </p:sp>
          <p:sp>
            <p:nvSpPr>
              <p:cNvPr id="499" name="Google Shape;499;p28"/>
              <p:cNvSpPr/>
              <p:nvPr/>
            </p:nvSpPr>
            <p:spPr>
              <a:xfrm>
                <a:off x="3654208" y="247248"/>
                <a:ext cx="463232" cy="724383"/>
              </a:xfrm>
              <a:prstGeom prst="rect">
                <a:avLst/>
              </a:prstGeom>
            </p:spPr>
            <p:txBody>
              <a:bodyPr>
                <a:prstTxWarp prst="textPlain"/>
              </a:bodyPr>
              <a:lstStyle/>
              <a:p>
                <a:pPr lvl="0" algn="ctr"/>
                <a:r>
                  <a:rPr b="0" i="0">
                    <a:ln>
                      <a:noFill/>
                    </a:ln>
                    <a:solidFill>
                      <a:srgbClr val="FFFFFF"/>
                    </a:solidFill>
                    <a:latin typeface="Consolas"/>
                  </a:rPr>
                  <a:t>3</a:t>
                </a:r>
              </a:p>
            </p:txBody>
          </p:sp>
          <p:sp>
            <p:nvSpPr>
              <p:cNvPr id="500" name="Google Shape;500;p28"/>
              <p:cNvSpPr/>
              <p:nvPr/>
            </p:nvSpPr>
            <p:spPr>
              <a:xfrm>
                <a:off x="4732827" y="247248"/>
                <a:ext cx="463232" cy="724383"/>
              </a:xfrm>
              <a:prstGeom prst="rect">
                <a:avLst/>
              </a:prstGeom>
            </p:spPr>
            <p:txBody>
              <a:bodyPr>
                <a:prstTxWarp prst="textPlain"/>
              </a:bodyPr>
              <a:lstStyle/>
              <a:p>
                <a:pPr lvl="0" algn="ctr"/>
                <a:r>
                  <a:rPr b="0" i="0">
                    <a:ln>
                      <a:noFill/>
                    </a:ln>
                    <a:solidFill>
                      <a:srgbClr val="FFFFFF"/>
                    </a:solidFill>
                    <a:latin typeface="Consolas"/>
                  </a:rPr>
                  <a:t>4</a:t>
                </a:r>
              </a:p>
            </p:txBody>
          </p:sp>
          <p:sp>
            <p:nvSpPr>
              <p:cNvPr id="501" name="Google Shape;501;p28"/>
              <p:cNvSpPr/>
              <p:nvPr/>
            </p:nvSpPr>
            <p:spPr>
              <a:xfrm>
                <a:off x="5980233" y="292698"/>
                <a:ext cx="425195" cy="691502"/>
              </a:xfrm>
              <a:prstGeom prst="rect">
                <a:avLst/>
              </a:prstGeom>
            </p:spPr>
            <p:txBody>
              <a:bodyPr>
                <a:prstTxWarp prst="textPlain"/>
              </a:bodyPr>
              <a:lstStyle/>
              <a:p>
                <a:pPr lvl="0" algn="ctr"/>
                <a:r>
                  <a:rPr b="0" i="0">
                    <a:ln>
                      <a:noFill/>
                    </a:ln>
                    <a:solidFill>
                      <a:srgbClr val="FFFFFF"/>
                    </a:solidFill>
                    <a:latin typeface="Consolas"/>
                  </a:rPr>
                  <a:t>5</a:t>
                </a:r>
              </a:p>
            </p:txBody>
          </p:sp>
          <p:sp>
            <p:nvSpPr>
              <p:cNvPr id="502" name="Google Shape;502;p28"/>
              <p:cNvSpPr/>
              <p:nvPr/>
            </p:nvSpPr>
            <p:spPr>
              <a:xfrm>
                <a:off x="10214392" y="300683"/>
                <a:ext cx="484290" cy="733448"/>
              </a:xfrm>
              <a:prstGeom prst="rect">
                <a:avLst/>
              </a:prstGeom>
            </p:spPr>
            <p:txBody>
              <a:bodyPr>
                <a:prstTxWarp prst="textPlain"/>
              </a:bodyPr>
              <a:lstStyle/>
              <a:p>
                <a:pPr lvl="0" algn="ctr"/>
                <a:r>
                  <a:rPr b="0" i="0">
                    <a:ln>
                      <a:noFill/>
                    </a:ln>
                    <a:solidFill>
                      <a:srgbClr val="FFFFFF"/>
                    </a:solidFill>
                    <a:latin typeface="Consolas"/>
                  </a:rPr>
                  <a:t>8</a:t>
                </a:r>
              </a:p>
            </p:txBody>
          </p:sp>
          <p:sp>
            <p:nvSpPr>
              <p:cNvPr id="503" name="Google Shape;503;p28"/>
              <p:cNvSpPr/>
              <p:nvPr/>
            </p:nvSpPr>
            <p:spPr>
              <a:xfrm flipH="1">
                <a:off x="8521102" y="77816"/>
                <a:ext cx="1062160" cy="1208201"/>
              </a:xfrm>
              <a:custGeom>
                <a:rect b="b" l="l" r="r" t="t"/>
                <a:pathLst>
                  <a:path extrusionOk="0" h="1251" w="1006">
                    <a:moveTo>
                      <a:pt x="0" y="0"/>
                    </a:moveTo>
                    <a:lnTo>
                      <a:pt x="0" y="1251"/>
                    </a:lnTo>
                    <a:lnTo>
                      <a:pt x="1006" y="1154"/>
                    </a:lnTo>
                    <a:lnTo>
                      <a:pt x="1006" y="81"/>
                    </a:ln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4" name="Google Shape;504;p28"/>
              <p:cNvSpPr/>
              <p:nvPr/>
            </p:nvSpPr>
            <p:spPr>
              <a:xfrm flipH="1">
                <a:off x="9583260" y="84890"/>
                <a:ext cx="306620" cy="1211935"/>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5" name="Google Shape;505;p28"/>
              <p:cNvSpPr/>
              <p:nvPr/>
            </p:nvSpPr>
            <p:spPr>
              <a:xfrm>
                <a:off x="8760693" y="272101"/>
                <a:ext cx="484288" cy="724387"/>
              </a:xfrm>
              <a:prstGeom prst="rect">
                <a:avLst/>
              </a:prstGeom>
            </p:spPr>
            <p:txBody>
              <a:bodyPr>
                <a:prstTxWarp prst="textPlain"/>
              </a:bodyPr>
              <a:lstStyle/>
              <a:p>
                <a:pPr lvl="0" algn="ctr"/>
                <a:r>
                  <a:rPr b="0" i="0">
                    <a:ln>
                      <a:noFill/>
                    </a:ln>
                    <a:solidFill>
                      <a:srgbClr val="FFFFFF"/>
                    </a:solidFill>
                    <a:latin typeface="Consolas"/>
                  </a:rPr>
                  <a:t>7</a:t>
                </a:r>
              </a:p>
            </p:txBody>
          </p:sp>
          <p:sp>
            <p:nvSpPr>
              <p:cNvPr id="506" name="Google Shape;506;p28"/>
              <p:cNvSpPr/>
              <p:nvPr/>
            </p:nvSpPr>
            <p:spPr>
              <a:xfrm flipH="1">
                <a:off x="7130049" y="128695"/>
                <a:ext cx="1027507" cy="1077849"/>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7" name="Google Shape;507;p28"/>
              <p:cNvSpPr/>
              <p:nvPr/>
            </p:nvSpPr>
            <p:spPr>
              <a:xfrm flipH="1">
                <a:off x="8152337" y="128695"/>
                <a:ext cx="207912" cy="1077849"/>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8" name="Google Shape;508;p28"/>
              <p:cNvSpPr/>
              <p:nvPr/>
            </p:nvSpPr>
            <p:spPr>
              <a:xfrm>
                <a:off x="7356813" y="272835"/>
                <a:ext cx="439948" cy="723803"/>
              </a:xfrm>
              <a:prstGeom prst="rect">
                <a:avLst/>
              </a:prstGeom>
            </p:spPr>
            <p:txBody>
              <a:bodyPr>
                <a:prstTxWarp prst="textPlain"/>
              </a:bodyPr>
              <a:lstStyle/>
              <a:p>
                <a:pPr lvl="0" algn="ctr"/>
                <a:r>
                  <a:rPr b="0" i="0">
                    <a:ln>
                      <a:noFill/>
                    </a:ln>
                    <a:solidFill>
                      <a:srgbClr val="FFFFFF"/>
                    </a:solidFill>
                    <a:latin typeface="Consolas"/>
                  </a:rPr>
                  <a:t>6</a:t>
                </a:r>
              </a:p>
            </p:txBody>
          </p:sp>
        </p:grpSp>
        <p:grpSp>
          <p:nvGrpSpPr>
            <p:cNvPr id="509" name="Google Shape;509;p28"/>
            <p:cNvGrpSpPr/>
            <p:nvPr/>
          </p:nvGrpSpPr>
          <p:grpSpPr>
            <a:xfrm>
              <a:off x="1182523" y="1458950"/>
              <a:ext cx="2108063" cy="970279"/>
              <a:chOff x="1944071" y="3703963"/>
              <a:chExt cx="2108063" cy="970279"/>
            </a:xfrm>
          </p:grpSpPr>
          <p:sp>
            <p:nvSpPr>
              <p:cNvPr id="510" name="Google Shape;510;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11" name="Google Shape;511;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12" name="Google Shape;512;p28"/>
            <p:cNvGrpSpPr/>
            <p:nvPr/>
          </p:nvGrpSpPr>
          <p:grpSpPr>
            <a:xfrm>
              <a:off x="3807337" y="1458950"/>
              <a:ext cx="2108063" cy="970279"/>
              <a:chOff x="1944071" y="3703963"/>
              <a:chExt cx="2108063" cy="970279"/>
            </a:xfrm>
          </p:grpSpPr>
          <p:sp>
            <p:nvSpPr>
              <p:cNvPr id="513" name="Google Shape;513;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14" name="Google Shape;514;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grpSp>
          <p:nvGrpSpPr>
            <p:cNvPr id="515" name="Google Shape;515;p28"/>
            <p:cNvGrpSpPr/>
            <p:nvPr/>
          </p:nvGrpSpPr>
          <p:grpSpPr>
            <a:xfrm>
              <a:off x="6406521" y="1458950"/>
              <a:ext cx="2108063" cy="970279"/>
              <a:chOff x="1944071" y="3703963"/>
              <a:chExt cx="2108063" cy="970279"/>
            </a:xfrm>
          </p:grpSpPr>
          <p:sp>
            <p:nvSpPr>
              <p:cNvPr id="516" name="Google Shape;516;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17" name="Google Shape;517;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18" name="Google Shape;518;p28"/>
            <p:cNvGrpSpPr/>
            <p:nvPr/>
          </p:nvGrpSpPr>
          <p:grpSpPr>
            <a:xfrm>
              <a:off x="9077800" y="1458950"/>
              <a:ext cx="2108063" cy="970279"/>
              <a:chOff x="1944071" y="3703963"/>
              <a:chExt cx="2108063" cy="970279"/>
            </a:xfrm>
          </p:grpSpPr>
          <p:sp>
            <p:nvSpPr>
              <p:cNvPr id="519" name="Google Shape;519;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0" name="Google Shape;520;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Evaluation</a:t>
                </a:r>
                <a:endParaRPr b="1" sz="1665">
                  <a:solidFill>
                    <a:schemeClr val="dk1"/>
                  </a:solidFill>
                  <a:latin typeface="Consolas"/>
                  <a:ea typeface="Consolas"/>
                  <a:cs typeface="Consolas"/>
                  <a:sym typeface="Consolas"/>
                </a:endParaRPr>
              </a:p>
            </p:txBody>
          </p:sp>
        </p:grpSp>
        <p:grpSp>
          <p:nvGrpSpPr>
            <p:cNvPr id="521" name="Google Shape;521;p28"/>
            <p:cNvGrpSpPr/>
            <p:nvPr/>
          </p:nvGrpSpPr>
          <p:grpSpPr>
            <a:xfrm>
              <a:off x="6545881" y="5030676"/>
              <a:ext cx="2108063" cy="970279"/>
              <a:chOff x="1944071" y="3703963"/>
              <a:chExt cx="2108063" cy="970279"/>
            </a:xfrm>
          </p:grpSpPr>
          <p:sp>
            <p:nvSpPr>
              <p:cNvPr id="522" name="Google Shape;522;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23" name="Google Shape;523;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24" name="Google Shape;524;p28"/>
            <p:cNvGrpSpPr/>
            <p:nvPr/>
          </p:nvGrpSpPr>
          <p:grpSpPr>
            <a:xfrm>
              <a:off x="4125929" y="5030676"/>
              <a:ext cx="2108063" cy="970279"/>
              <a:chOff x="1944071" y="3703963"/>
              <a:chExt cx="2108063" cy="970279"/>
            </a:xfrm>
          </p:grpSpPr>
          <p:sp>
            <p:nvSpPr>
              <p:cNvPr id="525" name="Google Shape;525;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26" name="Google Shape;526;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Assurance </a:t>
                </a:r>
                <a:endParaRPr/>
              </a:p>
            </p:txBody>
          </p:sp>
        </p:grpSp>
        <p:grpSp>
          <p:nvGrpSpPr>
            <p:cNvPr id="527" name="Google Shape;527;p28"/>
            <p:cNvGrpSpPr/>
            <p:nvPr/>
          </p:nvGrpSpPr>
          <p:grpSpPr>
            <a:xfrm>
              <a:off x="1588485" y="5030676"/>
              <a:ext cx="2108063" cy="970279"/>
              <a:chOff x="1944071" y="3703963"/>
              <a:chExt cx="2108063" cy="970279"/>
            </a:xfrm>
          </p:grpSpPr>
          <p:sp>
            <p:nvSpPr>
              <p:cNvPr id="528" name="Google Shape;528;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9" name="Google Shape;529;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30" name="Google Shape;530;p28"/>
            <p:cNvGrpSpPr/>
            <p:nvPr/>
          </p:nvGrpSpPr>
          <p:grpSpPr>
            <a:xfrm>
              <a:off x="8771438" y="5030676"/>
              <a:ext cx="2108063" cy="970279"/>
              <a:chOff x="1944071" y="3703963"/>
              <a:chExt cx="2108063" cy="970279"/>
            </a:xfrm>
          </p:grpSpPr>
          <p:sp>
            <p:nvSpPr>
              <p:cNvPr id="531" name="Google Shape;531;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32" name="Google Shape;532;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cxnSp>
          <p:nvCxnSpPr>
            <p:cNvPr id="533" name="Google Shape;533;p28"/>
            <p:cNvCxnSpPr/>
            <p:nvPr/>
          </p:nvCxnSpPr>
          <p:spPr>
            <a:xfrm>
              <a:off x="38637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4" name="Google Shape;534;p28"/>
            <p:cNvCxnSpPr/>
            <p:nvPr/>
          </p:nvCxnSpPr>
          <p:spPr>
            <a:xfrm>
              <a:off x="64164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5" name="Google Shape;535;p28"/>
            <p:cNvCxnSpPr/>
            <p:nvPr/>
          </p:nvCxnSpPr>
          <p:spPr>
            <a:xfrm>
              <a:off x="8712550" y="5030676"/>
              <a:ext cx="0" cy="970279"/>
            </a:xfrm>
            <a:prstGeom prst="straightConnector1">
              <a:avLst/>
            </a:prstGeom>
            <a:noFill/>
            <a:ln cap="rnd" cmpd="sng" w="9525">
              <a:solidFill>
                <a:srgbClr val="D8D8D8"/>
              </a:solidFill>
              <a:prstDash val="solid"/>
              <a:round/>
              <a:headEnd len="sm" w="sm" type="none"/>
              <a:tailEnd len="sm" w="sm" type="none"/>
            </a:ln>
          </p:spPr>
        </p:cxn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0" name="Shape 540"/>
        <p:cNvGrpSpPr/>
        <p:nvPr/>
      </p:nvGrpSpPr>
      <p:grpSpPr>
        <a:xfrm>
          <a:off x="0" y="0"/>
          <a:ext cx="0" cy="0"/>
          <a:chOff x="0" y="0"/>
          <a:chExt cx="0" cy="0"/>
        </a:xfrm>
      </p:grpSpPr>
      <p:grpSp>
        <p:nvGrpSpPr>
          <p:cNvPr descr="VhkAAB+LCAAAAAAABADtl1tv2jAUx7+Lt72xKr5QIG9AYUPTNgTVLpp4yMCApVyQY6q2KN+9Nrlgk6Skk5AWgXgp9v/Y5/zPwT91B96Lpw0FNph6Dhd3zFlxxxsJ6oEGGC2A7W9dtwF6zF8wf/WJB9tNCOw/uyxM3/nJxPqH426pivWZYI4bf7Vz+lT2lfnM23qJzLqx5JLzqC1BK15ki4VLddnIF5Q/ZDdAtbb/eyq4vGAYcM8R8sKdFX0AyRawsYyNVPCCPsqgBriP00rzSdJTBhTWqTZUmeMgFCzwDxFjR/pGZUoFxR4FHaQyLcoFmztu12Ur36O+yrgXCBEo/z8HnD0HvjC3ZX1UzNdy/wulm8TAKXuWFy4dN6SpDWtnQ7/Ji9Lq9gtQhk2o6wj2YCiMNQiirK5MpOw4ljWMk2eZmwd3ZK0ya8PkqFFq0D19FG+zVEXofhY1v6yYfTrqAD31JIW35Z3a8k9TcRSsV/N9uQyp+DWmfC6z6T0Z9qvfQTOvOXQE2B81xe/yU6y8xjgF3qDsHlOffCseuNja4nnT5+bV/piTdtytvPFFjZsVtC57sPqBG/DTD1Yqy+1LJ9icTqjyLRVNVn/l4wJJE1uwLavj23Atpe+Gw2a3j7oDkBYAo6LHKD2m6mN0pK8ydPuQ/Kh154cy9Eb3OFuthU/DMFmOM7VKWjfLlWK0JV58vS3/OUeaBkfQxXEEVeEIqsYRZHAE1Zcj6MqRc3GkbN70uTnNEaRzBNWEIy3SaWFomRgZ3N62UCFG0BUj9cFIy8AIvjiM4CoYwdUwgg2M4PpiBF8xci6MlM2bPjenMYJ1jOCaYIRA2EG4Y2Ck37rr4uL/RvAVI/XBSLutY4RcHEZIFYyQahghBkZIfTFCrhg5F0bK5k2fm9MYITpGSE0wApuw04ZtbHBk0FKfQo6Qy+PILHoBWCxf1VYZAAA=" id="541" name="Google Shape;541;p29"/>
          <p:cNvGrpSpPr/>
          <p:nvPr/>
        </p:nvGrpSpPr>
        <p:grpSpPr>
          <a:xfrm>
            <a:off x="148161" y="339288"/>
            <a:ext cx="4423839" cy="4417293"/>
            <a:chOff x="3413919" y="750888"/>
            <a:chExt cx="5364163" cy="5356225"/>
          </a:xfrm>
        </p:grpSpPr>
        <p:sp>
          <p:nvSpPr>
            <p:cNvPr id="542" name="Google Shape;542;p29"/>
            <p:cNvSpPr/>
            <p:nvPr/>
          </p:nvSpPr>
          <p:spPr>
            <a:xfrm>
              <a:off x="7039769"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3" name="Google Shape;543;p29"/>
            <p:cNvSpPr/>
            <p:nvPr/>
          </p:nvSpPr>
          <p:spPr>
            <a:xfrm>
              <a:off x="6095206"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4" name="Google Shape;544;p29"/>
            <p:cNvSpPr/>
            <p:nvPr/>
          </p:nvSpPr>
          <p:spPr>
            <a:xfrm>
              <a:off x="5150643"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5" name="Google Shape;545;p29"/>
            <p:cNvSpPr/>
            <p:nvPr/>
          </p:nvSpPr>
          <p:spPr>
            <a:xfrm>
              <a:off x="4217194"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6" name="Google Shape;546;p29"/>
            <p:cNvSpPr/>
            <p:nvPr/>
          </p:nvSpPr>
          <p:spPr>
            <a:xfrm>
              <a:off x="5022056" y="2384426"/>
              <a:ext cx="2155825" cy="2152650"/>
            </a:xfrm>
            <a:custGeom>
              <a:rect b="b" l="l" r="r" t="t"/>
              <a:pathLst>
                <a:path extrusionOk="0" h="233" w="233">
                  <a:moveTo>
                    <a:pt x="136" y="228"/>
                  </a:moveTo>
                  <a:cubicBezTo>
                    <a:pt x="136" y="228"/>
                    <a:pt x="136" y="228"/>
                    <a:pt x="136" y="228"/>
                  </a:cubicBezTo>
                  <a:cubicBezTo>
                    <a:pt x="131" y="229"/>
                    <a:pt x="125" y="230"/>
                    <a:pt x="120" y="230"/>
                  </a:cubicBezTo>
                  <a:cubicBezTo>
                    <a:pt x="119" y="230"/>
                    <a:pt x="119" y="231"/>
                    <a:pt x="119" y="231"/>
                  </a:cubicBezTo>
                  <a:cubicBezTo>
                    <a:pt x="119" y="232"/>
                    <a:pt x="119" y="233"/>
                    <a:pt x="120" y="233"/>
                  </a:cubicBezTo>
                  <a:cubicBezTo>
                    <a:pt x="120" y="233"/>
                    <a:pt x="120" y="233"/>
                    <a:pt x="120" y="233"/>
                  </a:cubicBezTo>
                  <a:cubicBezTo>
                    <a:pt x="126" y="233"/>
                    <a:pt x="131" y="232"/>
                    <a:pt x="136" y="231"/>
                  </a:cubicBezTo>
                  <a:cubicBezTo>
                    <a:pt x="137" y="231"/>
                    <a:pt x="138" y="230"/>
                    <a:pt x="138" y="229"/>
                  </a:cubicBezTo>
                  <a:cubicBezTo>
                    <a:pt x="137" y="229"/>
                    <a:pt x="137" y="228"/>
                    <a:pt x="136" y="228"/>
                  </a:cubicBezTo>
                  <a:moveTo>
                    <a:pt x="88" y="226"/>
                  </a:moveTo>
                  <a:cubicBezTo>
                    <a:pt x="88" y="226"/>
                    <a:pt x="87" y="227"/>
                    <a:pt x="87" y="228"/>
                  </a:cubicBezTo>
                  <a:cubicBezTo>
                    <a:pt x="87" y="228"/>
                    <a:pt x="87" y="229"/>
                    <a:pt x="88" y="229"/>
                  </a:cubicBezTo>
                  <a:cubicBezTo>
                    <a:pt x="93" y="231"/>
                    <a:pt x="98" y="232"/>
                    <a:pt x="104" y="232"/>
                  </a:cubicBezTo>
                  <a:cubicBezTo>
                    <a:pt x="104" y="232"/>
                    <a:pt x="104" y="232"/>
                    <a:pt x="104" y="232"/>
                  </a:cubicBezTo>
                  <a:cubicBezTo>
                    <a:pt x="105" y="232"/>
                    <a:pt x="105" y="232"/>
                    <a:pt x="105" y="231"/>
                  </a:cubicBezTo>
                  <a:cubicBezTo>
                    <a:pt x="106" y="230"/>
                    <a:pt x="105" y="229"/>
                    <a:pt x="104" y="229"/>
                  </a:cubicBezTo>
                  <a:cubicBezTo>
                    <a:pt x="99" y="229"/>
                    <a:pt x="94" y="228"/>
                    <a:pt x="89" y="227"/>
                  </a:cubicBezTo>
                  <a:cubicBezTo>
                    <a:pt x="88" y="226"/>
                    <a:pt x="88" y="226"/>
                    <a:pt x="88" y="226"/>
                  </a:cubicBezTo>
                  <a:moveTo>
                    <a:pt x="167" y="218"/>
                  </a:moveTo>
                  <a:cubicBezTo>
                    <a:pt x="166" y="218"/>
                    <a:pt x="166" y="218"/>
                    <a:pt x="166" y="218"/>
                  </a:cubicBezTo>
                  <a:cubicBezTo>
                    <a:pt x="161" y="221"/>
                    <a:pt x="156" y="223"/>
                    <a:pt x="151" y="224"/>
                  </a:cubicBezTo>
                  <a:cubicBezTo>
                    <a:pt x="150" y="225"/>
                    <a:pt x="150" y="225"/>
                    <a:pt x="150" y="226"/>
                  </a:cubicBezTo>
                  <a:cubicBezTo>
                    <a:pt x="150" y="227"/>
                    <a:pt x="151" y="227"/>
                    <a:pt x="152" y="227"/>
                  </a:cubicBezTo>
                  <a:cubicBezTo>
                    <a:pt x="152" y="227"/>
                    <a:pt x="152" y="227"/>
                    <a:pt x="152" y="227"/>
                  </a:cubicBezTo>
                  <a:cubicBezTo>
                    <a:pt x="157" y="226"/>
                    <a:pt x="162" y="223"/>
                    <a:pt x="167" y="221"/>
                  </a:cubicBezTo>
                  <a:cubicBezTo>
                    <a:pt x="168" y="221"/>
                    <a:pt x="168" y="220"/>
                    <a:pt x="168" y="219"/>
                  </a:cubicBezTo>
                  <a:cubicBezTo>
                    <a:pt x="168" y="219"/>
                    <a:pt x="167" y="218"/>
                    <a:pt x="167" y="218"/>
                  </a:cubicBezTo>
                  <a:moveTo>
                    <a:pt x="58" y="214"/>
                  </a:moveTo>
                  <a:cubicBezTo>
                    <a:pt x="58" y="214"/>
                    <a:pt x="57" y="215"/>
                    <a:pt x="57" y="215"/>
                  </a:cubicBezTo>
                  <a:cubicBezTo>
                    <a:pt x="57" y="216"/>
                    <a:pt x="57" y="217"/>
                    <a:pt x="58" y="217"/>
                  </a:cubicBezTo>
                  <a:cubicBezTo>
                    <a:pt x="62" y="220"/>
                    <a:pt x="67" y="222"/>
                    <a:pt x="72" y="224"/>
                  </a:cubicBezTo>
                  <a:cubicBezTo>
                    <a:pt x="73" y="224"/>
                    <a:pt x="73" y="224"/>
                    <a:pt x="73" y="224"/>
                  </a:cubicBezTo>
                  <a:cubicBezTo>
                    <a:pt x="73" y="224"/>
                    <a:pt x="74" y="224"/>
                    <a:pt x="74" y="224"/>
                  </a:cubicBezTo>
                  <a:cubicBezTo>
                    <a:pt x="75" y="223"/>
                    <a:pt x="74" y="222"/>
                    <a:pt x="73" y="222"/>
                  </a:cubicBezTo>
                  <a:cubicBezTo>
                    <a:pt x="69" y="220"/>
                    <a:pt x="64" y="217"/>
                    <a:pt x="59" y="215"/>
                  </a:cubicBezTo>
                  <a:cubicBezTo>
                    <a:pt x="59" y="214"/>
                    <a:pt x="59" y="214"/>
                    <a:pt x="58" y="214"/>
                  </a:cubicBezTo>
                  <a:moveTo>
                    <a:pt x="193" y="200"/>
                  </a:moveTo>
                  <a:cubicBezTo>
                    <a:pt x="193" y="200"/>
                    <a:pt x="192" y="200"/>
                    <a:pt x="192" y="201"/>
                  </a:cubicBezTo>
                  <a:cubicBezTo>
                    <a:pt x="188" y="204"/>
                    <a:pt x="184" y="208"/>
                    <a:pt x="180" y="211"/>
                  </a:cubicBezTo>
                  <a:cubicBezTo>
                    <a:pt x="179" y="211"/>
                    <a:pt x="179" y="212"/>
                    <a:pt x="179" y="213"/>
                  </a:cubicBezTo>
                  <a:cubicBezTo>
                    <a:pt x="180" y="213"/>
                    <a:pt x="180" y="213"/>
                    <a:pt x="180" y="213"/>
                  </a:cubicBezTo>
                  <a:cubicBezTo>
                    <a:pt x="181" y="213"/>
                    <a:pt x="181" y="213"/>
                    <a:pt x="181" y="213"/>
                  </a:cubicBezTo>
                  <a:cubicBezTo>
                    <a:pt x="186" y="210"/>
                    <a:pt x="190" y="207"/>
                    <a:pt x="194" y="203"/>
                  </a:cubicBezTo>
                  <a:cubicBezTo>
                    <a:pt x="195" y="202"/>
                    <a:pt x="195" y="201"/>
                    <a:pt x="194" y="201"/>
                  </a:cubicBezTo>
                  <a:cubicBezTo>
                    <a:pt x="194" y="201"/>
                    <a:pt x="194" y="200"/>
                    <a:pt x="193" y="200"/>
                  </a:cubicBezTo>
                  <a:moveTo>
                    <a:pt x="33" y="195"/>
                  </a:moveTo>
                  <a:cubicBezTo>
                    <a:pt x="33" y="195"/>
                    <a:pt x="32" y="195"/>
                    <a:pt x="32" y="195"/>
                  </a:cubicBezTo>
                  <a:cubicBezTo>
                    <a:pt x="32" y="196"/>
                    <a:pt x="32" y="197"/>
                    <a:pt x="32" y="197"/>
                  </a:cubicBezTo>
                  <a:cubicBezTo>
                    <a:pt x="36" y="201"/>
                    <a:pt x="40" y="205"/>
                    <a:pt x="44" y="208"/>
                  </a:cubicBezTo>
                  <a:cubicBezTo>
                    <a:pt x="45" y="208"/>
                    <a:pt x="45" y="208"/>
                    <a:pt x="45" y="208"/>
                  </a:cubicBezTo>
                  <a:cubicBezTo>
                    <a:pt x="46" y="208"/>
                    <a:pt x="46" y="208"/>
                    <a:pt x="46" y="208"/>
                  </a:cubicBezTo>
                  <a:cubicBezTo>
                    <a:pt x="47" y="207"/>
                    <a:pt x="47" y="206"/>
                    <a:pt x="46" y="206"/>
                  </a:cubicBezTo>
                  <a:cubicBezTo>
                    <a:pt x="42" y="202"/>
                    <a:pt x="38" y="199"/>
                    <a:pt x="34" y="195"/>
                  </a:cubicBezTo>
                  <a:cubicBezTo>
                    <a:pt x="34" y="195"/>
                    <a:pt x="34" y="195"/>
                    <a:pt x="33" y="195"/>
                  </a:cubicBezTo>
                  <a:moveTo>
                    <a:pt x="214" y="176"/>
                  </a:moveTo>
                  <a:cubicBezTo>
                    <a:pt x="213" y="176"/>
                    <a:pt x="213" y="176"/>
                    <a:pt x="213" y="177"/>
                  </a:cubicBezTo>
                  <a:cubicBezTo>
                    <a:pt x="210" y="181"/>
                    <a:pt x="207" y="185"/>
                    <a:pt x="203" y="189"/>
                  </a:cubicBezTo>
                  <a:cubicBezTo>
                    <a:pt x="203" y="190"/>
                    <a:pt x="203" y="191"/>
                    <a:pt x="203" y="191"/>
                  </a:cubicBezTo>
                  <a:cubicBezTo>
                    <a:pt x="204" y="192"/>
                    <a:pt x="204" y="192"/>
                    <a:pt x="204" y="192"/>
                  </a:cubicBezTo>
                  <a:cubicBezTo>
                    <a:pt x="205" y="192"/>
                    <a:pt x="205" y="192"/>
                    <a:pt x="205" y="191"/>
                  </a:cubicBezTo>
                  <a:cubicBezTo>
                    <a:pt x="209" y="187"/>
                    <a:pt x="212" y="183"/>
                    <a:pt x="215" y="178"/>
                  </a:cubicBezTo>
                  <a:cubicBezTo>
                    <a:pt x="215" y="177"/>
                    <a:pt x="215" y="176"/>
                    <a:pt x="215" y="176"/>
                  </a:cubicBezTo>
                  <a:cubicBezTo>
                    <a:pt x="214" y="176"/>
                    <a:pt x="214" y="176"/>
                    <a:pt x="214" y="176"/>
                  </a:cubicBezTo>
                  <a:moveTo>
                    <a:pt x="14" y="169"/>
                  </a:moveTo>
                  <a:cubicBezTo>
                    <a:pt x="14" y="169"/>
                    <a:pt x="14" y="169"/>
                    <a:pt x="14" y="169"/>
                  </a:cubicBezTo>
                  <a:cubicBezTo>
                    <a:pt x="13" y="169"/>
                    <a:pt x="13" y="170"/>
                    <a:pt x="13" y="171"/>
                  </a:cubicBezTo>
                  <a:cubicBezTo>
                    <a:pt x="16" y="176"/>
                    <a:pt x="19" y="180"/>
                    <a:pt x="22" y="185"/>
                  </a:cubicBezTo>
                  <a:cubicBezTo>
                    <a:pt x="22" y="185"/>
                    <a:pt x="22" y="185"/>
                    <a:pt x="23" y="185"/>
                  </a:cubicBezTo>
                  <a:cubicBezTo>
                    <a:pt x="24" y="185"/>
                    <a:pt x="24" y="185"/>
                    <a:pt x="24" y="185"/>
                  </a:cubicBezTo>
                  <a:cubicBezTo>
                    <a:pt x="24" y="184"/>
                    <a:pt x="25" y="184"/>
                    <a:pt x="24" y="183"/>
                  </a:cubicBezTo>
                  <a:cubicBezTo>
                    <a:pt x="21" y="179"/>
                    <a:pt x="18" y="174"/>
                    <a:pt x="16" y="169"/>
                  </a:cubicBezTo>
                  <a:cubicBezTo>
                    <a:pt x="15" y="169"/>
                    <a:pt x="15" y="169"/>
                    <a:pt x="14" y="169"/>
                  </a:cubicBezTo>
                  <a:moveTo>
                    <a:pt x="227" y="147"/>
                  </a:moveTo>
                  <a:cubicBezTo>
                    <a:pt x="226" y="147"/>
                    <a:pt x="226" y="147"/>
                    <a:pt x="225" y="148"/>
                  </a:cubicBezTo>
                  <a:cubicBezTo>
                    <a:pt x="224" y="153"/>
                    <a:pt x="222" y="158"/>
                    <a:pt x="220" y="163"/>
                  </a:cubicBezTo>
                  <a:cubicBezTo>
                    <a:pt x="220" y="163"/>
                    <a:pt x="220" y="164"/>
                    <a:pt x="221" y="164"/>
                  </a:cubicBezTo>
                  <a:cubicBezTo>
                    <a:pt x="221" y="165"/>
                    <a:pt x="221" y="165"/>
                    <a:pt x="221" y="165"/>
                  </a:cubicBezTo>
                  <a:cubicBezTo>
                    <a:pt x="222" y="165"/>
                    <a:pt x="222" y="164"/>
                    <a:pt x="223" y="164"/>
                  </a:cubicBezTo>
                  <a:cubicBezTo>
                    <a:pt x="225" y="159"/>
                    <a:pt x="227" y="154"/>
                    <a:pt x="228" y="148"/>
                  </a:cubicBezTo>
                  <a:cubicBezTo>
                    <a:pt x="229" y="148"/>
                    <a:pt x="228" y="147"/>
                    <a:pt x="227" y="147"/>
                  </a:cubicBezTo>
                  <a:cubicBezTo>
                    <a:pt x="227" y="147"/>
                    <a:pt x="227" y="147"/>
                    <a:pt x="227" y="147"/>
                  </a:cubicBezTo>
                  <a:moveTo>
                    <a:pt x="3" y="138"/>
                  </a:moveTo>
                  <a:cubicBezTo>
                    <a:pt x="3" y="138"/>
                    <a:pt x="3" y="138"/>
                    <a:pt x="3" y="138"/>
                  </a:cubicBezTo>
                  <a:cubicBezTo>
                    <a:pt x="2" y="139"/>
                    <a:pt x="2" y="139"/>
                    <a:pt x="2" y="140"/>
                  </a:cubicBezTo>
                  <a:cubicBezTo>
                    <a:pt x="3" y="146"/>
                    <a:pt x="5" y="151"/>
                    <a:pt x="6" y="156"/>
                  </a:cubicBezTo>
                  <a:cubicBezTo>
                    <a:pt x="7" y="157"/>
                    <a:pt x="7" y="157"/>
                    <a:pt x="8" y="157"/>
                  </a:cubicBezTo>
                  <a:cubicBezTo>
                    <a:pt x="8" y="157"/>
                    <a:pt x="8" y="157"/>
                    <a:pt x="8" y="157"/>
                  </a:cubicBezTo>
                  <a:cubicBezTo>
                    <a:pt x="9" y="157"/>
                    <a:pt x="10" y="156"/>
                    <a:pt x="9" y="155"/>
                  </a:cubicBezTo>
                  <a:cubicBezTo>
                    <a:pt x="7" y="150"/>
                    <a:pt x="6" y="145"/>
                    <a:pt x="5" y="140"/>
                  </a:cubicBezTo>
                  <a:cubicBezTo>
                    <a:pt x="5" y="139"/>
                    <a:pt x="4" y="138"/>
                    <a:pt x="3" y="138"/>
                  </a:cubicBezTo>
                  <a:moveTo>
                    <a:pt x="1" y="106"/>
                  </a:moveTo>
                  <a:cubicBezTo>
                    <a:pt x="1" y="106"/>
                    <a:pt x="0" y="107"/>
                    <a:pt x="0" y="108"/>
                  </a:cubicBezTo>
                  <a:cubicBezTo>
                    <a:pt x="0" y="111"/>
                    <a:pt x="0" y="113"/>
                    <a:pt x="0" y="116"/>
                  </a:cubicBezTo>
                  <a:cubicBezTo>
                    <a:pt x="0" y="119"/>
                    <a:pt x="0" y="122"/>
                    <a:pt x="0" y="124"/>
                  </a:cubicBezTo>
                  <a:cubicBezTo>
                    <a:pt x="0" y="125"/>
                    <a:pt x="1" y="126"/>
                    <a:pt x="1" y="126"/>
                  </a:cubicBezTo>
                  <a:cubicBezTo>
                    <a:pt x="1" y="126"/>
                    <a:pt x="1" y="126"/>
                    <a:pt x="1" y="126"/>
                  </a:cubicBezTo>
                  <a:cubicBezTo>
                    <a:pt x="2" y="125"/>
                    <a:pt x="3" y="125"/>
                    <a:pt x="3" y="124"/>
                  </a:cubicBezTo>
                  <a:cubicBezTo>
                    <a:pt x="3" y="121"/>
                    <a:pt x="3" y="119"/>
                    <a:pt x="3" y="116"/>
                  </a:cubicBezTo>
                  <a:cubicBezTo>
                    <a:pt x="3" y="113"/>
                    <a:pt x="3" y="111"/>
                    <a:pt x="3" y="108"/>
                  </a:cubicBezTo>
                  <a:cubicBezTo>
                    <a:pt x="3" y="107"/>
                    <a:pt x="2" y="107"/>
                    <a:pt x="1" y="106"/>
                  </a:cubicBezTo>
                  <a:cubicBezTo>
                    <a:pt x="1" y="106"/>
                    <a:pt x="1" y="106"/>
                    <a:pt x="1" y="106"/>
                  </a:cubicBezTo>
                  <a:moveTo>
                    <a:pt x="230" y="99"/>
                  </a:moveTo>
                  <a:cubicBezTo>
                    <a:pt x="230" y="99"/>
                    <a:pt x="230" y="99"/>
                    <a:pt x="230" y="99"/>
                  </a:cubicBezTo>
                  <a:cubicBezTo>
                    <a:pt x="229" y="99"/>
                    <a:pt x="229" y="100"/>
                    <a:pt x="229" y="101"/>
                  </a:cubicBezTo>
                  <a:cubicBezTo>
                    <a:pt x="229" y="106"/>
                    <a:pt x="230" y="111"/>
                    <a:pt x="230" y="116"/>
                  </a:cubicBezTo>
                  <a:cubicBezTo>
                    <a:pt x="230" y="122"/>
                    <a:pt x="229" y="127"/>
                    <a:pt x="229" y="132"/>
                  </a:cubicBezTo>
                  <a:cubicBezTo>
                    <a:pt x="229" y="133"/>
                    <a:pt x="229" y="134"/>
                    <a:pt x="230" y="134"/>
                  </a:cubicBezTo>
                  <a:cubicBezTo>
                    <a:pt x="230" y="134"/>
                    <a:pt x="230" y="134"/>
                    <a:pt x="230" y="134"/>
                  </a:cubicBezTo>
                  <a:cubicBezTo>
                    <a:pt x="231" y="134"/>
                    <a:pt x="232" y="133"/>
                    <a:pt x="232" y="132"/>
                  </a:cubicBezTo>
                  <a:cubicBezTo>
                    <a:pt x="232" y="127"/>
                    <a:pt x="233" y="122"/>
                    <a:pt x="233" y="116"/>
                  </a:cubicBezTo>
                  <a:cubicBezTo>
                    <a:pt x="233" y="111"/>
                    <a:pt x="232" y="106"/>
                    <a:pt x="232" y="100"/>
                  </a:cubicBezTo>
                  <a:cubicBezTo>
                    <a:pt x="232" y="100"/>
                    <a:pt x="231" y="99"/>
                    <a:pt x="230" y="99"/>
                  </a:cubicBezTo>
                  <a:moveTo>
                    <a:pt x="8" y="75"/>
                  </a:moveTo>
                  <a:cubicBezTo>
                    <a:pt x="7" y="75"/>
                    <a:pt x="7" y="75"/>
                    <a:pt x="7" y="76"/>
                  </a:cubicBezTo>
                  <a:cubicBezTo>
                    <a:pt x="5" y="81"/>
                    <a:pt x="3" y="86"/>
                    <a:pt x="2" y="92"/>
                  </a:cubicBezTo>
                  <a:cubicBezTo>
                    <a:pt x="2" y="93"/>
                    <a:pt x="2" y="93"/>
                    <a:pt x="3" y="93"/>
                  </a:cubicBezTo>
                  <a:cubicBezTo>
                    <a:pt x="4" y="94"/>
                    <a:pt x="4" y="94"/>
                    <a:pt x="4" y="94"/>
                  </a:cubicBezTo>
                  <a:cubicBezTo>
                    <a:pt x="4" y="94"/>
                    <a:pt x="5" y="93"/>
                    <a:pt x="5" y="92"/>
                  </a:cubicBezTo>
                  <a:cubicBezTo>
                    <a:pt x="6" y="87"/>
                    <a:pt x="8" y="82"/>
                    <a:pt x="9" y="77"/>
                  </a:cubicBezTo>
                  <a:cubicBezTo>
                    <a:pt x="10" y="76"/>
                    <a:pt x="9" y="75"/>
                    <a:pt x="9" y="75"/>
                  </a:cubicBezTo>
                  <a:cubicBezTo>
                    <a:pt x="8" y="75"/>
                    <a:pt x="8" y="75"/>
                    <a:pt x="8" y="75"/>
                  </a:cubicBezTo>
                  <a:moveTo>
                    <a:pt x="222" y="68"/>
                  </a:moveTo>
                  <a:cubicBezTo>
                    <a:pt x="221" y="68"/>
                    <a:pt x="221" y="68"/>
                    <a:pt x="221" y="68"/>
                  </a:cubicBezTo>
                  <a:cubicBezTo>
                    <a:pt x="220" y="69"/>
                    <a:pt x="220" y="70"/>
                    <a:pt x="220" y="70"/>
                  </a:cubicBezTo>
                  <a:cubicBezTo>
                    <a:pt x="222" y="75"/>
                    <a:pt x="224" y="80"/>
                    <a:pt x="226" y="85"/>
                  </a:cubicBezTo>
                  <a:cubicBezTo>
                    <a:pt x="226" y="86"/>
                    <a:pt x="226" y="86"/>
                    <a:pt x="227" y="86"/>
                  </a:cubicBezTo>
                  <a:cubicBezTo>
                    <a:pt x="227" y="86"/>
                    <a:pt x="227" y="86"/>
                    <a:pt x="227" y="86"/>
                  </a:cubicBezTo>
                  <a:cubicBezTo>
                    <a:pt x="228" y="86"/>
                    <a:pt x="229" y="85"/>
                    <a:pt x="228" y="85"/>
                  </a:cubicBezTo>
                  <a:cubicBezTo>
                    <a:pt x="227" y="79"/>
                    <a:pt x="225" y="74"/>
                    <a:pt x="223" y="69"/>
                  </a:cubicBezTo>
                  <a:cubicBezTo>
                    <a:pt x="223" y="69"/>
                    <a:pt x="222" y="68"/>
                    <a:pt x="222" y="68"/>
                  </a:cubicBezTo>
                  <a:moveTo>
                    <a:pt x="23" y="47"/>
                  </a:moveTo>
                  <a:cubicBezTo>
                    <a:pt x="23" y="47"/>
                    <a:pt x="22" y="47"/>
                    <a:pt x="22" y="47"/>
                  </a:cubicBezTo>
                  <a:cubicBezTo>
                    <a:pt x="19" y="52"/>
                    <a:pt x="16" y="56"/>
                    <a:pt x="13" y="61"/>
                  </a:cubicBezTo>
                  <a:cubicBezTo>
                    <a:pt x="13" y="62"/>
                    <a:pt x="13" y="63"/>
                    <a:pt x="14" y="63"/>
                  </a:cubicBezTo>
                  <a:cubicBezTo>
                    <a:pt x="15" y="63"/>
                    <a:pt x="15" y="63"/>
                    <a:pt x="15" y="63"/>
                  </a:cubicBezTo>
                  <a:cubicBezTo>
                    <a:pt x="15" y="63"/>
                    <a:pt x="16" y="63"/>
                    <a:pt x="16" y="63"/>
                  </a:cubicBezTo>
                  <a:cubicBezTo>
                    <a:pt x="18" y="58"/>
                    <a:pt x="21" y="53"/>
                    <a:pt x="24" y="49"/>
                  </a:cubicBezTo>
                  <a:cubicBezTo>
                    <a:pt x="25" y="49"/>
                    <a:pt x="25" y="48"/>
                    <a:pt x="24" y="47"/>
                  </a:cubicBezTo>
                  <a:cubicBezTo>
                    <a:pt x="24" y="47"/>
                    <a:pt x="24" y="47"/>
                    <a:pt x="23" y="47"/>
                  </a:cubicBezTo>
                  <a:moveTo>
                    <a:pt x="205" y="41"/>
                  </a:moveTo>
                  <a:cubicBezTo>
                    <a:pt x="204" y="41"/>
                    <a:pt x="204" y="41"/>
                    <a:pt x="204" y="41"/>
                  </a:cubicBezTo>
                  <a:cubicBezTo>
                    <a:pt x="203" y="42"/>
                    <a:pt x="203" y="43"/>
                    <a:pt x="204" y="44"/>
                  </a:cubicBezTo>
                  <a:cubicBezTo>
                    <a:pt x="207" y="48"/>
                    <a:pt x="210" y="52"/>
                    <a:pt x="213" y="56"/>
                  </a:cubicBezTo>
                  <a:cubicBezTo>
                    <a:pt x="213" y="57"/>
                    <a:pt x="214" y="57"/>
                    <a:pt x="214" y="57"/>
                  </a:cubicBezTo>
                  <a:cubicBezTo>
                    <a:pt x="215" y="57"/>
                    <a:pt x="215" y="57"/>
                    <a:pt x="215" y="57"/>
                  </a:cubicBezTo>
                  <a:cubicBezTo>
                    <a:pt x="216" y="56"/>
                    <a:pt x="216" y="56"/>
                    <a:pt x="215" y="55"/>
                  </a:cubicBezTo>
                  <a:cubicBezTo>
                    <a:pt x="212" y="50"/>
                    <a:pt x="209" y="46"/>
                    <a:pt x="206" y="42"/>
                  </a:cubicBezTo>
                  <a:cubicBezTo>
                    <a:pt x="206" y="41"/>
                    <a:pt x="205" y="41"/>
                    <a:pt x="205" y="41"/>
                  </a:cubicBezTo>
                  <a:moveTo>
                    <a:pt x="46" y="24"/>
                  </a:moveTo>
                  <a:cubicBezTo>
                    <a:pt x="45" y="24"/>
                    <a:pt x="45" y="24"/>
                    <a:pt x="45" y="24"/>
                  </a:cubicBezTo>
                  <a:cubicBezTo>
                    <a:pt x="40" y="27"/>
                    <a:pt x="36" y="31"/>
                    <a:pt x="33" y="35"/>
                  </a:cubicBezTo>
                  <a:cubicBezTo>
                    <a:pt x="32" y="36"/>
                    <a:pt x="32" y="37"/>
                    <a:pt x="33" y="37"/>
                  </a:cubicBezTo>
                  <a:cubicBezTo>
                    <a:pt x="33" y="37"/>
                    <a:pt x="33" y="38"/>
                    <a:pt x="34" y="38"/>
                  </a:cubicBezTo>
                  <a:cubicBezTo>
                    <a:pt x="34" y="38"/>
                    <a:pt x="34" y="37"/>
                    <a:pt x="35" y="37"/>
                  </a:cubicBezTo>
                  <a:cubicBezTo>
                    <a:pt x="38" y="33"/>
                    <a:pt x="42" y="30"/>
                    <a:pt x="46" y="26"/>
                  </a:cubicBezTo>
                  <a:cubicBezTo>
                    <a:pt x="47" y="26"/>
                    <a:pt x="47" y="25"/>
                    <a:pt x="47" y="24"/>
                  </a:cubicBezTo>
                  <a:cubicBezTo>
                    <a:pt x="46" y="24"/>
                    <a:pt x="46" y="24"/>
                    <a:pt x="46" y="24"/>
                  </a:cubicBezTo>
                  <a:moveTo>
                    <a:pt x="181" y="20"/>
                  </a:moveTo>
                  <a:cubicBezTo>
                    <a:pt x="180" y="20"/>
                    <a:pt x="180" y="20"/>
                    <a:pt x="180" y="20"/>
                  </a:cubicBezTo>
                  <a:cubicBezTo>
                    <a:pt x="179" y="21"/>
                    <a:pt x="179" y="22"/>
                    <a:pt x="180" y="22"/>
                  </a:cubicBezTo>
                  <a:cubicBezTo>
                    <a:pt x="184" y="25"/>
                    <a:pt x="189" y="29"/>
                    <a:pt x="193" y="32"/>
                  </a:cubicBezTo>
                  <a:cubicBezTo>
                    <a:pt x="194" y="32"/>
                    <a:pt x="194" y="32"/>
                    <a:pt x="194" y="32"/>
                  </a:cubicBezTo>
                  <a:cubicBezTo>
                    <a:pt x="194" y="32"/>
                    <a:pt x="194" y="32"/>
                    <a:pt x="195" y="32"/>
                  </a:cubicBezTo>
                  <a:cubicBezTo>
                    <a:pt x="195" y="31"/>
                    <a:pt x="195" y="30"/>
                    <a:pt x="195" y="30"/>
                  </a:cubicBezTo>
                  <a:cubicBezTo>
                    <a:pt x="191" y="26"/>
                    <a:pt x="186" y="23"/>
                    <a:pt x="182" y="20"/>
                  </a:cubicBezTo>
                  <a:cubicBezTo>
                    <a:pt x="181" y="20"/>
                    <a:pt x="181" y="20"/>
                    <a:pt x="181" y="20"/>
                  </a:cubicBezTo>
                  <a:moveTo>
                    <a:pt x="73" y="8"/>
                  </a:moveTo>
                  <a:cubicBezTo>
                    <a:pt x="73" y="8"/>
                    <a:pt x="73" y="8"/>
                    <a:pt x="73" y="8"/>
                  </a:cubicBezTo>
                  <a:cubicBezTo>
                    <a:pt x="68" y="10"/>
                    <a:pt x="63" y="12"/>
                    <a:pt x="58" y="15"/>
                  </a:cubicBezTo>
                  <a:cubicBezTo>
                    <a:pt x="57" y="15"/>
                    <a:pt x="57" y="16"/>
                    <a:pt x="58" y="17"/>
                  </a:cubicBezTo>
                  <a:cubicBezTo>
                    <a:pt x="58" y="18"/>
                    <a:pt x="58" y="18"/>
                    <a:pt x="59" y="18"/>
                  </a:cubicBezTo>
                  <a:cubicBezTo>
                    <a:pt x="60" y="18"/>
                    <a:pt x="60" y="18"/>
                    <a:pt x="60" y="18"/>
                  </a:cubicBezTo>
                  <a:cubicBezTo>
                    <a:pt x="64" y="15"/>
                    <a:pt x="69" y="13"/>
                    <a:pt x="74" y="11"/>
                  </a:cubicBezTo>
                  <a:cubicBezTo>
                    <a:pt x="75" y="10"/>
                    <a:pt x="75" y="10"/>
                    <a:pt x="75" y="9"/>
                  </a:cubicBezTo>
                  <a:cubicBezTo>
                    <a:pt x="74" y="8"/>
                    <a:pt x="74" y="8"/>
                    <a:pt x="73" y="8"/>
                  </a:cubicBezTo>
                  <a:moveTo>
                    <a:pt x="152" y="5"/>
                  </a:moveTo>
                  <a:cubicBezTo>
                    <a:pt x="152" y="5"/>
                    <a:pt x="151" y="6"/>
                    <a:pt x="151" y="6"/>
                  </a:cubicBezTo>
                  <a:cubicBezTo>
                    <a:pt x="150" y="7"/>
                    <a:pt x="151" y="8"/>
                    <a:pt x="152" y="8"/>
                  </a:cubicBezTo>
                  <a:cubicBezTo>
                    <a:pt x="157" y="10"/>
                    <a:pt x="162" y="12"/>
                    <a:pt x="166" y="14"/>
                  </a:cubicBezTo>
                  <a:cubicBezTo>
                    <a:pt x="167" y="14"/>
                    <a:pt x="167" y="14"/>
                    <a:pt x="167" y="14"/>
                  </a:cubicBezTo>
                  <a:cubicBezTo>
                    <a:pt x="168" y="14"/>
                    <a:pt x="168" y="14"/>
                    <a:pt x="168" y="14"/>
                  </a:cubicBezTo>
                  <a:cubicBezTo>
                    <a:pt x="169" y="13"/>
                    <a:pt x="168" y="12"/>
                    <a:pt x="168" y="12"/>
                  </a:cubicBezTo>
                  <a:cubicBezTo>
                    <a:pt x="163" y="9"/>
                    <a:pt x="158" y="7"/>
                    <a:pt x="153" y="5"/>
                  </a:cubicBezTo>
                  <a:cubicBezTo>
                    <a:pt x="152" y="5"/>
                    <a:pt x="152" y="5"/>
                    <a:pt x="152" y="5"/>
                  </a:cubicBezTo>
                  <a:moveTo>
                    <a:pt x="104" y="0"/>
                  </a:moveTo>
                  <a:cubicBezTo>
                    <a:pt x="104" y="0"/>
                    <a:pt x="104" y="0"/>
                    <a:pt x="104" y="0"/>
                  </a:cubicBezTo>
                  <a:cubicBezTo>
                    <a:pt x="99" y="1"/>
                    <a:pt x="94" y="2"/>
                    <a:pt x="88" y="3"/>
                  </a:cubicBezTo>
                  <a:cubicBezTo>
                    <a:pt x="88" y="3"/>
                    <a:pt x="87" y="4"/>
                    <a:pt x="87" y="5"/>
                  </a:cubicBezTo>
                  <a:cubicBezTo>
                    <a:pt x="87" y="5"/>
                    <a:pt x="88" y="6"/>
                    <a:pt x="89" y="6"/>
                  </a:cubicBezTo>
                  <a:cubicBezTo>
                    <a:pt x="89" y="6"/>
                    <a:pt x="89" y="6"/>
                    <a:pt x="89" y="6"/>
                  </a:cubicBezTo>
                  <a:cubicBezTo>
                    <a:pt x="94" y="5"/>
                    <a:pt x="99" y="4"/>
                    <a:pt x="105" y="3"/>
                  </a:cubicBezTo>
                  <a:cubicBezTo>
                    <a:pt x="105" y="3"/>
                    <a:pt x="106" y="2"/>
                    <a:pt x="106" y="2"/>
                  </a:cubicBezTo>
                  <a:cubicBezTo>
                    <a:pt x="106" y="1"/>
                    <a:pt x="105" y="0"/>
                    <a:pt x="104" y="0"/>
                  </a:cubicBezTo>
                  <a:moveTo>
                    <a:pt x="121" y="0"/>
                  </a:moveTo>
                  <a:cubicBezTo>
                    <a:pt x="120" y="0"/>
                    <a:pt x="119" y="0"/>
                    <a:pt x="119" y="1"/>
                  </a:cubicBezTo>
                  <a:cubicBezTo>
                    <a:pt x="119" y="2"/>
                    <a:pt x="120" y="3"/>
                    <a:pt x="121" y="3"/>
                  </a:cubicBezTo>
                  <a:cubicBezTo>
                    <a:pt x="126" y="3"/>
                    <a:pt x="131" y="3"/>
                    <a:pt x="136" y="4"/>
                  </a:cubicBezTo>
                  <a:cubicBezTo>
                    <a:pt x="137" y="4"/>
                    <a:pt x="137" y="4"/>
                    <a:pt x="137" y="4"/>
                  </a:cubicBezTo>
                  <a:cubicBezTo>
                    <a:pt x="137" y="4"/>
                    <a:pt x="138" y="4"/>
                    <a:pt x="138" y="3"/>
                  </a:cubicBezTo>
                  <a:cubicBezTo>
                    <a:pt x="138" y="2"/>
                    <a:pt x="138" y="2"/>
                    <a:pt x="137" y="1"/>
                  </a:cubicBezTo>
                  <a:cubicBezTo>
                    <a:pt x="131" y="0"/>
                    <a:pt x="126" y="0"/>
                    <a:pt x="121" y="0"/>
                  </a:cubicBezTo>
                  <a:cubicBezTo>
                    <a:pt x="121" y="0"/>
                    <a:pt x="121" y="0"/>
                    <a:pt x="121"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7" name="Google Shape;547;p29"/>
            <p:cNvSpPr/>
            <p:nvPr/>
          </p:nvSpPr>
          <p:spPr>
            <a:xfrm>
              <a:off x="4264819" y="1627188"/>
              <a:ext cx="3662363" cy="3657600"/>
            </a:xfrm>
            <a:custGeom>
              <a:rect b="b" l="l" r="r" t="t"/>
              <a:pathLst>
                <a:path extrusionOk="0" h="396" w="396">
                  <a:moveTo>
                    <a:pt x="217" y="392"/>
                  </a:moveTo>
                  <a:cubicBezTo>
                    <a:pt x="217" y="392"/>
                    <a:pt x="217" y="392"/>
                    <a:pt x="217" y="392"/>
                  </a:cubicBezTo>
                  <a:cubicBezTo>
                    <a:pt x="212" y="393"/>
                    <a:pt x="206" y="393"/>
                    <a:pt x="201" y="393"/>
                  </a:cubicBezTo>
                  <a:cubicBezTo>
                    <a:pt x="200" y="393"/>
                    <a:pt x="200" y="394"/>
                    <a:pt x="200" y="395"/>
                  </a:cubicBezTo>
                  <a:cubicBezTo>
                    <a:pt x="200" y="395"/>
                    <a:pt x="200" y="396"/>
                    <a:pt x="201" y="396"/>
                  </a:cubicBezTo>
                  <a:cubicBezTo>
                    <a:pt x="201" y="396"/>
                    <a:pt x="201" y="396"/>
                    <a:pt x="201" y="396"/>
                  </a:cubicBezTo>
                  <a:cubicBezTo>
                    <a:pt x="207" y="396"/>
                    <a:pt x="212" y="396"/>
                    <a:pt x="217" y="395"/>
                  </a:cubicBezTo>
                  <a:cubicBezTo>
                    <a:pt x="218" y="395"/>
                    <a:pt x="219" y="394"/>
                    <a:pt x="219" y="394"/>
                  </a:cubicBezTo>
                  <a:cubicBezTo>
                    <a:pt x="219" y="393"/>
                    <a:pt x="218" y="392"/>
                    <a:pt x="217" y="392"/>
                  </a:cubicBezTo>
                  <a:moveTo>
                    <a:pt x="169" y="391"/>
                  </a:moveTo>
                  <a:cubicBezTo>
                    <a:pt x="168" y="391"/>
                    <a:pt x="168" y="392"/>
                    <a:pt x="168" y="392"/>
                  </a:cubicBezTo>
                  <a:cubicBezTo>
                    <a:pt x="167" y="393"/>
                    <a:pt x="168" y="394"/>
                    <a:pt x="169" y="394"/>
                  </a:cubicBezTo>
                  <a:cubicBezTo>
                    <a:pt x="174" y="395"/>
                    <a:pt x="180" y="395"/>
                    <a:pt x="185" y="396"/>
                  </a:cubicBezTo>
                  <a:cubicBezTo>
                    <a:pt x="185" y="396"/>
                    <a:pt x="185" y="396"/>
                    <a:pt x="185" y="396"/>
                  </a:cubicBezTo>
                  <a:cubicBezTo>
                    <a:pt x="186" y="396"/>
                    <a:pt x="186" y="395"/>
                    <a:pt x="187" y="394"/>
                  </a:cubicBezTo>
                  <a:cubicBezTo>
                    <a:pt x="187" y="394"/>
                    <a:pt x="186" y="393"/>
                    <a:pt x="185" y="393"/>
                  </a:cubicBezTo>
                  <a:cubicBezTo>
                    <a:pt x="180" y="392"/>
                    <a:pt x="175" y="392"/>
                    <a:pt x="169" y="391"/>
                  </a:cubicBezTo>
                  <a:cubicBezTo>
                    <a:pt x="169" y="391"/>
                    <a:pt x="169" y="391"/>
                    <a:pt x="169" y="391"/>
                  </a:cubicBezTo>
                  <a:moveTo>
                    <a:pt x="249" y="387"/>
                  </a:moveTo>
                  <a:cubicBezTo>
                    <a:pt x="249" y="387"/>
                    <a:pt x="249" y="387"/>
                    <a:pt x="248" y="387"/>
                  </a:cubicBezTo>
                  <a:cubicBezTo>
                    <a:pt x="243" y="388"/>
                    <a:pt x="238" y="389"/>
                    <a:pt x="233" y="390"/>
                  </a:cubicBezTo>
                  <a:cubicBezTo>
                    <a:pt x="232" y="390"/>
                    <a:pt x="232" y="391"/>
                    <a:pt x="232" y="392"/>
                  </a:cubicBezTo>
                  <a:cubicBezTo>
                    <a:pt x="232" y="393"/>
                    <a:pt x="232" y="393"/>
                    <a:pt x="233" y="393"/>
                  </a:cubicBezTo>
                  <a:cubicBezTo>
                    <a:pt x="233" y="393"/>
                    <a:pt x="233" y="393"/>
                    <a:pt x="233" y="393"/>
                  </a:cubicBezTo>
                  <a:cubicBezTo>
                    <a:pt x="239" y="392"/>
                    <a:pt x="244" y="391"/>
                    <a:pt x="249" y="390"/>
                  </a:cubicBezTo>
                  <a:cubicBezTo>
                    <a:pt x="250" y="389"/>
                    <a:pt x="250" y="388"/>
                    <a:pt x="250" y="388"/>
                  </a:cubicBezTo>
                  <a:cubicBezTo>
                    <a:pt x="250" y="387"/>
                    <a:pt x="249" y="387"/>
                    <a:pt x="249" y="387"/>
                  </a:cubicBezTo>
                  <a:moveTo>
                    <a:pt x="138" y="384"/>
                  </a:moveTo>
                  <a:cubicBezTo>
                    <a:pt x="137" y="384"/>
                    <a:pt x="137" y="384"/>
                    <a:pt x="136" y="385"/>
                  </a:cubicBezTo>
                  <a:cubicBezTo>
                    <a:pt x="136" y="386"/>
                    <a:pt x="137" y="386"/>
                    <a:pt x="137" y="387"/>
                  </a:cubicBezTo>
                  <a:cubicBezTo>
                    <a:pt x="142" y="388"/>
                    <a:pt x="148" y="390"/>
                    <a:pt x="153" y="391"/>
                  </a:cubicBezTo>
                  <a:cubicBezTo>
                    <a:pt x="153" y="391"/>
                    <a:pt x="153" y="391"/>
                    <a:pt x="153" y="391"/>
                  </a:cubicBezTo>
                  <a:cubicBezTo>
                    <a:pt x="154" y="391"/>
                    <a:pt x="155" y="391"/>
                    <a:pt x="155" y="390"/>
                  </a:cubicBezTo>
                  <a:cubicBezTo>
                    <a:pt x="155" y="389"/>
                    <a:pt x="154" y="388"/>
                    <a:pt x="154" y="388"/>
                  </a:cubicBezTo>
                  <a:cubicBezTo>
                    <a:pt x="148" y="387"/>
                    <a:pt x="143" y="385"/>
                    <a:pt x="138" y="384"/>
                  </a:cubicBezTo>
                  <a:cubicBezTo>
                    <a:pt x="138" y="384"/>
                    <a:pt x="138" y="384"/>
                    <a:pt x="138" y="384"/>
                  </a:cubicBezTo>
                  <a:moveTo>
                    <a:pt x="279" y="376"/>
                  </a:moveTo>
                  <a:cubicBezTo>
                    <a:pt x="279" y="376"/>
                    <a:pt x="279" y="376"/>
                    <a:pt x="278" y="376"/>
                  </a:cubicBezTo>
                  <a:cubicBezTo>
                    <a:pt x="274" y="378"/>
                    <a:pt x="269" y="380"/>
                    <a:pt x="264" y="382"/>
                  </a:cubicBezTo>
                  <a:cubicBezTo>
                    <a:pt x="263" y="382"/>
                    <a:pt x="263" y="383"/>
                    <a:pt x="263" y="384"/>
                  </a:cubicBezTo>
                  <a:cubicBezTo>
                    <a:pt x="263" y="384"/>
                    <a:pt x="264" y="385"/>
                    <a:pt x="264" y="385"/>
                  </a:cubicBezTo>
                  <a:cubicBezTo>
                    <a:pt x="265" y="385"/>
                    <a:pt x="265" y="385"/>
                    <a:pt x="265" y="385"/>
                  </a:cubicBezTo>
                  <a:cubicBezTo>
                    <a:pt x="270" y="383"/>
                    <a:pt x="275" y="381"/>
                    <a:pt x="280" y="379"/>
                  </a:cubicBezTo>
                  <a:cubicBezTo>
                    <a:pt x="280" y="378"/>
                    <a:pt x="281" y="377"/>
                    <a:pt x="280" y="377"/>
                  </a:cubicBezTo>
                  <a:cubicBezTo>
                    <a:pt x="280" y="376"/>
                    <a:pt x="280" y="376"/>
                    <a:pt x="279" y="376"/>
                  </a:cubicBezTo>
                  <a:moveTo>
                    <a:pt x="108" y="371"/>
                  </a:moveTo>
                  <a:cubicBezTo>
                    <a:pt x="108" y="371"/>
                    <a:pt x="107" y="372"/>
                    <a:pt x="107" y="372"/>
                  </a:cubicBezTo>
                  <a:cubicBezTo>
                    <a:pt x="106" y="373"/>
                    <a:pt x="107" y="374"/>
                    <a:pt x="107" y="374"/>
                  </a:cubicBezTo>
                  <a:cubicBezTo>
                    <a:pt x="112" y="377"/>
                    <a:pt x="117" y="379"/>
                    <a:pt x="122" y="381"/>
                  </a:cubicBezTo>
                  <a:cubicBezTo>
                    <a:pt x="123" y="381"/>
                    <a:pt x="123" y="381"/>
                    <a:pt x="123" y="381"/>
                  </a:cubicBezTo>
                  <a:cubicBezTo>
                    <a:pt x="123" y="381"/>
                    <a:pt x="124" y="381"/>
                    <a:pt x="124" y="380"/>
                  </a:cubicBezTo>
                  <a:cubicBezTo>
                    <a:pt x="124" y="379"/>
                    <a:pt x="124" y="379"/>
                    <a:pt x="123" y="378"/>
                  </a:cubicBezTo>
                  <a:cubicBezTo>
                    <a:pt x="118" y="376"/>
                    <a:pt x="113" y="374"/>
                    <a:pt x="109" y="372"/>
                  </a:cubicBezTo>
                  <a:cubicBezTo>
                    <a:pt x="109" y="371"/>
                    <a:pt x="108" y="371"/>
                    <a:pt x="108" y="371"/>
                  </a:cubicBezTo>
                  <a:moveTo>
                    <a:pt x="307" y="360"/>
                  </a:moveTo>
                  <a:cubicBezTo>
                    <a:pt x="307" y="360"/>
                    <a:pt x="307" y="360"/>
                    <a:pt x="306" y="360"/>
                  </a:cubicBezTo>
                  <a:cubicBezTo>
                    <a:pt x="302" y="363"/>
                    <a:pt x="297" y="366"/>
                    <a:pt x="293" y="369"/>
                  </a:cubicBezTo>
                  <a:cubicBezTo>
                    <a:pt x="292" y="369"/>
                    <a:pt x="292" y="370"/>
                    <a:pt x="292" y="371"/>
                  </a:cubicBezTo>
                  <a:cubicBezTo>
                    <a:pt x="292" y="371"/>
                    <a:pt x="293" y="372"/>
                    <a:pt x="293" y="372"/>
                  </a:cubicBezTo>
                  <a:cubicBezTo>
                    <a:pt x="294" y="371"/>
                    <a:pt x="294" y="371"/>
                    <a:pt x="294" y="371"/>
                  </a:cubicBezTo>
                  <a:cubicBezTo>
                    <a:pt x="299" y="369"/>
                    <a:pt x="303" y="366"/>
                    <a:pt x="308" y="363"/>
                  </a:cubicBezTo>
                  <a:cubicBezTo>
                    <a:pt x="309" y="362"/>
                    <a:pt x="309" y="362"/>
                    <a:pt x="308" y="361"/>
                  </a:cubicBezTo>
                  <a:cubicBezTo>
                    <a:pt x="308" y="360"/>
                    <a:pt x="308" y="360"/>
                    <a:pt x="307" y="360"/>
                  </a:cubicBezTo>
                  <a:moveTo>
                    <a:pt x="81" y="354"/>
                  </a:moveTo>
                  <a:cubicBezTo>
                    <a:pt x="80" y="354"/>
                    <a:pt x="80" y="355"/>
                    <a:pt x="80" y="355"/>
                  </a:cubicBezTo>
                  <a:cubicBezTo>
                    <a:pt x="79" y="356"/>
                    <a:pt x="79" y="356"/>
                    <a:pt x="80" y="357"/>
                  </a:cubicBezTo>
                  <a:cubicBezTo>
                    <a:pt x="84" y="360"/>
                    <a:pt x="89" y="363"/>
                    <a:pt x="93" y="366"/>
                  </a:cubicBezTo>
                  <a:cubicBezTo>
                    <a:pt x="94" y="366"/>
                    <a:pt x="94" y="366"/>
                    <a:pt x="94" y="366"/>
                  </a:cubicBezTo>
                  <a:cubicBezTo>
                    <a:pt x="95" y="366"/>
                    <a:pt x="95" y="366"/>
                    <a:pt x="95" y="366"/>
                  </a:cubicBezTo>
                  <a:cubicBezTo>
                    <a:pt x="96" y="365"/>
                    <a:pt x="96" y="364"/>
                    <a:pt x="95" y="364"/>
                  </a:cubicBezTo>
                  <a:cubicBezTo>
                    <a:pt x="90" y="361"/>
                    <a:pt x="86" y="358"/>
                    <a:pt x="82" y="355"/>
                  </a:cubicBezTo>
                  <a:cubicBezTo>
                    <a:pt x="81" y="354"/>
                    <a:pt x="81" y="354"/>
                    <a:pt x="81" y="354"/>
                  </a:cubicBezTo>
                  <a:moveTo>
                    <a:pt x="332" y="340"/>
                  </a:moveTo>
                  <a:cubicBezTo>
                    <a:pt x="332" y="340"/>
                    <a:pt x="332" y="340"/>
                    <a:pt x="331" y="341"/>
                  </a:cubicBezTo>
                  <a:cubicBezTo>
                    <a:pt x="327" y="344"/>
                    <a:pt x="323" y="348"/>
                    <a:pt x="319" y="351"/>
                  </a:cubicBezTo>
                  <a:cubicBezTo>
                    <a:pt x="319" y="352"/>
                    <a:pt x="318" y="353"/>
                    <a:pt x="319" y="353"/>
                  </a:cubicBezTo>
                  <a:cubicBezTo>
                    <a:pt x="319" y="354"/>
                    <a:pt x="320" y="354"/>
                    <a:pt x="320" y="354"/>
                  </a:cubicBezTo>
                  <a:cubicBezTo>
                    <a:pt x="321" y="353"/>
                    <a:pt x="321" y="353"/>
                    <a:pt x="321" y="353"/>
                  </a:cubicBezTo>
                  <a:cubicBezTo>
                    <a:pt x="325" y="350"/>
                    <a:pt x="329" y="346"/>
                    <a:pt x="333" y="343"/>
                  </a:cubicBezTo>
                  <a:cubicBezTo>
                    <a:pt x="334" y="342"/>
                    <a:pt x="334" y="341"/>
                    <a:pt x="333" y="341"/>
                  </a:cubicBezTo>
                  <a:cubicBezTo>
                    <a:pt x="333" y="340"/>
                    <a:pt x="333" y="340"/>
                    <a:pt x="332" y="340"/>
                  </a:cubicBezTo>
                  <a:moveTo>
                    <a:pt x="57" y="333"/>
                  </a:moveTo>
                  <a:cubicBezTo>
                    <a:pt x="56" y="333"/>
                    <a:pt x="56" y="333"/>
                    <a:pt x="56" y="333"/>
                  </a:cubicBezTo>
                  <a:cubicBezTo>
                    <a:pt x="55" y="334"/>
                    <a:pt x="55" y="335"/>
                    <a:pt x="56" y="336"/>
                  </a:cubicBezTo>
                  <a:cubicBezTo>
                    <a:pt x="59" y="339"/>
                    <a:pt x="63" y="343"/>
                    <a:pt x="67" y="347"/>
                  </a:cubicBezTo>
                  <a:cubicBezTo>
                    <a:pt x="68" y="347"/>
                    <a:pt x="68" y="347"/>
                    <a:pt x="68" y="347"/>
                  </a:cubicBezTo>
                  <a:cubicBezTo>
                    <a:pt x="69" y="347"/>
                    <a:pt x="69" y="347"/>
                    <a:pt x="69" y="347"/>
                  </a:cubicBezTo>
                  <a:cubicBezTo>
                    <a:pt x="70" y="346"/>
                    <a:pt x="70" y="345"/>
                    <a:pt x="69" y="345"/>
                  </a:cubicBezTo>
                  <a:cubicBezTo>
                    <a:pt x="65" y="341"/>
                    <a:pt x="61" y="337"/>
                    <a:pt x="58" y="334"/>
                  </a:cubicBezTo>
                  <a:cubicBezTo>
                    <a:pt x="57" y="333"/>
                    <a:pt x="57" y="333"/>
                    <a:pt x="57" y="333"/>
                  </a:cubicBezTo>
                  <a:moveTo>
                    <a:pt x="354" y="316"/>
                  </a:moveTo>
                  <a:cubicBezTo>
                    <a:pt x="354" y="316"/>
                    <a:pt x="353" y="317"/>
                    <a:pt x="353" y="317"/>
                  </a:cubicBezTo>
                  <a:cubicBezTo>
                    <a:pt x="350" y="321"/>
                    <a:pt x="346" y="325"/>
                    <a:pt x="343" y="329"/>
                  </a:cubicBezTo>
                  <a:cubicBezTo>
                    <a:pt x="342" y="330"/>
                    <a:pt x="342" y="331"/>
                    <a:pt x="343" y="331"/>
                  </a:cubicBezTo>
                  <a:cubicBezTo>
                    <a:pt x="344" y="332"/>
                    <a:pt x="344" y="332"/>
                    <a:pt x="344" y="332"/>
                  </a:cubicBezTo>
                  <a:cubicBezTo>
                    <a:pt x="344" y="332"/>
                    <a:pt x="344" y="332"/>
                    <a:pt x="345" y="331"/>
                  </a:cubicBezTo>
                  <a:cubicBezTo>
                    <a:pt x="348" y="327"/>
                    <a:pt x="352" y="323"/>
                    <a:pt x="355" y="319"/>
                  </a:cubicBezTo>
                  <a:cubicBezTo>
                    <a:pt x="356" y="318"/>
                    <a:pt x="356" y="317"/>
                    <a:pt x="355" y="317"/>
                  </a:cubicBezTo>
                  <a:cubicBezTo>
                    <a:pt x="355" y="317"/>
                    <a:pt x="354" y="316"/>
                    <a:pt x="354" y="316"/>
                  </a:cubicBezTo>
                  <a:moveTo>
                    <a:pt x="36" y="308"/>
                  </a:moveTo>
                  <a:cubicBezTo>
                    <a:pt x="36" y="308"/>
                    <a:pt x="36" y="308"/>
                    <a:pt x="36" y="308"/>
                  </a:cubicBezTo>
                  <a:cubicBezTo>
                    <a:pt x="35" y="309"/>
                    <a:pt x="35" y="310"/>
                    <a:pt x="35" y="311"/>
                  </a:cubicBezTo>
                  <a:cubicBezTo>
                    <a:pt x="38" y="315"/>
                    <a:pt x="41" y="319"/>
                    <a:pt x="45" y="323"/>
                  </a:cubicBezTo>
                  <a:cubicBezTo>
                    <a:pt x="45" y="324"/>
                    <a:pt x="46" y="324"/>
                    <a:pt x="46" y="324"/>
                  </a:cubicBezTo>
                  <a:cubicBezTo>
                    <a:pt x="47" y="324"/>
                    <a:pt x="47" y="324"/>
                    <a:pt x="47" y="324"/>
                  </a:cubicBezTo>
                  <a:cubicBezTo>
                    <a:pt x="48" y="323"/>
                    <a:pt x="48" y="322"/>
                    <a:pt x="47" y="322"/>
                  </a:cubicBezTo>
                  <a:cubicBezTo>
                    <a:pt x="44" y="317"/>
                    <a:pt x="41" y="313"/>
                    <a:pt x="38" y="309"/>
                  </a:cubicBezTo>
                  <a:cubicBezTo>
                    <a:pt x="37" y="308"/>
                    <a:pt x="37" y="308"/>
                    <a:pt x="36" y="308"/>
                  </a:cubicBezTo>
                  <a:moveTo>
                    <a:pt x="371" y="289"/>
                  </a:moveTo>
                  <a:cubicBezTo>
                    <a:pt x="371" y="289"/>
                    <a:pt x="370" y="290"/>
                    <a:pt x="370" y="290"/>
                  </a:cubicBezTo>
                  <a:cubicBezTo>
                    <a:pt x="368" y="295"/>
                    <a:pt x="365" y="300"/>
                    <a:pt x="362" y="304"/>
                  </a:cubicBezTo>
                  <a:cubicBezTo>
                    <a:pt x="362" y="305"/>
                    <a:pt x="362" y="306"/>
                    <a:pt x="362" y="306"/>
                  </a:cubicBezTo>
                  <a:cubicBezTo>
                    <a:pt x="363" y="306"/>
                    <a:pt x="363" y="306"/>
                    <a:pt x="363" y="306"/>
                  </a:cubicBezTo>
                  <a:cubicBezTo>
                    <a:pt x="364" y="306"/>
                    <a:pt x="364" y="306"/>
                    <a:pt x="364" y="306"/>
                  </a:cubicBezTo>
                  <a:cubicBezTo>
                    <a:pt x="367" y="301"/>
                    <a:pt x="370" y="296"/>
                    <a:pt x="373" y="292"/>
                  </a:cubicBezTo>
                  <a:cubicBezTo>
                    <a:pt x="373" y="291"/>
                    <a:pt x="373" y="290"/>
                    <a:pt x="372" y="290"/>
                  </a:cubicBezTo>
                  <a:cubicBezTo>
                    <a:pt x="372" y="290"/>
                    <a:pt x="372" y="289"/>
                    <a:pt x="371" y="289"/>
                  </a:cubicBezTo>
                  <a:moveTo>
                    <a:pt x="20" y="280"/>
                  </a:moveTo>
                  <a:cubicBezTo>
                    <a:pt x="20" y="280"/>
                    <a:pt x="20" y="280"/>
                    <a:pt x="20" y="280"/>
                  </a:cubicBezTo>
                  <a:cubicBezTo>
                    <a:pt x="19" y="281"/>
                    <a:pt x="19" y="282"/>
                    <a:pt x="19" y="282"/>
                  </a:cubicBezTo>
                  <a:cubicBezTo>
                    <a:pt x="21" y="287"/>
                    <a:pt x="24" y="292"/>
                    <a:pt x="27" y="297"/>
                  </a:cubicBezTo>
                  <a:cubicBezTo>
                    <a:pt x="27" y="297"/>
                    <a:pt x="27" y="298"/>
                    <a:pt x="28" y="298"/>
                  </a:cubicBezTo>
                  <a:cubicBezTo>
                    <a:pt x="29" y="297"/>
                    <a:pt x="29" y="297"/>
                    <a:pt x="29" y="297"/>
                  </a:cubicBezTo>
                  <a:cubicBezTo>
                    <a:pt x="29" y="297"/>
                    <a:pt x="29" y="296"/>
                    <a:pt x="29" y="295"/>
                  </a:cubicBezTo>
                  <a:cubicBezTo>
                    <a:pt x="26" y="291"/>
                    <a:pt x="24" y="286"/>
                    <a:pt x="22" y="281"/>
                  </a:cubicBezTo>
                  <a:cubicBezTo>
                    <a:pt x="21" y="281"/>
                    <a:pt x="21" y="280"/>
                    <a:pt x="20" y="280"/>
                  </a:cubicBezTo>
                  <a:moveTo>
                    <a:pt x="384" y="260"/>
                  </a:moveTo>
                  <a:cubicBezTo>
                    <a:pt x="384" y="260"/>
                    <a:pt x="383" y="260"/>
                    <a:pt x="383" y="261"/>
                  </a:cubicBezTo>
                  <a:cubicBezTo>
                    <a:pt x="381" y="266"/>
                    <a:pt x="379" y="271"/>
                    <a:pt x="377" y="276"/>
                  </a:cubicBezTo>
                  <a:cubicBezTo>
                    <a:pt x="377" y="277"/>
                    <a:pt x="377" y="277"/>
                    <a:pt x="378" y="278"/>
                  </a:cubicBezTo>
                  <a:cubicBezTo>
                    <a:pt x="378" y="278"/>
                    <a:pt x="378" y="278"/>
                    <a:pt x="378" y="278"/>
                  </a:cubicBezTo>
                  <a:cubicBezTo>
                    <a:pt x="379" y="278"/>
                    <a:pt x="380" y="278"/>
                    <a:pt x="380" y="277"/>
                  </a:cubicBezTo>
                  <a:cubicBezTo>
                    <a:pt x="382" y="272"/>
                    <a:pt x="384" y="267"/>
                    <a:pt x="386" y="262"/>
                  </a:cubicBezTo>
                  <a:cubicBezTo>
                    <a:pt x="386" y="261"/>
                    <a:pt x="385" y="260"/>
                    <a:pt x="385" y="260"/>
                  </a:cubicBezTo>
                  <a:cubicBezTo>
                    <a:pt x="385" y="260"/>
                    <a:pt x="384" y="260"/>
                    <a:pt x="384" y="260"/>
                  </a:cubicBezTo>
                  <a:moveTo>
                    <a:pt x="9" y="250"/>
                  </a:moveTo>
                  <a:cubicBezTo>
                    <a:pt x="9" y="250"/>
                    <a:pt x="9" y="250"/>
                    <a:pt x="9" y="250"/>
                  </a:cubicBezTo>
                  <a:cubicBezTo>
                    <a:pt x="8" y="251"/>
                    <a:pt x="7" y="251"/>
                    <a:pt x="8" y="252"/>
                  </a:cubicBezTo>
                  <a:cubicBezTo>
                    <a:pt x="9" y="257"/>
                    <a:pt x="11" y="262"/>
                    <a:pt x="13" y="268"/>
                  </a:cubicBezTo>
                  <a:cubicBezTo>
                    <a:pt x="13" y="268"/>
                    <a:pt x="14" y="268"/>
                    <a:pt x="14" y="268"/>
                  </a:cubicBezTo>
                  <a:cubicBezTo>
                    <a:pt x="15" y="268"/>
                    <a:pt x="15" y="268"/>
                    <a:pt x="15" y="268"/>
                  </a:cubicBezTo>
                  <a:cubicBezTo>
                    <a:pt x="15" y="268"/>
                    <a:pt x="16" y="267"/>
                    <a:pt x="15" y="266"/>
                  </a:cubicBezTo>
                  <a:cubicBezTo>
                    <a:pt x="14" y="262"/>
                    <a:pt x="12" y="256"/>
                    <a:pt x="11" y="251"/>
                  </a:cubicBezTo>
                  <a:cubicBezTo>
                    <a:pt x="10" y="251"/>
                    <a:pt x="10" y="250"/>
                    <a:pt x="9" y="250"/>
                  </a:cubicBezTo>
                  <a:moveTo>
                    <a:pt x="392" y="229"/>
                  </a:moveTo>
                  <a:cubicBezTo>
                    <a:pt x="391" y="229"/>
                    <a:pt x="391" y="229"/>
                    <a:pt x="391" y="230"/>
                  </a:cubicBezTo>
                  <a:cubicBezTo>
                    <a:pt x="390" y="235"/>
                    <a:pt x="389" y="241"/>
                    <a:pt x="387" y="246"/>
                  </a:cubicBezTo>
                  <a:cubicBezTo>
                    <a:pt x="387" y="246"/>
                    <a:pt x="388" y="247"/>
                    <a:pt x="388" y="247"/>
                  </a:cubicBezTo>
                  <a:cubicBezTo>
                    <a:pt x="389" y="247"/>
                    <a:pt x="389" y="247"/>
                    <a:pt x="389" y="247"/>
                  </a:cubicBezTo>
                  <a:cubicBezTo>
                    <a:pt x="389" y="247"/>
                    <a:pt x="390" y="247"/>
                    <a:pt x="390" y="246"/>
                  </a:cubicBezTo>
                  <a:cubicBezTo>
                    <a:pt x="392" y="241"/>
                    <a:pt x="393" y="236"/>
                    <a:pt x="393" y="231"/>
                  </a:cubicBezTo>
                  <a:cubicBezTo>
                    <a:pt x="394" y="230"/>
                    <a:pt x="393" y="229"/>
                    <a:pt x="392" y="229"/>
                  </a:cubicBezTo>
                  <a:cubicBezTo>
                    <a:pt x="392" y="229"/>
                    <a:pt x="392" y="229"/>
                    <a:pt x="392" y="229"/>
                  </a:cubicBezTo>
                  <a:moveTo>
                    <a:pt x="3" y="219"/>
                  </a:moveTo>
                  <a:cubicBezTo>
                    <a:pt x="3" y="219"/>
                    <a:pt x="3" y="219"/>
                    <a:pt x="3" y="219"/>
                  </a:cubicBezTo>
                  <a:cubicBezTo>
                    <a:pt x="2" y="219"/>
                    <a:pt x="1" y="220"/>
                    <a:pt x="1" y="220"/>
                  </a:cubicBezTo>
                  <a:cubicBezTo>
                    <a:pt x="2" y="226"/>
                    <a:pt x="3" y="231"/>
                    <a:pt x="4" y="236"/>
                  </a:cubicBezTo>
                  <a:cubicBezTo>
                    <a:pt x="4" y="237"/>
                    <a:pt x="5" y="238"/>
                    <a:pt x="5" y="238"/>
                  </a:cubicBezTo>
                  <a:cubicBezTo>
                    <a:pt x="6" y="238"/>
                    <a:pt x="6" y="238"/>
                    <a:pt x="6" y="238"/>
                  </a:cubicBezTo>
                  <a:cubicBezTo>
                    <a:pt x="6" y="237"/>
                    <a:pt x="7" y="237"/>
                    <a:pt x="7" y="236"/>
                  </a:cubicBezTo>
                  <a:cubicBezTo>
                    <a:pt x="6" y="231"/>
                    <a:pt x="5" y="225"/>
                    <a:pt x="4" y="220"/>
                  </a:cubicBezTo>
                  <a:cubicBezTo>
                    <a:pt x="4" y="219"/>
                    <a:pt x="4" y="219"/>
                    <a:pt x="3" y="219"/>
                  </a:cubicBezTo>
                  <a:moveTo>
                    <a:pt x="2" y="187"/>
                  </a:moveTo>
                  <a:cubicBezTo>
                    <a:pt x="1" y="187"/>
                    <a:pt x="1" y="187"/>
                    <a:pt x="1" y="188"/>
                  </a:cubicBezTo>
                  <a:cubicBezTo>
                    <a:pt x="0" y="191"/>
                    <a:pt x="0" y="195"/>
                    <a:pt x="0" y="198"/>
                  </a:cubicBezTo>
                  <a:cubicBezTo>
                    <a:pt x="0" y="200"/>
                    <a:pt x="0" y="202"/>
                    <a:pt x="0" y="204"/>
                  </a:cubicBezTo>
                  <a:cubicBezTo>
                    <a:pt x="0" y="205"/>
                    <a:pt x="1" y="206"/>
                    <a:pt x="2" y="206"/>
                  </a:cubicBezTo>
                  <a:cubicBezTo>
                    <a:pt x="2" y="206"/>
                    <a:pt x="2" y="206"/>
                    <a:pt x="2" y="206"/>
                  </a:cubicBezTo>
                  <a:cubicBezTo>
                    <a:pt x="3" y="206"/>
                    <a:pt x="3" y="205"/>
                    <a:pt x="3" y="204"/>
                  </a:cubicBezTo>
                  <a:cubicBezTo>
                    <a:pt x="3" y="202"/>
                    <a:pt x="3" y="200"/>
                    <a:pt x="3" y="198"/>
                  </a:cubicBezTo>
                  <a:cubicBezTo>
                    <a:pt x="3" y="195"/>
                    <a:pt x="3" y="191"/>
                    <a:pt x="3" y="188"/>
                  </a:cubicBezTo>
                  <a:cubicBezTo>
                    <a:pt x="4" y="187"/>
                    <a:pt x="3" y="187"/>
                    <a:pt x="2" y="187"/>
                  </a:cubicBezTo>
                  <a:cubicBezTo>
                    <a:pt x="2" y="187"/>
                    <a:pt x="2" y="187"/>
                    <a:pt x="2" y="187"/>
                  </a:cubicBezTo>
                  <a:moveTo>
                    <a:pt x="394" y="185"/>
                  </a:moveTo>
                  <a:cubicBezTo>
                    <a:pt x="394" y="185"/>
                    <a:pt x="394" y="185"/>
                    <a:pt x="394" y="185"/>
                  </a:cubicBezTo>
                  <a:cubicBezTo>
                    <a:pt x="393" y="185"/>
                    <a:pt x="393" y="186"/>
                    <a:pt x="393" y="187"/>
                  </a:cubicBezTo>
                  <a:cubicBezTo>
                    <a:pt x="393" y="190"/>
                    <a:pt x="393" y="194"/>
                    <a:pt x="393" y="198"/>
                  </a:cubicBezTo>
                  <a:cubicBezTo>
                    <a:pt x="393" y="204"/>
                    <a:pt x="393" y="209"/>
                    <a:pt x="392" y="214"/>
                  </a:cubicBezTo>
                  <a:cubicBezTo>
                    <a:pt x="392" y="215"/>
                    <a:pt x="393" y="216"/>
                    <a:pt x="394" y="216"/>
                  </a:cubicBezTo>
                  <a:cubicBezTo>
                    <a:pt x="394" y="216"/>
                    <a:pt x="394" y="216"/>
                    <a:pt x="394" y="216"/>
                  </a:cubicBezTo>
                  <a:cubicBezTo>
                    <a:pt x="395" y="216"/>
                    <a:pt x="395" y="215"/>
                    <a:pt x="395" y="214"/>
                  </a:cubicBezTo>
                  <a:cubicBezTo>
                    <a:pt x="396" y="209"/>
                    <a:pt x="396" y="204"/>
                    <a:pt x="396" y="198"/>
                  </a:cubicBezTo>
                  <a:cubicBezTo>
                    <a:pt x="396" y="194"/>
                    <a:pt x="396" y="190"/>
                    <a:pt x="396" y="186"/>
                  </a:cubicBezTo>
                  <a:cubicBezTo>
                    <a:pt x="396" y="186"/>
                    <a:pt x="395" y="185"/>
                    <a:pt x="394" y="185"/>
                  </a:cubicBezTo>
                  <a:moveTo>
                    <a:pt x="6" y="155"/>
                  </a:moveTo>
                  <a:cubicBezTo>
                    <a:pt x="6" y="155"/>
                    <a:pt x="5" y="155"/>
                    <a:pt x="5" y="156"/>
                  </a:cubicBezTo>
                  <a:cubicBezTo>
                    <a:pt x="4" y="161"/>
                    <a:pt x="3" y="167"/>
                    <a:pt x="2" y="172"/>
                  </a:cubicBezTo>
                  <a:cubicBezTo>
                    <a:pt x="2" y="173"/>
                    <a:pt x="2" y="173"/>
                    <a:pt x="3" y="174"/>
                  </a:cubicBezTo>
                  <a:cubicBezTo>
                    <a:pt x="3" y="174"/>
                    <a:pt x="3" y="174"/>
                    <a:pt x="3" y="174"/>
                  </a:cubicBezTo>
                  <a:cubicBezTo>
                    <a:pt x="4" y="174"/>
                    <a:pt x="5" y="173"/>
                    <a:pt x="5" y="172"/>
                  </a:cubicBezTo>
                  <a:cubicBezTo>
                    <a:pt x="6" y="167"/>
                    <a:pt x="7" y="162"/>
                    <a:pt x="8" y="157"/>
                  </a:cubicBezTo>
                  <a:cubicBezTo>
                    <a:pt x="8" y="156"/>
                    <a:pt x="7" y="155"/>
                    <a:pt x="7" y="155"/>
                  </a:cubicBezTo>
                  <a:cubicBezTo>
                    <a:pt x="6" y="155"/>
                    <a:pt x="6" y="155"/>
                    <a:pt x="6" y="155"/>
                  </a:cubicBezTo>
                  <a:moveTo>
                    <a:pt x="390" y="153"/>
                  </a:moveTo>
                  <a:cubicBezTo>
                    <a:pt x="390" y="153"/>
                    <a:pt x="390" y="153"/>
                    <a:pt x="389" y="153"/>
                  </a:cubicBezTo>
                  <a:cubicBezTo>
                    <a:pt x="389" y="153"/>
                    <a:pt x="388" y="154"/>
                    <a:pt x="388" y="155"/>
                  </a:cubicBezTo>
                  <a:cubicBezTo>
                    <a:pt x="389" y="160"/>
                    <a:pt x="390" y="165"/>
                    <a:pt x="391" y="171"/>
                  </a:cubicBezTo>
                  <a:cubicBezTo>
                    <a:pt x="391" y="171"/>
                    <a:pt x="392" y="172"/>
                    <a:pt x="393" y="172"/>
                  </a:cubicBezTo>
                  <a:cubicBezTo>
                    <a:pt x="393" y="172"/>
                    <a:pt x="393" y="172"/>
                    <a:pt x="393" y="172"/>
                  </a:cubicBezTo>
                  <a:cubicBezTo>
                    <a:pt x="394" y="172"/>
                    <a:pt x="394" y="171"/>
                    <a:pt x="394" y="170"/>
                  </a:cubicBezTo>
                  <a:cubicBezTo>
                    <a:pt x="393" y="165"/>
                    <a:pt x="392" y="160"/>
                    <a:pt x="391" y="154"/>
                  </a:cubicBezTo>
                  <a:cubicBezTo>
                    <a:pt x="391" y="154"/>
                    <a:pt x="390" y="153"/>
                    <a:pt x="390" y="153"/>
                  </a:cubicBezTo>
                  <a:moveTo>
                    <a:pt x="16" y="124"/>
                  </a:moveTo>
                  <a:cubicBezTo>
                    <a:pt x="15" y="124"/>
                    <a:pt x="15" y="124"/>
                    <a:pt x="14" y="125"/>
                  </a:cubicBezTo>
                  <a:cubicBezTo>
                    <a:pt x="12" y="130"/>
                    <a:pt x="10" y="135"/>
                    <a:pt x="9" y="140"/>
                  </a:cubicBezTo>
                  <a:cubicBezTo>
                    <a:pt x="9" y="141"/>
                    <a:pt x="9" y="142"/>
                    <a:pt x="10" y="142"/>
                  </a:cubicBezTo>
                  <a:cubicBezTo>
                    <a:pt x="10" y="142"/>
                    <a:pt x="10" y="142"/>
                    <a:pt x="10" y="142"/>
                  </a:cubicBezTo>
                  <a:cubicBezTo>
                    <a:pt x="11" y="142"/>
                    <a:pt x="12" y="142"/>
                    <a:pt x="12" y="141"/>
                  </a:cubicBezTo>
                  <a:cubicBezTo>
                    <a:pt x="13" y="136"/>
                    <a:pt x="15" y="131"/>
                    <a:pt x="17" y="126"/>
                  </a:cubicBezTo>
                  <a:cubicBezTo>
                    <a:pt x="17" y="125"/>
                    <a:pt x="17" y="124"/>
                    <a:pt x="16" y="124"/>
                  </a:cubicBezTo>
                  <a:cubicBezTo>
                    <a:pt x="16" y="124"/>
                    <a:pt x="16" y="124"/>
                    <a:pt x="16" y="124"/>
                  </a:cubicBezTo>
                  <a:moveTo>
                    <a:pt x="380" y="122"/>
                  </a:moveTo>
                  <a:cubicBezTo>
                    <a:pt x="380" y="122"/>
                    <a:pt x="380" y="123"/>
                    <a:pt x="380" y="123"/>
                  </a:cubicBezTo>
                  <a:cubicBezTo>
                    <a:pt x="379" y="123"/>
                    <a:pt x="378" y="124"/>
                    <a:pt x="379" y="125"/>
                  </a:cubicBezTo>
                  <a:cubicBezTo>
                    <a:pt x="381" y="129"/>
                    <a:pt x="383" y="134"/>
                    <a:pt x="384" y="140"/>
                  </a:cubicBezTo>
                  <a:cubicBezTo>
                    <a:pt x="384" y="140"/>
                    <a:pt x="385" y="141"/>
                    <a:pt x="386" y="141"/>
                  </a:cubicBezTo>
                  <a:cubicBezTo>
                    <a:pt x="386" y="140"/>
                    <a:pt x="386" y="140"/>
                    <a:pt x="386" y="140"/>
                  </a:cubicBezTo>
                  <a:cubicBezTo>
                    <a:pt x="387" y="140"/>
                    <a:pt x="387" y="139"/>
                    <a:pt x="387" y="139"/>
                  </a:cubicBezTo>
                  <a:cubicBezTo>
                    <a:pt x="385" y="133"/>
                    <a:pt x="383" y="128"/>
                    <a:pt x="381" y="123"/>
                  </a:cubicBezTo>
                  <a:cubicBezTo>
                    <a:pt x="381" y="123"/>
                    <a:pt x="381" y="122"/>
                    <a:pt x="380" y="122"/>
                  </a:cubicBezTo>
                  <a:moveTo>
                    <a:pt x="30" y="95"/>
                  </a:moveTo>
                  <a:cubicBezTo>
                    <a:pt x="29" y="95"/>
                    <a:pt x="29" y="95"/>
                    <a:pt x="29" y="96"/>
                  </a:cubicBezTo>
                  <a:cubicBezTo>
                    <a:pt x="26" y="101"/>
                    <a:pt x="23" y="105"/>
                    <a:pt x="21" y="110"/>
                  </a:cubicBezTo>
                  <a:cubicBezTo>
                    <a:pt x="21" y="111"/>
                    <a:pt x="21" y="112"/>
                    <a:pt x="22" y="112"/>
                  </a:cubicBezTo>
                  <a:cubicBezTo>
                    <a:pt x="22" y="112"/>
                    <a:pt x="22" y="112"/>
                    <a:pt x="22" y="112"/>
                  </a:cubicBezTo>
                  <a:cubicBezTo>
                    <a:pt x="23" y="112"/>
                    <a:pt x="23" y="112"/>
                    <a:pt x="24" y="111"/>
                  </a:cubicBezTo>
                  <a:cubicBezTo>
                    <a:pt x="26" y="107"/>
                    <a:pt x="28" y="102"/>
                    <a:pt x="31" y="97"/>
                  </a:cubicBezTo>
                  <a:cubicBezTo>
                    <a:pt x="32" y="97"/>
                    <a:pt x="31" y="96"/>
                    <a:pt x="31" y="95"/>
                  </a:cubicBezTo>
                  <a:cubicBezTo>
                    <a:pt x="31" y="95"/>
                    <a:pt x="30" y="95"/>
                    <a:pt x="30" y="95"/>
                  </a:cubicBezTo>
                  <a:moveTo>
                    <a:pt x="366" y="94"/>
                  </a:moveTo>
                  <a:cubicBezTo>
                    <a:pt x="365" y="94"/>
                    <a:pt x="365" y="94"/>
                    <a:pt x="365" y="94"/>
                  </a:cubicBezTo>
                  <a:cubicBezTo>
                    <a:pt x="364" y="94"/>
                    <a:pt x="364" y="95"/>
                    <a:pt x="364" y="96"/>
                  </a:cubicBezTo>
                  <a:cubicBezTo>
                    <a:pt x="367" y="101"/>
                    <a:pt x="370" y="105"/>
                    <a:pt x="372" y="110"/>
                  </a:cubicBezTo>
                  <a:cubicBezTo>
                    <a:pt x="372" y="111"/>
                    <a:pt x="373" y="111"/>
                    <a:pt x="373" y="111"/>
                  </a:cubicBezTo>
                  <a:cubicBezTo>
                    <a:pt x="374" y="111"/>
                    <a:pt x="374" y="111"/>
                    <a:pt x="374" y="111"/>
                  </a:cubicBezTo>
                  <a:cubicBezTo>
                    <a:pt x="375" y="110"/>
                    <a:pt x="375" y="109"/>
                    <a:pt x="375" y="109"/>
                  </a:cubicBezTo>
                  <a:cubicBezTo>
                    <a:pt x="372" y="104"/>
                    <a:pt x="370" y="99"/>
                    <a:pt x="367" y="95"/>
                  </a:cubicBezTo>
                  <a:cubicBezTo>
                    <a:pt x="367" y="94"/>
                    <a:pt x="366" y="94"/>
                    <a:pt x="366" y="94"/>
                  </a:cubicBezTo>
                  <a:moveTo>
                    <a:pt x="49" y="69"/>
                  </a:moveTo>
                  <a:cubicBezTo>
                    <a:pt x="48" y="69"/>
                    <a:pt x="48" y="69"/>
                    <a:pt x="48" y="70"/>
                  </a:cubicBezTo>
                  <a:cubicBezTo>
                    <a:pt x="44" y="74"/>
                    <a:pt x="41" y="78"/>
                    <a:pt x="38" y="82"/>
                  </a:cubicBezTo>
                  <a:cubicBezTo>
                    <a:pt x="37" y="83"/>
                    <a:pt x="37" y="84"/>
                    <a:pt x="38" y="84"/>
                  </a:cubicBezTo>
                  <a:cubicBezTo>
                    <a:pt x="39" y="85"/>
                    <a:pt x="39" y="85"/>
                    <a:pt x="39" y="85"/>
                  </a:cubicBezTo>
                  <a:cubicBezTo>
                    <a:pt x="39" y="85"/>
                    <a:pt x="40" y="85"/>
                    <a:pt x="40" y="84"/>
                  </a:cubicBezTo>
                  <a:cubicBezTo>
                    <a:pt x="43" y="80"/>
                    <a:pt x="47" y="76"/>
                    <a:pt x="50" y="72"/>
                  </a:cubicBezTo>
                  <a:cubicBezTo>
                    <a:pt x="50" y="71"/>
                    <a:pt x="50" y="70"/>
                    <a:pt x="50" y="69"/>
                  </a:cubicBezTo>
                  <a:cubicBezTo>
                    <a:pt x="49" y="69"/>
                    <a:pt x="49" y="69"/>
                    <a:pt x="49" y="69"/>
                  </a:cubicBezTo>
                  <a:moveTo>
                    <a:pt x="347" y="68"/>
                  </a:moveTo>
                  <a:cubicBezTo>
                    <a:pt x="346" y="68"/>
                    <a:pt x="346" y="68"/>
                    <a:pt x="346" y="68"/>
                  </a:cubicBezTo>
                  <a:cubicBezTo>
                    <a:pt x="345" y="69"/>
                    <a:pt x="345" y="70"/>
                    <a:pt x="345" y="70"/>
                  </a:cubicBezTo>
                  <a:cubicBezTo>
                    <a:pt x="349" y="74"/>
                    <a:pt x="352" y="79"/>
                    <a:pt x="355" y="83"/>
                  </a:cubicBezTo>
                  <a:cubicBezTo>
                    <a:pt x="356" y="83"/>
                    <a:pt x="356" y="83"/>
                    <a:pt x="357" y="83"/>
                  </a:cubicBezTo>
                  <a:cubicBezTo>
                    <a:pt x="357" y="83"/>
                    <a:pt x="357" y="83"/>
                    <a:pt x="357" y="83"/>
                  </a:cubicBezTo>
                  <a:cubicBezTo>
                    <a:pt x="358" y="83"/>
                    <a:pt x="358" y="82"/>
                    <a:pt x="358" y="81"/>
                  </a:cubicBezTo>
                  <a:cubicBezTo>
                    <a:pt x="355" y="77"/>
                    <a:pt x="351" y="73"/>
                    <a:pt x="348" y="68"/>
                  </a:cubicBezTo>
                  <a:cubicBezTo>
                    <a:pt x="347" y="68"/>
                    <a:pt x="347" y="68"/>
                    <a:pt x="347" y="68"/>
                  </a:cubicBezTo>
                  <a:moveTo>
                    <a:pt x="72" y="46"/>
                  </a:moveTo>
                  <a:cubicBezTo>
                    <a:pt x="71" y="46"/>
                    <a:pt x="71" y="47"/>
                    <a:pt x="71" y="47"/>
                  </a:cubicBezTo>
                  <a:cubicBezTo>
                    <a:pt x="67" y="50"/>
                    <a:pt x="63" y="54"/>
                    <a:pt x="59" y="58"/>
                  </a:cubicBezTo>
                  <a:cubicBezTo>
                    <a:pt x="58" y="58"/>
                    <a:pt x="58" y="59"/>
                    <a:pt x="59" y="60"/>
                  </a:cubicBezTo>
                  <a:cubicBezTo>
                    <a:pt x="59" y="60"/>
                    <a:pt x="59" y="60"/>
                    <a:pt x="60" y="60"/>
                  </a:cubicBezTo>
                  <a:cubicBezTo>
                    <a:pt x="60" y="60"/>
                    <a:pt x="61" y="60"/>
                    <a:pt x="61" y="60"/>
                  </a:cubicBezTo>
                  <a:cubicBezTo>
                    <a:pt x="65" y="56"/>
                    <a:pt x="69" y="53"/>
                    <a:pt x="73" y="49"/>
                  </a:cubicBezTo>
                  <a:cubicBezTo>
                    <a:pt x="73" y="49"/>
                    <a:pt x="73" y="48"/>
                    <a:pt x="73" y="47"/>
                  </a:cubicBezTo>
                  <a:cubicBezTo>
                    <a:pt x="72" y="47"/>
                    <a:pt x="72" y="46"/>
                    <a:pt x="72" y="46"/>
                  </a:cubicBezTo>
                  <a:moveTo>
                    <a:pt x="324" y="45"/>
                  </a:moveTo>
                  <a:cubicBezTo>
                    <a:pt x="323" y="45"/>
                    <a:pt x="323" y="46"/>
                    <a:pt x="322" y="46"/>
                  </a:cubicBezTo>
                  <a:cubicBezTo>
                    <a:pt x="322" y="47"/>
                    <a:pt x="322" y="48"/>
                    <a:pt x="323" y="48"/>
                  </a:cubicBezTo>
                  <a:cubicBezTo>
                    <a:pt x="327" y="51"/>
                    <a:pt x="331" y="55"/>
                    <a:pt x="334" y="59"/>
                  </a:cubicBezTo>
                  <a:cubicBezTo>
                    <a:pt x="335" y="59"/>
                    <a:pt x="335" y="59"/>
                    <a:pt x="335" y="59"/>
                  </a:cubicBezTo>
                  <a:cubicBezTo>
                    <a:pt x="336" y="59"/>
                    <a:pt x="336" y="59"/>
                    <a:pt x="337" y="59"/>
                  </a:cubicBezTo>
                  <a:cubicBezTo>
                    <a:pt x="337" y="58"/>
                    <a:pt x="337" y="57"/>
                    <a:pt x="337" y="57"/>
                  </a:cubicBezTo>
                  <a:cubicBezTo>
                    <a:pt x="333" y="53"/>
                    <a:pt x="329" y="49"/>
                    <a:pt x="324" y="46"/>
                  </a:cubicBezTo>
                  <a:cubicBezTo>
                    <a:pt x="324" y="46"/>
                    <a:pt x="324" y="45"/>
                    <a:pt x="324" y="45"/>
                  </a:cubicBezTo>
                  <a:moveTo>
                    <a:pt x="98" y="28"/>
                  </a:moveTo>
                  <a:cubicBezTo>
                    <a:pt x="98" y="28"/>
                    <a:pt x="97" y="28"/>
                    <a:pt x="97" y="28"/>
                  </a:cubicBezTo>
                  <a:cubicBezTo>
                    <a:pt x="92" y="31"/>
                    <a:pt x="88" y="34"/>
                    <a:pt x="83" y="37"/>
                  </a:cubicBezTo>
                  <a:cubicBezTo>
                    <a:pt x="83" y="37"/>
                    <a:pt x="83" y="38"/>
                    <a:pt x="83" y="39"/>
                  </a:cubicBezTo>
                  <a:cubicBezTo>
                    <a:pt x="83" y="39"/>
                    <a:pt x="84" y="40"/>
                    <a:pt x="84" y="40"/>
                  </a:cubicBezTo>
                  <a:cubicBezTo>
                    <a:pt x="85" y="39"/>
                    <a:pt x="85" y="39"/>
                    <a:pt x="85" y="39"/>
                  </a:cubicBezTo>
                  <a:cubicBezTo>
                    <a:pt x="90" y="36"/>
                    <a:pt x="94" y="33"/>
                    <a:pt x="99" y="31"/>
                  </a:cubicBezTo>
                  <a:cubicBezTo>
                    <a:pt x="99" y="30"/>
                    <a:pt x="99" y="29"/>
                    <a:pt x="99" y="29"/>
                  </a:cubicBezTo>
                  <a:cubicBezTo>
                    <a:pt x="99" y="28"/>
                    <a:pt x="98" y="28"/>
                    <a:pt x="98" y="28"/>
                  </a:cubicBezTo>
                  <a:moveTo>
                    <a:pt x="297" y="27"/>
                  </a:moveTo>
                  <a:cubicBezTo>
                    <a:pt x="297" y="27"/>
                    <a:pt x="296" y="27"/>
                    <a:pt x="296" y="28"/>
                  </a:cubicBezTo>
                  <a:cubicBezTo>
                    <a:pt x="295" y="28"/>
                    <a:pt x="296" y="29"/>
                    <a:pt x="296" y="30"/>
                  </a:cubicBezTo>
                  <a:cubicBezTo>
                    <a:pt x="301" y="32"/>
                    <a:pt x="306" y="35"/>
                    <a:pt x="310" y="38"/>
                  </a:cubicBezTo>
                  <a:cubicBezTo>
                    <a:pt x="311" y="39"/>
                    <a:pt x="311" y="39"/>
                    <a:pt x="311" y="39"/>
                  </a:cubicBezTo>
                  <a:cubicBezTo>
                    <a:pt x="311" y="39"/>
                    <a:pt x="312" y="38"/>
                    <a:pt x="312" y="38"/>
                  </a:cubicBezTo>
                  <a:cubicBezTo>
                    <a:pt x="312" y="37"/>
                    <a:pt x="312" y="36"/>
                    <a:pt x="312" y="36"/>
                  </a:cubicBezTo>
                  <a:cubicBezTo>
                    <a:pt x="307" y="33"/>
                    <a:pt x="303" y="30"/>
                    <a:pt x="298" y="27"/>
                  </a:cubicBezTo>
                  <a:cubicBezTo>
                    <a:pt x="298" y="27"/>
                    <a:pt x="297" y="27"/>
                    <a:pt x="297" y="27"/>
                  </a:cubicBezTo>
                  <a:moveTo>
                    <a:pt x="127" y="14"/>
                  </a:moveTo>
                  <a:cubicBezTo>
                    <a:pt x="126" y="14"/>
                    <a:pt x="126" y="14"/>
                    <a:pt x="126" y="14"/>
                  </a:cubicBezTo>
                  <a:cubicBezTo>
                    <a:pt x="121" y="16"/>
                    <a:pt x="116" y="18"/>
                    <a:pt x="111" y="20"/>
                  </a:cubicBezTo>
                  <a:cubicBezTo>
                    <a:pt x="111" y="21"/>
                    <a:pt x="110" y="22"/>
                    <a:pt x="111" y="22"/>
                  </a:cubicBezTo>
                  <a:cubicBezTo>
                    <a:pt x="111" y="23"/>
                    <a:pt x="111" y="23"/>
                    <a:pt x="112" y="23"/>
                  </a:cubicBezTo>
                  <a:cubicBezTo>
                    <a:pt x="113" y="23"/>
                    <a:pt x="113" y="23"/>
                    <a:pt x="113" y="23"/>
                  </a:cubicBezTo>
                  <a:cubicBezTo>
                    <a:pt x="117" y="21"/>
                    <a:pt x="122" y="19"/>
                    <a:pt x="127" y="17"/>
                  </a:cubicBezTo>
                  <a:cubicBezTo>
                    <a:pt x="128" y="16"/>
                    <a:pt x="128" y="15"/>
                    <a:pt x="128" y="15"/>
                  </a:cubicBezTo>
                  <a:cubicBezTo>
                    <a:pt x="128" y="14"/>
                    <a:pt x="127" y="14"/>
                    <a:pt x="127" y="14"/>
                  </a:cubicBezTo>
                  <a:moveTo>
                    <a:pt x="268" y="13"/>
                  </a:moveTo>
                  <a:cubicBezTo>
                    <a:pt x="268" y="13"/>
                    <a:pt x="267" y="14"/>
                    <a:pt x="267" y="14"/>
                  </a:cubicBezTo>
                  <a:cubicBezTo>
                    <a:pt x="267" y="15"/>
                    <a:pt x="267" y="16"/>
                    <a:pt x="268" y="16"/>
                  </a:cubicBezTo>
                  <a:cubicBezTo>
                    <a:pt x="273" y="18"/>
                    <a:pt x="278" y="20"/>
                    <a:pt x="282" y="22"/>
                  </a:cubicBezTo>
                  <a:cubicBezTo>
                    <a:pt x="283" y="22"/>
                    <a:pt x="283" y="22"/>
                    <a:pt x="283" y="22"/>
                  </a:cubicBezTo>
                  <a:cubicBezTo>
                    <a:pt x="284" y="22"/>
                    <a:pt x="284" y="22"/>
                    <a:pt x="284" y="22"/>
                  </a:cubicBezTo>
                  <a:cubicBezTo>
                    <a:pt x="285" y="21"/>
                    <a:pt x="284" y="20"/>
                    <a:pt x="284" y="20"/>
                  </a:cubicBezTo>
                  <a:cubicBezTo>
                    <a:pt x="279" y="17"/>
                    <a:pt x="274" y="15"/>
                    <a:pt x="269" y="13"/>
                  </a:cubicBezTo>
                  <a:cubicBezTo>
                    <a:pt x="269" y="13"/>
                    <a:pt x="268" y="13"/>
                    <a:pt x="268" y="13"/>
                  </a:cubicBezTo>
                  <a:moveTo>
                    <a:pt x="157" y="5"/>
                  </a:moveTo>
                  <a:cubicBezTo>
                    <a:pt x="157" y="5"/>
                    <a:pt x="157" y="5"/>
                    <a:pt x="157" y="5"/>
                  </a:cubicBezTo>
                  <a:cubicBezTo>
                    <a:pt x="152" y="6"/>
                    <a:pt x="147" y="7"/>
                    <a:pt x="141" y="9"/>
                  </a:cubicBezTo>
                  <a:cubicBezTo>
                    <a:pt x="141" y="9"/>
                    <a:pt x="140" y="10"/>
                    <a:pt x="140" y="10"/>
                  </a:cubicBezTo>
                  <a:cubicBezTo>
                    <a:pt x="141" y="11"/>
                    <a:pt x="141" y="11"/>
                    <a:pt x="142" y="11"/>
                  </a:cubicBezTo>
                  <a:cubicBezTo>
                    <a:pt x="142" y="11"/>
                    <a:pt x="142" y="11"/>
                    <a:pt x="142" y="11"/>
                  </a:cubicBezTo>
                  <a:cubicBezTo>
                    <a:pt x="147" y="10"/>
                    <a:pt x="153" y="9"/>
                    <a:pt x="158" y="7"/>
                  </a:cubicBezTo>
                  <a:cubicBezTo>
                    <a:pt x="159" y="7"/>
                    <a:pt x="159" y="7"/>
                    <a:pt x="159" y="6"/>
                  </a:cubicBezTo>
                  <a:cubicBezTo>
                    <a:pt x="159" y="5"/>
                    <a:pt x="158" y="5"/>
                    <a:pt x="157" y="5"/>
                  </a:cubicBezTo>
                  <a:moveTo>
                    <a:pt x="237" y="4"/>
                  </a:moveTo>
                  <a:cubicBezTo>
                    <a:pt x="237" y="4"/>
                    <a:pt x="236" y="5"/>
                    <a:pt x="236" y="5"/>
                  </a:cubicBezTo>
                  <a:cubicBezTo>
                    <a:pt x="236" y="6"/>
                    <a:pt x="236" y="7"/>
                    <a:pt x="237" y="7"/>
                  </a:cubicBezTo>
                  <a:cubicBezTo>
                    <a:pt x="242" y="8"/>
                    <a:pt x="247" y="9"/>
                    <a:pt x="253" y="11"/>
                  </a:cubicBezTo>
                  <a:cubicBezTo>
                    <a:pt x="253" y="11"/>
                    <a:pt x="253" y="11"/>
                    <a:pt x="253" y="11"/>
                  </a:cubicBezTo>
                  <a:cubicBezTo>
                    <a:pt x="254" y="11"/>
                    <a:pt x="254" y="11"/>
                    <a:pt x="254" y="10"/>
                  </a:cubicBezTo>
                  <a:cubicBezTo>
                    <a:pt x="255" y="9"/>
                    <a:pt x="254" y="8"/>
                    <a:pt x="253" y="8"/>
                  </a:cubicBezTo>
                  <a:cubicBezTo>
                    <a:pt x="248" y="7"/>
                    <a:pt x="243" y="5"/>
                    <a:pt x="238" y="4"/>
                  </a:cubicBezTo>
                  <a:cubicBezTo>
                    <a:pt x="238" y="4"/>
                    <a:pt x="237" y="4"/>
                    <a:pt x="237" y="4"/>
                  </a:cubicBezTo>
                  <a:moveTo>
                    <a:pt x="189" y="0"/>
                  </a:moveTo>
                  <a:cubicBezTo>
                    <a:pt x="189" y="0"/>
                    <a:pt x="189" y="0"/>
                    <a:pt x="189" y="0"/>
                  </a:cubicBezTo>
                  <a:cubicBezTo>
                    <a:pt x="184" y="1"/>
                    <a:pt x="178" y="1"/>
                    <a:pt x="173" y="2"/>
                  </a:cubicBezTo>
                  <a:cubicBezTo>
                    <a:pt x="172" y="2"/>
                    <a:pt x="172" y="3"/>
                    <a:pt x="172" y="4"/>
                  </a:cubicBezTo>
                  <a:cubicBezTo>
                    <a:pt x="172" y="4"/>
                    <a:pt x="173" y="5"/>
                    <a:pt x="173" y="5"/>
                  </a:cubicBezTo>
                  <a:cubicBezTo>
                    <a:pt x="173" y="5"/>
                    <a:pt x="173" y="5"/>
                    <a:pt x="173" y="5"/>
                  </a:cubicBezTo>
                  <a:cubicBezTo>
                    <a:pt x="179" y="4"/>
                    <a:pt x="184" y="4"/>
                    <a:pt x="189" y="3"/>
                  </a:cubicBezTo>
                  <a:cubicBezTo>
                    <a:pt x="190" y="3"/>
                    <a:pt x="191" y="3"/>
                    <a:pt x="191" y="2"/>
                  </a:cubicBezTo>
                  <a:cubicBezTo>
                    <a:pt x="191" y="1"/>
                    <a:pt x="190" y="0"/>
                    <a:pt x="189" y="0"/>
                  </a:cubicBezTo>
                  <a:moveTo>
                    <a:pt x="205" y="0"/>
                  </a:moveTo>
                  <a:cubicBezTo>
                    <a:pt x="205" y="0"/>
                    <a:pt x="204" y="1"/>
                    <a:pt x="204" y="2"/>
                  </a:cubicBezTo>
                  <a:cubicBezTo>
                    <a:pt x="204" y="3"/>
                    <a:pt x="205" y="3"/>
                    <a:pt x="205" y="3"/>
                  </a:cubicBezTo>
                  <a:cubicBezTo>
                    <a:pt x="211" y="4"/>
                    <a:pt x="216" y="4"/>
                    <a:pt x="221" y="5"/>
                  </a:cubicBezTo>
                  <a:cubicBezTo>
                    <a:pt x="221" y="5"/>
                    <a:pt x="221" y="5"/>
                    <a:pt x="221" y="5"/>
                  </a:cubicBezTo>
                  <a:cubicBezTo>
                    <a:pt x="222" y="5"/>
                    <a:pt x="223" y="4"/>
                    <a:pt x="223" y="3"/>
                  </a:cubicBezTo>
                  <a:cubicBezTo>
                    <a:pt x="223" y="3"/>
                    <a:pt x="222" y="2"/>
                    <a:pt x="222" y="2"/>
                  </a:cubicBezTo>
                  <a:cubicBezTo>
                    <a:pt x="216" y="1"/>
                    <a:pt x="211" y="1"/>
                    <a:pt x="205" y="0"/>
                  </a:cubicBezTo>
                  <a:cubicBezTo>
                    <a:pt x="205" y="0"/>
                    <a:pt x="205" y="0"/>
                    <a:pt x="205"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8" name="Google Shape;548;p29"/>
            <p:cNvSpPr/>
            <p:nvPr/>
          </p:nvSpPr>
          <p:spPr>
            <a:xfrm>
              <a:off x="3413919" y="750888"/>
              <a:ext cx="5364163" cy="5356225"/>
            </a:xfrm>
            <a:custGeom>
              <a:rect b="b" l="l" r="r" t="t"/>
              <a:pathLst>
                <a:path extrusionOk="0" h="580" w="580">
                  <a:moveTo>
                    <a:pt x="277" y="577"/>
                  </a:moveTo>
                  <a:cubicBezTo>
                    <a:pt x="276" y="577"/>
                    <a:pt x="276" y="577"/>
                    <a:pt x="276" y="578"/>
                  </a:cubicBezTo>
                  <a:cubicBezTo>
                    <a:pt x="276" y="579"/>
                    <a:pt x="276" y="579"/>
                    <a:pt x="277" y="580"/>
                  </a:cubicBezTo>
                  <a:cubicBezTo>
                    <a:pt x="281" y="580"/>
                    <a:pt x="286" y="580"/>
                    <a:pt x="290" y="580"/>
                  </a:cubicBezTo>
                  <a:cubicBezTo>
                    <a:pt x="291" y="580"/>
                    <a:pt x="292" y="580"/>
                    <a:pt x="293" y="580"/>
                  </a:cubicBezTo>
                  <a:cubicBezTo>
                    <a:pt x="294" y="580"/>
                    <a:pt x="295" y="579"/>
                    <a:pt x="295" y="578"/>
                  </a:cubicBezTo>
                  <a:cubicBezTo>
                    <a:pt x="295" y="577"/>
                    <a:pt x="294" y="577"/>
                    <a:pt x="293" y="577"/>
                  </a:cubicBezTo>
                  <a:cubicBezTo>
                    <a:pt x="293" y="577"/>
                    <a:pt x="293" y="577"/>
                    <a:pt x="293" y="577"/>
                  </a:cubicBezTo>
                  <a:cubicBezTo>
                    <a:pt x="292" y="577"/>
                    <a:pt x="291" y="577"/>
                    <a:pt x="290" y="577"/>
                  </a:cubicBezTo>
                  <a:cubicBezTo>
                    <a:pt x="286" y="577"/>
                    <a:pt x="282" y="577"/>
                    <a:pt x="277" y="577"/>
                  </a:cubicBezTo>
                  <a:cubicBezTo>
                    <a:pt x="277" y="577"/>
                    <a:pt x="277" y="577"/>
                    <a:pt x="277" y="577"/>
                  </a:cubicBezTo>
                  <a:moveTo>
                    <a:pt x="325" y="575"/>
                  </a:moveTo>
                  <a:cubicBezTo>
                    <a:pt x="325" y="575"/>
                    <a:pt x="325" y="575"/>
                    <a:pt x="325" y="575"/>
                  </a:cubicBezTo>
                  <a:cubicBezTo>
                    <a:pt x="320" y="575"/>
                    <a:pt x="315" y="576"/>
                    <a:pt x="309" y="576"/>
                  </a:cubicBezTo>
                  <a:cubicBezTo>
                    <a:pt x="308" y="576"/>
                    <a:pt x="308" y="577"/>
                    <a:pt x="308" y="578"/>
                  </a:cubicBezTo>
                  <a:cubicBezTo>
                    <a:pt x="308" y="579"/>
                    <a:pt x="309" y="579"/>
                    <a:pt x="309" y="579"/>
                  </a:cubicBezTo>
                  <a:cubicBezTo>
                    <a:pt x="309" y="579"/>
                    <a:pt x="309" y="579"/>
                    <a:pt x="309" y="579"/>
                  </a:cubicBezTo>
                  <a:cubicBezTo>
                    <a:pt x="315" y="579"/>
                    <a:pt x="320" y="578"/>
                    <a:pt x="326" y="578"/>
                  </a:cubicBezTo>
                  <a:cubicBezTo>
                    <a:pt x="326" y="578"/>
                    <a:pt x="327" y="577"/>
                    <a:pt x="327" y="576"/>
                  </a:cubicBezTo>
                  <a:cubicBezTo>
                    <a:pt x="327" y="575"/>
                    <a:pt x="326" y="575"/>
                    <a:pt x="325" y="575"/>
                  </a:cubicBezTo>
                  <a:moveTo>
                    <a:pt x="245" y="573"/>
                  </a:moveTo>
                  <a:cubicBezTo>
                    <a:pt x="244" y="573"/>
                    <a:pt x="244" y="574"/>
                    <a:pt x="244" y="575"/>
                  </a:cubicBezTo>
                  <a:cubicBezTo>
                    <a:pt x="244" y="575"/>
                    <a:pt x="244" y="576"/>
                    <a:pt x="245" y="576"/>
                  </a:cubicBezTo>
                  <a:cubicBezTo>
                    <a:pt x="250" y="577"/>
                    <a:pt x="256" y="578"/>
                    <a:pt x="261" y="578"/>
                  </a:cubicBezTo>
                  <a:cubicBezTo>
                    <a:pt x="261" y="578"/>
                    <a:pt x="261" y="578"/>
                    <a:pt x="261" y="578"/>
                  </a:cubicBezTo>
                  <a:cubicBezTo>
                    <a:pt x="262" y="578"/>
                    <a:pt x="263" y="578"/>
                    <a:pt x="263" y="577"/>
                  </a:cubicBezTo>
                  <a:cubicBezTo>
                    <a:pt x="263" y="576"/>
                    <a:pt x="262" y="575"/>
                    <a:pt x="261" y="575"/>
                  </a:cubicBezTo>
                  <a:cubicBezTo>
                    <a:pt x="256" y="575"/>
                    <a:pt x="251" y="574"/>
                    <a:pt x="245" y="573"/>
                  </a:cubicBezTo>
                  <a:cubicBezTo>
                    <a:pt x="245" y="573"/>
                    <a:pt x="245" y="573"/>
                    <a:pt x="245" y="573"/>
                  </a:cubicBezTo>
                  <a:moveTo>
                    <a:pt x="357" y="569"/>
                  </a:moveTo>
                  <a:cubicBezTo>
                    <a:pt x="357" y="569"/>
                    <a:pt x="357" y="569"/>
                    <a:pt x="357" y="569"/>
                  </a:cubicBezTo>
                  <a:cubicBezTo>
                    <a:pt x="351" y="570"/>
                    <a:pt x="346" y="571"/>
                    <a:pt x="341" y="572"/>
                  </a:cubicBezTo>
                  <a:cubicBezTo>
                    <a:pt x="340" y="572"/>
                    <a:pt x="340" y="573"/>
                    <a:pt x="340" y="574"/>
                  </a:cubicBezTo>
                  <a:cubicBezTo>
                    <a:pt x="340" y="575"/>
                    <a:pt x="341" y="575"/>
                    <a:pt x="341" y="575"/>
                  </a:cubicBezTo>
                  <a:cubicBezTo>
                    <a:pt x="341" y="575"/>
                    <a:pt x="341" y="575"/>
                    <a:pt x="341" y="575"/>
                  </a:cubicBezTo>
                  <a:cubicBezTo>
                    <a:pt x="347" y="574"/>
                    <a:pt x="352" y="573"/>
                    <a:pt x="357" y="572"/>
                  </a:cubicBezTo>
                  <a:cubicBezTo>
                    <a:pt x="358" y="572"/>
                    <a:pt x="359" y="571"/>
                    <a:pt x="358" y="570"/>
                  </a:cubicBezTo>
                  <a:cubicBezTo>
                    <a:pt x="358" y="570"/>
                    <a:pt x="358" y="569"/>
                    <a:pt x="357" y="569"/>
                  </a:cubicBezTo>
                  <a:moveTo>
                    <a:pt x="214" y="567"/>
                  </a:moveTo>
                  <a:cubicBezTo>
                    <a:pt x="213" y="567"/>
                    <a:pt x="212" y="567"/>
                    <a:pt x="212" y="568"/>
                  </a:cubicBezTo>
                  <a:cubicBezTo>
                    <a:pt x="212" y="568"/>
                    <a:pt x="213" y="569"/>
                    <a:pt x="213" y="570"/>
                  </a:cubicBezTo>
                  <a:cubicBezTo>
                    <a:pt x="219" y="571"/>
                    <a:pt x="224" y="572"/>
                    <a:pt x="229" y="573"/>
                  </a:cubicBezTo>
                  <a:cubicBezTo>
                    <a:pt x="229" y="573"/>
                    <a:pt x="229" y="573"/>
                    <a:pt x="229" y="573"/>
                  </a:cubicBezTo>
                  <a:cubicBezTo>
                    <a:pt x="230" y="573"/>
                    <a:pt x="231" y="573"/>
                    <a:pt x="231" y="572"/>
                  </a:cubicBezTo>
                  <a:cubicBezTo>
                    <a:pt x="231" y="571"/>
                    <a:pt x="230" y="571"/>
                    <a:pt x="230" y="570"/>
                  </a:cubicBezTo>
                  <a:cubicBezTo>
                    <a:pt x="224" y="569"/>
                    <a:pt x="219" y="568"/>
                    <a:pt x="214" y="567"/>
                  </a:cubicBezTo>
                  <a:cubicBezTo>
                    <a:pt x="214" y="567"/>
                    <a:pt x="214" y="567"/>
                    <a:pt x="214" y="567"/>
                  </a:cubicBezTo>
                  <a:moveTo>
                    <a:pt x="388" y="560"/>
                  </a:moveTo>
                  <a:cubicBezTo>
                    <a:pt x="388" y="560"/>
                    <a:pt x="387" y="560"/>
                    <a:pt x="387" y="560"/>
                  </a:cubicBezTo>
                  <a:cubicBezTo>
                    <a:pt x="382" y="562"/>
                    <a:pt x="377" y="563"/>
                    <a:pt x="372" y="565"/>
                  </a:cubicBezTo>
                  <a:cubicBezTo>
                    <a:pt x="371" y="565"/>
                    <a:pt x="371" y="566"/>
                    <a:pt x="371" y="567"/>
                  </a:cubicBezTo>
                  <a:cubicBezTo>
                    <a:pt x="371" y="567"/>
                    <a:pt x="372" y="568"/>
                    <a:pt x="373" y="568"/>
                  </a:cubicBezTo>
                  <a:cubicBezTo>
                    <a:pt x="373" y="568"/>
                    <a:pt x="373" y="568"/>
                    <a:pt x="373" y="568"/>
                  </a:cubicBezTo>
                  <a:cubicBezTo>
                    <a:pt x="378" y="566"/>
                    <a:pt x="383" y="565"/>
                    <a:pt x="388" y="563"/>
                  </a:cubicBezTo>
                  <a:cubicBezTo>
                    <a:pt x="389" y="563"/>
                    <a:pt x="389" y="562"/>
                    <a:pt x="389" y="561"/>
                  </a:cubicBezTo>
                  <a:cubicBezTo>
                    <a:pt x="389" y="560"/>
                    <a:pt x="388" y="560"/>
                    <a:pt x="388" y="560"/>
                  </a:cubicBezTo>
                  <a:moveTo>
                    <a:pt x="183" y="556"/>
                  </a:moveTo>
                  <a:cubicBezTo>
                    <a:pt x="183" y="556"/>
                    <a:pt x="182" y="557"/>
                    <a:pt x="182" y="557"/>
                  </a:cubicBezTo>
                  <a:cubicBezTo>
                    <a:pt x="182" y="558"/>
                    <a:pt x="182" y="559"/>
                    <a:pt x="183" y="559"/>
                  </a:cubicBezTo>
                  <a:cubicBezTo>
                    <a:pt x="188" y="561"/>
                    <a:pt x="193" y="563"/>
                    <a:pt x="198" y="565"/>
                  </a:cubicBezTo>
                  <a:cubicBezTo>
                    <a:pt x="198" y="565"/>
                    <a:pt x="198" y="565"/>
                    <a:pt x="198" y="565"/>
                  </a:cubicBezTo>
                  <a:cubicBezTo>
                    <a:pt x="199" y="565"/>
                    <a:pt x="200" y="564"/>
                    <a:pt x="200" y="564"/>
                  </a:cubicBezTo>
                  <a:cubicBezTo>
                    <a:pt x="200" y="563"/>
                    <a:pt x="200" y="562"/>
                    <a:pt x="199" y="562"/>
                  </a:cubicBezTo>
                  <a:cubicBezTo>
                    <a:pt x="194" y="560"/>
                    <a:pt x="189" y="558"/>
                    <a:pt x="184" y="556"/>
                  </a:cubicBezTo>
                  <a:cubicBezTo>
                    <a:pt x="184" y="556"/>
                    <a:pt x="183" y="556"/>
                    <a:pt x="183" y="556"/>
                  </a:cubicBezTo>
                  <a:moveTo>
                    <a:pt x="417" y="547"/>
                  </a:moveTo>
                  <a:cubicBezTo>
                    <a:pt x="417" y="547"/>
                    <a:pt x="417" y="547"/>
                    <a:pt x="417" y="548"/>
                  </a:cubicBezTo>
                  <a:cubicBezTo>
                    <a:pt x="412" y="550"/>
                    <a:pt x="407" y="552"/>
                    <a:pt x="402" y="554"/>
                  </a:cubicBezTo>
                  <a:cubicBezTo>
                    <a:pt x="401" y="554"/>
                    <a:pt x="401" y="555"/>
                    <a:pt x="401" y="556"/>
                  </a:cubicBezTo>
                  <a:cubicBezTo>
                    <a:pt x="402" y="557"/>
                    <a:pt x="402" y="557"/>
                    <a:pt x="403" y="557"/>
                  </a:cubicBezTo>
                  <a:cubicBezTo>
                    <a:pt x="403" y="557"/>
                    <a:pt x="403" y="557"/>
                    <a:pt x="403" y="557"/>
                  </a:cubicBezTo>
                  <a:cubicBezTo>
                    <a:pt x="408" y="555"/>
                    <a:pt x="413" y="553"/>
                    <a:pt x="418" y="550"/>
                  </a:cubicBezTo>
                  <a:cubicBezTo>
                    <a:pt x="419" y="550"/>
                    <a:pt x="419" y="549"/>
                    <a:pt x="419" y="548"/>
                  </a:cubicBezTo>
                  <a:cubicBezTo>
                    <a:pt x="418" y="548"/>
                    <a:pt x="418" y="547"/>
                    <a:pt x="417" y="547"/>
                  </a:cubicBezTo>
                  <a:moveTo>
                    <a:pt x="154" y="543"/>
                  </a:moveTo>
                  <a:cubicBezTo>
                    <a:pt x="153" y="543"/>
                    <a:pt x="153" y="543"/>
                    <a:pt x="153" y="544"/>
                  </a:cubicBezTo>
                  <a:cubicBezTo>
                    <a:pt x="152" y="544"/>
                    <a:pt x="153" y="545"/>
                    <a:pt x="153" y="546"/>
                  </a:cubicBezTo>
                  <a:cubicBezTo>
                    <a:pt x="158" y="548"/>
                    <a:pt x="163" y="551"/>
                    <a:pt x="168" y="553"/>
                  </a:cubicBezTo>
                  <a:cubicBezTo>
                    <a:pt x="168" y="553"/>
                    <a:pt x="168" y="553"/>
                    <a:pt x="168" y="553"/>
                  </a:cubicBezTo>
                  <a:cubicBezTo>
                    <a:pt x="169" y="553"/>
                    <a:pt x="170" y="553"/>
                    <a:pt x="170" y="552"/>
                  </a:cubicBezTo>
                  <a:cubicBezTo>
                    <a:pt x="170" y="551"/>
                    <a:pt x="170" y="550"/>
                    <a:pt x="169" y="550"/>
                  </a:cubicBezTo>
                  <a:cubicBezTo>
                    <a:pt x="164" y="548"/>
                    <a:pt x="159" y="545"/>
                    <a:pt x="155" y="543"/>
                  </a:cubicBezTo>
                  <a:cubicBezTo>
                    <a:pt x="154" y="543"/>
                    <a:pt x="154" y="543"/>
                    <a:pt x="154" y="543"/>
                  </a:cubicBezTo>
                  <a:moveTo>
                    <a:pt x="445" y="532"/>
                  </a:moveTo>
                  <a:cubicBezTo>
                    <a:pt x="445" y="532"/>
                    <a:pt x="445" y="532"/>
                    <a:pt x="445" y="532"/>
                  </a:cubicBezTo>
                  <a:cubicBezTo>
                    <a:pt x="440" y="535"/>
                    <a:pt x="435" y="537"/>
                    <a:pt x="431" y="540"/>
                  </a:cubicBezTo>
                  <a:cubicBezTo>
                    <a:pt x="430" y="540"/>
                    <a:pt x="430" y="541"/>
                    <a:pt x="430" y="542"/>
                  </a:cubicBezTo>
                  <a:cubicBezTo>
                    <a:pt x="431" y="543"/>
                    <a:pt x="431" y="543"/>
                    <a:pt x="432" y="543"/>
                  </a:cubicBezTo>
                  <a:cubicBezTo>
                    <a:pt x="432" y="543"/>
                    <a:pt x="432" y="543"/>
                    <a:pt x="432" y="543"/>
                  </a:cubicBezTo>
                  <a:cubicBezTo>
                    <a:pt x="437" y="540"/>
                    <a:pt x="442" y="537"/>
                    <a:pt x="446" y="534"/>
                  </a:cubicBezTo>
                  <a:cubicBezTo>
                    <a:pt x="447" y="534"/>
                    <a:pt x="447" y="533"/>
                    <a:pt x="447" y="532"/>
                  </a:cubicBezTo>
                  <a:cubicBezTo>
                    <a:pt x="446" y="532"/>
                    <a:pt x="446" y="532"/>
                    <a:pt x="445" y="532"/>
                  </a:cubicBezTo>
                  <a:moveTo>
                    <a:pt x="127" y="526"/>
                  </a:moveTo>
                  <a:cubicBezTo>
                    <a:pt x="126" y="526"/>
                    <a:pt x="126" y="526"/>
                    <a:pt x="125" y="527"/>
                  </a:cubicBezTo>
                  <a:cubicBezTo>
                    <a:pt x="125" y="527"/>
                    <a:pt x="125" y="528"/>
                    <a:pt x="126" y="529"/>
                  </a:cubicBezTo>
                  <a:cubicBezTo>
                    <a:pt x="130" y="532"/>
                    <a:pt x="135" y="535"/>
                    <a:pt x="139" y="538"/>
                  </a:cubicBezTo>
                  <a:cubicBezTo>
                    <a:pt x="140" y="538"/>
                    <a:pt x="140" y="538"/>
                    <a:pt x="140" y="538"/>
                  </a:cubicBezTo>
                  <a:cubicBezTo>
                    <a:pt x="141" y="538"/>
                    <a:pt x="141" y="537"/>
                    <a:pt x="141" y="537"/>
                  </a:cubicBezTo>
                  <a:cubicBezTo>
                    <a:pt x="142" y="536"/>
                    <a:pt x="142" y="535"/>
                    <a:pt x="141" y="535"/>
                  </a:cubicBezTo>
                  <a:cubicBezTo>
                    <a:pt x="136" y="532"/>
                    <a:pt x="132" y="529"/>
                    <a:pt x="127" y="526"/>
                  </a:cubicBezTo>
                  <a:cubicBezTo>
                    <a:pt x="127" y="526"/>
                    <a:pt x="127" y="526"/>
                    <a:pt x="127" y="526"/>
                  </a:cubicBezTo>
                  <a:moveTo>
                    <a:pt x="471" y="513"/>
                  </a:moveTo>
                  <a:cubicBezTo>
                    <a:pt x="471" y="513"/>
                    <a:pt x="471" y="513"/>
                    <a:pt x="470" y="513"/>
                  </a:cubicBezTo>
                  <a:cubicBezTo>
                    <a:pt x="466" y="516"/>
                    <a:pt x="462" y="520"/>
                    <a:pt x="458" y="523"/>
                  </a:cubicBezTo>
                  <a:cubicBezTo>
                    <a:pt x="457" y="523"/>
                    <a:pt x="457" y="524"/>
                    <a:pt x="457" y="525"/>
                  </a:cubicBezTo>
                  <a:cubicBezTo>
                    <a:pt x="458" y="525"/>
                    <a:pt x="458" y="526"/>
                    <a:pt x="459" y="526"/>
                  </a:cubicBezTo>
                  <a:cubicBezTo>
                    <a:pt x="460" y="525"/>
                    <a:pt x="460" y="525"/>
                    <a:pt x="460" y="525"/>
                  </a:cubicBezTo>
                  <a:cubicBezTo>
                    <a:pt x="464" y="522"/>
                    <a:pt x="468" y="519"/>
                    <a:pt x="472" y="515"/>
                  </a:cubicBezTo>
                  <a:cubicBezTo>
                    <a:pt x="473" y="515"/>
                    <a:pt x="473" y="514"/>
                    <a:pt x="473" y="513"/>
                  </a:cubicBezTo>
                  <a:cubicBezTo>
                    <a:pt x="472" y="513"/>
                    <a:pt x="472" y="513"/>
                    <a:pt x="471" y="513"/>
                  </a:cubicBezTo>
                  <a:moveTo>
                    <a:pt x="101" y="506"/>
                  </a:moveTo>
                  <a:cubicBezTo>
                    <a:pt x="101" y="506"/>
                    <a:pt x="100" y="506"/>
                    <a:pt x="100" y="507"/>
                  </a:cubicBezTo>
                  <a:cubicBezTo>
                    <a:pt x="99" y="507"/>
                    <a:pt x="100" y="508"/>
                    <a:pt x="100" y="509"/>
                  </a:cubicBezTo>
                  <a:cubicBezTo>
                    <a:pt x="104" y="512"/>
                    <a:pt x="108" y="516"/>
                    <a:pt x="113" y="519"/>
                  </a:cubicBezTo>
                  <a:cubicBezTo>
                    <a:pt x="114" y="519"/>
                    <a:pt x="114" y="519"/>
                    <a:pt x="114" y="519"/>
                  </a:cubicBezTo>
                  <a:cubicBezTo>
                    <a:pt x="114" y="519"/>
                    <a:pt x="114" y="519"/>
                    <a:pt x="115" y="519"/>
                  </a:cubicBezTo>
                  <a:cubicBezTo>
                    <a:pt x="115" y="518"/>
                    <a:pt x="115" y="517"/>
                    <a:pt x="114" y="517"/>
                  </a:cubicBezTo>
                  <a:cubicBezTo>
                    <a:pt x="110" y="514"/>
                    <a:pt x="106" y="510"/>
                    <a:pt x="102" y="507"/>
                  </a:cubicBezTo>
                  <a:cubicBezTo>
                    <a:pt x="102" y="506"/>
                    <a:pt x="101" y="506"/>
                    <a:pt x="101" y="506"/>
                  </a:cubicBezTo>
                  <a:moveTo>
                    <a:pt x="495" y="491"/>
                  </a:moveTo>
                  <a:cubicBezTo>
                    <a:pt x="495" y="491"/>
                    <a:pt x="495" y="491"/>
                    <a:pt x="494" y="492"/>
                  </a:cubicBezTo>
                  <a:cubicBezTo>
                    <a:pt x="490" y="496"/>
                    <a:pt x="487" y="499"/>
                    <a:pt x="483" y="503"/>
                  </a:cubicBezTo>
                  <a:cubicBezTo>
                    <a:pt x="482" y="503"/>
                    <a:pt x="482" y="504"/>
                    <a:pt x="483" y="505"/>
                  </a:cubicBezTo>
                  <a:cubicBezTo>
                    <a:pt x="483" y="505"/>
                    <a:pt x="483" y="505"/>
                    <a:pt x="484" y="505"/>
                  </a:cubicBezTo>
                  <a:cubicBezTo>
                    <a:pt x="485" y="505"/>
                    <a:pt x="485" y="505"/>
                    <a:pt x="485" y="505"/>
                  </a:cubicBezTo>
                  <a:cubicBezTo>
                    <a:pt x="489" y="501"/>
                    <a:pt x="493" y="498"/>
                    <a:pt x="496" y="494"/>
                  </a:cubicBezTo>
                  <a:cubicBezTo>
                    <a:pt x="497" y="493"/>
                    <a:pt x="497" y="492"/>
                    <a:pt x="496" y="492"/>
                  </a:cubicBezTo>
                  <a:cubicBezTo>
                    <a:pt x="496" y="491"/>
                    <a:pt x="496" y="491"/>
                    <a:pt x="495" y="491"/>
                  </a:cubicBezTo>
                  <a:moveTo>
                    <a:pt x="78" y="484"/>
                  </a:moveTo>
                  <a:cubicBezTo>
                    <a:pt x="78" y="484"/>
                    <a:pt x="77" y="484"/>
                    <a:pt x="77" y="484"/>
                  </a:cubicBezTo>
                  <a:cubicBezTo>
                    <a:pt x="76" y="485"/>
                    <a:pt x="76" y="486"/>
                    <a:pt x="77" y="486"/>
                  </a:cubicBezTo>
                  <a:cubicBezTo>
                    <a:pt x="81" y="490"/>
                    <a:pt x="84" y="494"/>
                    <a:pt x="88" y="498"/>
                  </a:cubicBezTo>
                  <a:cubicBezTo>
                    <a:pt x="88" y="498"/>
                    <a:pt x="89" y="498"/>
                    <a:pt x="89" y="498"/>
                  </a:cubicBezTo>
                  <a:cubicBezTo>
                    <a:pt x="90" y="498"/>
                    <a:pt x="90" y="498"/>
                    <a:pt x="90" y="498"/>
                  </a:cubicBezTo>
                  <a:cubicBezTo>
                    <a:pt x="91" y="497"/>
                    <a:pt x="91" y="496"/>
                    <a:pt x="90" y="496"/>
                  </a:cubicBezTo>
                  <a:cubicBezTo>
                    <a:pt x="86" y="492"/>
                    <a:pt x="83" y="488"/>
                    <a:pt x="79" y="484"/>
                  </a:cubicBezTo>
                  <a:cubicBezTo>
                    <a:pt x="79" y="484"/>
                    <a:pt x="78" y="484"/>
                    <a:pt x="78" y="484"/>
                  </a:cubicBezTo>
                  <a:moveTo>
                    <a:pt x="517" y="467"/>
                  </a:moveTo>
                  <a:cubicBezTo>
                    <a:pt x="516" y="467"/>
                    <a:pt x="516" y="467"/>
                    <a:pt x="515" y="468"/>
                  </a:cubicBezTo>
                  <a:cubicBezTo>
                    <a:pt x="512" y="472"/>
                    <a:pt x="509" y="476"/>
                    <a:pt x="505" y="480"/>
                  </a:cubicBezTo>
                  <a:cubicBezTo>
                    <a:pt x="505" y="481"/>
                    <a:pt x="505" y="482"/>
                    <a:pt x="505" y="482"/>
                  </a:cubicBezTo>
                  <a:cubicBezTo>
                    <a:pt x="506" y="483"/>
                    <a:pt x="506" y="483"/>
                    <a:pt x="506" y="483"/>
                  </a:cubicBezTo>
                  <a:cubicBezTo>
                    <a:pt x="507" y="483"/>
                    <a:pt x="507" y="482"/>
                    <a:pt x="507" y="482"/>
                  </a:cubicBezTo>
                  <a:cubicBezTo>
                    <a:pt x="511" y="478"/>
                    <a:pt x="514" y="474"/>
                    <a:pt x="518" y="470"/>
                  </a:cubicBezTo>
                  <a:cubicBezTo>
                    <a:pt x="518" y="469"/>
                    <a:pt x="518" y="468"/>
                    <a:pt x="518" y="468"/>
                  </a:cubicBezTo>
                  <a:cubicBezTo>
                    <a:pt x="517" y="467"/>
                    <a:pt x="517" y="467"/>
                    <a:pt x="517" y="467"/>
                  </a:cubicBezTo>
                  <a:moveTo>
                    <a:pt x="58" y="459"/>
                  </a:moveTo>
                  <a:cubicBezTo>
                    <a:pt x="57" y="459"/>
                    <a:pt x="57" y="459"/>
                    <a:pt x="57" y="459"/>
                  </a:cubicBezTo>
                  <a:cubicBezTo>
                    <a:pt x="56" y="460"/>
                    <a:pt x="56" y="461"/>
                    <a:pt x="56" y="461"/>
                  </a:cubicBezTo>
                  <a:cubicBezTo>
                    <a:pt x="60" y="466"/>
                    <a:pt x="63" y="470"/>
                    <a:pt x="66" y="474"/>
                  </a:cubicBezTo>
                  <a:cubicBezTo>
                    <a:pt x="67" y="475"/>
                    <a:pt x="67" y="475"/>
                    <a:pt x="67" y="475"/>
                  </a:cubicBezTo>
                  <a:cubicBezTo>
                    <a:pt x="68" y="474"/>
                    <a:pt x="68" y="474"/>
                    <a:pt x="68" y="474"/>
                  </a:cubicBezTo>
                  <a:cubicBezTo>
                    <a:pt x="69" y="474"/>
                    <a:pt x="69" y="473"/>
                    <a:pt x="69" y="472"/>
                  </a:cubicBezTo>
                  <a:cubicBezTo>
                    <a:pt x="65" y="468"/>
                    <a:pt x="62" y="464"/>
                    <a:pt x="59" y="460"/>
                  </a:cubicBezTo>
                  <a:cubicBezTo>
                    <a:pt x="58" y="459"/>
                    <a:pt x="58" y="459"/>
                    <a:pt x="58" y="459"/>
                  </a:cubicBezTo>
                  <a:moveTo>
                    <a:pt x="535" y="441"/>
                  </a:moveTo>
                  <a:cubicBezTo>
                    <a:pt x="535" y="441"/>
                    <a:pt x="534" y="441"/>
                    <a:pt x="534" y="442"/>
                  </a:cubicBezTo>
                  <a:cubicBezTo>
                    <a:pt x="531" y="446"/>
                    <a:pt x="528" y="451"/>
                    <a:pt x="525" y="455"/>
                  </a:cubicBezTo>
                  <a:cubicBezTo>
                    <a:pt x="525" y="456"/>
                    <a:pt x="525" y="457"/>
                    <a:pt x="525" y="457"/>
                  </a:cubicBezTo>
                  <a:cubicBezTo>
                    <a:pt x="526" y="457"/>
                    <a:pt x="526" y="457"/>
                    <a:pt x="526" y="457"/>
                  </a:cubicBezTo>
                  <a:cubicBezTo>
                    <a:pt x="527" y="457"/>
                    <a:pt x="527" y="457"/>
                    <a:pt x="527" y="457"/>
                  </a:cubicBezTo>
                  <a:cubicBezTo>
                    <a:pt x="531" y="452"/>
                    <a:pt x="534" y="448"/>
                    <a:pt x="536" y="443"/>
                  </a:cubicBezTo>
                  <a:cubicBezTo>
                    <a:pt x="537" y="442"/>
                    <a:pt x="537" y="442"/>
                    <a:pt x="536" y="441"/>
                  </a:cubicBezTo>
                  <a:cubicBezTo>
                    <a:pt x="536" y="441"/>
                    <a:pt x="535" y="441"/>
                    <a:pt x="535" y="441"/>
                  </a:cubicBezTo>
                  <a:moveTo>
                    <a:pt x="40" y="432"/>
                  </a:moveTo>
                  <a:cubicBezTo>
                    <a:pt x="40" y="432"/>
                    <a:pt x="39" y="432"/>
                    <a:pt x="39" y="432"/>
                  </a:cubicBezTo>
                  <a:cubicBezTo>
                    <a:pt x="39" y="433"/>
                    <a:pt x="38" y="434"/>
                    <a:pt x="39" y="434"/>
                  </a:cubicBezTo>
                  <a:cubicBezTo>
                    <a:pt x="41" y="439"/>
                    <a:pt x="44" y="444"/>
                    <a:pt x="47" y="448"/>
                  </a:cubicBezTo>
                  <a:cubicBezTo>
                    <a:pt x="47" y="449"/>
                    <a:pt x="48" y="449"/>
                    <a:pt x="48" y="449"/>
                  </a:cubicBezTo>
                  <a:cubicBezTo>
                    <a:pt x="49" y="449"/>
                    <a:pt x="49" y="449"/>
                    <a:pt x="49" y="449"/>
                  </a:cubicBezTo>
                  <a:cubicBezTo>
                    <a:pt x="50" y="448"/>
                    <a:pt x="50" y="447"/>
                    <a:pt x="50" y="447"/>
                  </a:cubicBezTo>
                  <a:cubicBezTo>
                    <a:pt x="47" y="442"/>
                    <a:pt x="44" y="438"/>
                    <a:pt x="41" y="433"/>
                  </a:cubicBezTo>
                  <a:cubicBezTo>
                    <a:pt x="41" y="432"/>
                    <a:pt x="40" y="432"/>
                    <a:pt x="40" y="432"/>
                  </a:cubicBezTo>
                  <a:moveTo>
                    <a:pt x="551" y="413"/>
                  </a:moveTo>
                  <a:cubicBezTo>
                    <a:pt x="550" y="413"/>
                    <a:pt x="550" y="413"/>
                    <a:pt x="549" y="414"/>
                  </a:cubicBezTo>
                  <a:cubicBezTo>
                    <a:pt x="547" y="418"/>
                    <a:pt x="545" y="423"/>
                    <a:pt x="542" y="428"/>
                  </a:cubicBezTo>
                  <a:cubicBezTo>
                    <a:pt x="542" y="429"/>
                    <a:pt x="542" y="429"/>
                    <a:pt x="543" y="430"/>
                  </a:cubicBezTo>
                  <a:cubicBezTo>
                    <a:pt x="543" y="430"/>
                    <a:pt x="543" y="430"/>
                    <a:pt x="543" y="430"/>
                  </a:cubicBezTo>
                  <a:cubicBezTo>
                    <a:pt x="544" y="430"/>
                    <a:pt x="544" y="430"/>
                    <a:pt x="545" y="429"/>
                  </a:cubicBezTo>
                  <a:cubicBezTo>
                    <a:pt x="547" y="424"/>
                    <a:pt x="550" y="420"/>
                    <a:pt x="552" y="415"/>
                  </a:cubicBezTo>
                  <a:cubicBezTo>
                    <a:pt x="552" y="414"/>
                    <a:pt x="552" y="413"/>
                    <a:pt x="551" y="413"/>
                  </a:cubicBezTo>
                  <a:cubicBezTo>
                    <a:pt x="551" y="413"/>
                    <a:pt x="551" y="413"/>
                    <a:pt x="551" y="413"/>
                  </a:cubicBezTo>
                  <a:moveTo>
                    <a:pt x="25" y="404"/>
                  </a:moveTo>
                  <a:cubicBezTo>
                    <a:pt x="25" y="404"/>
                    <a:pt x="25" y="404"/>
                    <a:pt x="25" y="404"/>
                  </a:cubicBezTo>
                  <a:cubicBezTo>
                    <a:pt x="24" y="404"/>
                    <a:pt x="24" y="405"/>
                    <a:pt x="24" y="406"/>
                  </a:cubicBezTo>
                  <a:cubicBezTo>
                    <a:pt x="26" y="411"/>
                    <a:pt x="29" y="415"/>
                    <a:pt x="31" y="420"/>
                  </a:cubicBezTo>
                  <a:cubicBezTo>
                    <a:pt x="31" y="421"/>
                    <a:pt x="32" y="421"/>
                    <a:pt x="32" y="421"/>
                  </a:cubicBezTo>
                  <a:cubicBezTo>
                    <a:pt x="33" y="421"/>
                    <a:pt x="33" y="421"/>
                    <a:pt x="33" y="421"/>
                  </a:cubicBezTo>
                  <a:cubicBezTo>
                    <a:pt x="34" y="421"/>
                    <a:pt x="34" y="420"/>
                    <a:pt x="34" y="419"/>
                  </a:cubicBezTo>
                  <a:cubicBezTo>
                    <a:pt x="31" y="414"/>
                    <a:pt x="29" y="409"/>
                    <a:pt x="27" y="404"/>
                  </a:cubicBezTo>
                  <a:cubicBezTo>
                    <a:pt x="27" y="404"/>
                    <a:pt x="26" y="404"/>
                    <a:pt x="25" y="404"/>
                  </a:cubicBezTo>
                  <a:moveTo>
                    <a:pt x="563" y="383"/>
                  </a:moveTo>
                  <a:cubicBezTo>
                    <a:pt x="562" y="383"/>
                    <a:pt x="562" y="383"/>
                    <a:pt x="562" y="384"/>
                  </a:cubicBezTo>
                  <a:cubicBezTo>
                    <a:pt x="560" y="389"/>
                    <a:pt x="558" y="394"/>
                    <a:pt x="556" y="399"/>
                  </a:cubicBezTo>
                  <a:cubicBezTo>
                    <a:pt x="556" y="400"/>
                    <a:pt x="556" y="401"/>
                    <a:pt x="557" y="401"/>
                  </a:cubicBezTo>
                  <a:cubicBezTo>
                    <a:pt x="557" y="401"/>
                    <a:pt x="557" y="401"/>
                    <a:pt x="557" y="401"/>
                  </a:cubicBezTo>
                  <a:cubicBezTo>
                    <a:pt x="558" y="401"/>
                    <a:pt x="558" y="401"/>
                    <a:pt x="559" y="400"/>
                  </a:cubicBezTo>
                  <a:cubicBezTo>
                    <a:pt x="561" y="395"/>
                    <a:pt x="563" y="390"/>
                    <a:pt x="564" y="385"/>
                  </a:cubicBezTo>
                  <a:cubicBezTo>
                    <a:pt x="565" y="384"/>
                    <a:pt x="564" y="383"/>
                    <a:pt x="563" y="383"/>
                  </a:cubicBezTo>
                  <a:cubicBezTo>
                    <a:pt x="563" y="383"/>
                    <a:pt x="563" y="383"/>
                    <a:pt x="563" y="383"/>
                  </a:cubicBezTo>
                  <a:moveTo>
                    <a:pt x="14" y="373"/>
                  </a:moveTo>
                  <a:cubicBezTo>
                    <a:pt x="14" y="373"/>
                    <a:pt x="14" y="373"/>
                    <a:pt x="14" y="373"/>
                  </a:cubicBezTo>
                  <a:cubicBezTo>
                    <a:pt x="13" y="374"/>
                    <a:pt x="13" y="375"/>
                    <a:pt x="13" y="375"/>
                  </a:cubicBezTo>
                  <a:cubicBezTo>
                    <a:pt x="14" y="380"/>
                    <a:pt x="16" y="386"/>
                    <a:pt x="18" y="391"/>
                  </a:cubicBezTo>
                  <a:cubicBezTo>
                    <a:pt x="18" y="391"/>
                    <a:pt x="19" y="392"/>
                    <a:pt x="19" y="392"/>
                  </a:cubicBezTo>
                  <a:cubicBezTo>
                    <a:pt x="20" y="392"/>
                    <a:pt x="20" y="392"/>
                    <a:pt x="20" y="392"/>
                  </a:cubicBezTo>
                  <a:cubicBezTo>
                    <a:pt x="21" y="391"/>
                    <a:pt x="21" y="390"/>
                    <a:pt x="21" y="390"/>
                  </a:cubicBezTo>
                  <a:cubicBezTo>
                    <a:pt x="19" y="385"/>
                    <a:pt x="17" y="380"/>
                    <a:pt x="16" y="374"/>
                  </a:cubicBezTo>
                  <a:cubicBezTo>
                    <a:pt x="16" y="374"/>
                    <a:pt x="15" y="373"/>
                    <a:pt x="14" y="373"/>
                  </a:cubicBezTo>
                  <a:moveTo>
                    <a:pt x="572" y="352"/>
                  </a:moveTo>
                  <a:cubicBezTo>
                    <a:pt x="571" y="352"/>
                    <a:pt x="570" y="352"/>
                    <a:pt x="570" y="353"/>
                  </a:cubicBezTo>
                  <a:cubicBezTo>
                    <a:pt x="569" y="358"/>
                    <a:pt x="568" y="364"/>
                    <a:pt x="566" y="369"/>
                  </a:cubicBezTo>
                  <a:cubicBezTo>
                    <a:pt x="566" y="369"/>
                    <a:pt x="567" y="370"/>
                    <a:pt x="567" y="370"/>
                  </a:cubicBezTo>
                  <a:cubicBezTo>
                    <a:pt x="568" y="371"/>
                    <a:pt x="568" y="371"/>
                    <a:pt x="568" y="371"/>
                  </a:cubicBezTo>
                  <a:cubicBezTo>
                    <a:pt x="568" y="371"/>
                    <a:pt x="569" y="370"/>
                    <a:pt x="569" y="369"/>
                  </a:cubicBezTo>
                  <a:cubicBezTo>
                    <a:pt x="571" y="364"/>
                    <a:pt x="572" y="359"/>
                    <a:pt x="573" y="354"/>
                  </a:cubicBezTo>
                  <a:cubicBezTo>
                    <a:pt x="573" y="353"/>
                    <a:pt x="573" y="352"/>
                    <a:pt x="572" y="352"/>
                  </a:cubicBezTo>
                  <a:cubicBezTo>
                    <a:pt x="572" y="352"/>
                    <a:pt x="572" y="352"/>
                    <a:pt x="572" y="352"/>
                  </a:cubicBezTo>
                  <a:moveTo>
                    <a:pt x="7" y="342"/>
                  </a:moveTo>
                  <a:cubicBezTo>
                    <a:pt x="6" y="342"/>
                    <a:pt x="6" y="342"/>
                    <a:pt x="6" y="342"/>
                  </a:cubicBezTo>
                  <a:cubicBezTo>
                    <a:pt x="5" y="342"/>
                    <a:pt x="5" y="343"/>
                    <a:pt x="5" y="344"/>
                  </a:cubicBezTo>
                  <a:cubicBezTo>
                    <a:pt x="6" y="349"/>
                    <a:pt x="7" y="355"/>
                    <a:pt x="9" y="360"/>
                  </a:cubicBezTo>
                  <a:cubicBezTo>
                    <a:pt x="9" y="360"/>
                    <a:pt x="9" y="361"/>
                    <a:pt x="10" y="361"/>
                  </a:cubicBezTo>
                  <a:cubicBezTo>
                    <a:pt x="10" y="361"/>
                    <a:pt x="10" y="361"/>
                    <a:pt x="10" y="361"/>
                  </a:cubicBezTo>
                  <a:cubicBezTo>
                    <a:pt x="11" y="361"/>
                    <a:pt x="12" y="360"/>
                    <a:pt x="11" y="359"/>
                  </a:cubicBezTo>
                  <a:cubicBezTo>
                    <a:pt x="10" y="354"/>
                    <a:pt x="9" y="349"/>
                    <a:pt x="8" y="343"/>
                  </a:cubicBezTo>
                  <a:cubicBezTo>
                    <a:pt x="8" y="343"/>
                    <a:pt x="7" y="342"/>
                    <a:pt x="7" y="342"/>
                  </a:cubicBezTo>
                  <a:moveTo>
                    <a:pt x="577" y="320"/>
                  </a:moveTo>
                  <a:cubicBezTo>
                    <a:pt x="576" y="320"/>
                    <a:pt x="576" y="321"/>
                    <a:pt x="576" y="322"/>
                  </a:cubicBezTo>
                  <a:cubicBezTo>
                    <a:pt x="575" y="327"/>
                    <a:pt x="574" y="332"/>
                    <a:pt x="573" y="337"/>
                  </a:cubicBezTo>
                  <a:cubicBezTo>
                    <a:pt x="573" y="338"/>
                    <a:pt x="574" y="339"/>
                    <a:pt x="575" y="339"/>
                  </a:cubicBezTo>
                  <a:cubicBezTo>
                    <a:pt x="575" y="339"/>
                    <a:pt x="575" y="339"/>
                    <a:pt x="575" y="339"/>
                  </a:cubicBezTo>
                  <a:cubicBezTo>
                    <a:pt x="576" y="339"/>
                    <a:pt x="576" y="339"/>
                    <a:pt x="576" y="338"/>
                  </a:cubicBezTo>
                  <a:cubicBezTo>
                    <a:pt x="577" y="333"/>
                    <a:pt x="578" y="327"/>
                    <a:pt x="579" y="322"/>
                  </a:cubicBezTo>
                  <a:cubicBezTo>
                    <a:pt x="579" y="321"/>
                    <a:pt x="578" y="320"/>
                    <a:pt x="577" y="320"/>
                  </a:cubicBezTo>
                  <a:cubicBezTo>
                    <a:pt x="577" y="320"/>
                    <a:pt x="577" y="320"/>
                    <a:pt x="577" y="320"/>
                  </a:cubicBezTo>
                  <a:moveTo>
                    <a:pt x="2" y="310"/>
                  </a:moveTo>
                  <a:cubicBezTo>
                    <a:pt x="2" y="310"/>
                    <a:pt x="2" y="310"/>
                    <a:pt x="2" y="310"/>
                  </a:cubicBezTo>
                  <a:cubicBezTo>
                    <a:pt x="1" y="310"/>
                    <a:pt x="1" y="311"/>
                    <a:pt x="1" y="312"/>
                  </a:cubicBezTo>
                  <a:cubicBezTo>
                    <a:pt x="1" y="317"/>
                    <a:pt x="2" y="323"/>
                    <a:pt x="3" y="328"/>
                  </a:cubicBezTo>
                  <a:cubicBezTo>
                    <a:pt x="3" y="329"/>
                    <a:pt x="3" y="329"/>
                    <a:pt x="4" y="329"/>
                  </a:cubicBezTo>
                  <a:cubicBezTo>
                    <a:pt x="4" y="329"/>
                    <a:pt x="4" y="329"/>
                    <a:pt x="4" y="329"/>
                  </a:cubicBezTo>
                  <a:cubicBezTo>
                    <a:pt x="5" y="329"/>
                    <a:pt x="6" y="328"/>
                    <a:pt x="5" y="328"/>
                  </a:cubicBezTo>
                  <a:cubicBezTo>
                    <a:pt x="5" y="322"/>
                    <a:pt x="4" y="317"/>
                    <a:pt x="4" y="312"/>
                  </a:cubicBezTo>
                  <a:cubicBezTo>
                    <a:pt x="4" y="311"/>
                    <a:pt x="3" y="310"/>
                    <a:pt x="2" y="310"/>
                  </a:cubicBezTo>
                  <a:moveTo>
                    <a:pt x="2" y="278"/>
                  </a:moveTo>
                  <a:cubicBezTo>
                    <a:pt x="1" y="278"/>
                    <a:pt x="0" y="279"/>
                    <a:pt x="0" y="280"/>
                  </a:cubicBezTo>
                  <a:cubicBezTo>
                    <a:pt x="0" y="283"/>
                    <a:pt x="0" y="286"/>
                    <a:pt x="0" y="290"/>
                  </a:cubicBezTo>
                  <a:cubicBezTo>
                    <a:pt x="0" y="292"/>
                    <a:pt x="0" y="294"/>
                    <a:pt x="0" y="296"/>
                  </a:cubicBezTo>
                  <a:cubicBezTo>
                    <a:pt x="0" y="297"/>
                    <a:pt x="1" y="297"/>
                    <a:pt x="2" y="297"/>
                  </a:cubicBezTo>
                  <a:cubicBezTo>
                    <a:pt x="2" y="297"/>
                    <a:pt x="2" y="297"/>
                    <a:pt x="2" y="297"/>
                  </a:cubicBezTo>
                  <a:cubicBezTo>
                    <a:pt x="2" y="297"/>
                    <a:pt x="3" y="297"/>
                    <a:pt x="3" y="296"/>
                  </a:cubicBezTo>
                  <a:cubicBezTo>
                    <a:pt x="3" y="294"/>
                    <a:pt x="3" y="292"/>
                    <a:pt x="3" y="290"/>
                  </a:cubicBezTo>
                  <a:cubicBezTo>
                    <a:pt x="3" y="286"/>
                    <a:pt x="3" y="283"/>
                    <a:pt x="3" y="280"/>
                  </a:cubicBezTo>
                  <a:cubicBezTo>
                    <a:pt x="3" y="279"/>
                    <a:pt x="3" y="278"/>
                    <a:pt x="2" y="278"/>
                  </a:cubicBezTo>
                  <a:moveTo>
                    <a:pt x="579" y="276"/>
                  </a:moveTo>
                  <a:cubicBezTo>
                    <a:pt x="579" y="276"/>
                    <a:pt x="579" y="276"/>
                    <a:pt x="579" y="276"/>
                  </a:cubicBezTo>
                  <a:cubicBezTo>
                    <a:pt x="578" y="276"/>
                    <a:pt x="577" y="277"/>
                    <a:pt x="577" y="278"/>
                  </a:cubicBezTo>
                  <a:cubicBezTo>
                    <a:pt x="577" y="282"/>
                    <a:pt x="577" y="286"/>
                    <a:pt x="577" y="290"/>
                  </a:cubicBezTo>
                  <a:cubicBezTo>
                    <a:pt x="577" y="295"/>
                    <a:pt x="577" y="300"/>
                    <a:pt x="577" y="306"/>
                  </a:cubicBezTo>
                  <a:cubicBezTo>
                    <a:pt x="577" y="306"/>
                    <a:pt x="577" y="307"/>
                    <a:pt x="578" y="307"/>
                  </a:cubicBezTo>
                  <a:cubicBezTo>
                    <a:pt x="578" y="307"/>
                    <a:pt x="578" y="307"/>
                    <a:pt x="578" y="307"/>
                  </a:cubicBezTo>
                  <a:cubicBezTo>
                    <a:pt x="579" y="307"/>
                    <a:pt x="580" y="307"/>
                    <a:pt x="580" y="306"/>
                  </a:cubicBezTo>
                  <a:cubicBezTo>
                    <a:pt x="580" y="300"/>
                    <a:pt x="580" y="295"/>
                    <a:pt x="580" y="290"/>
                  </a:cubicBezTo>
                  <a:cubicBezTo>
                    <a:pt x="580" y="286"/>
                    <a:pt x="580" y="282"/>
                    <a:pt x="580" y="277"/>
                  </a:cubicBezTo>
                  <a:cubicBezTo>
                    <a:pt x="580" y="277"/>
                    <a:pt x="579" y="276"/>
                    <a:pt x="579" y="276"/>
                  </a:cubicBezTo>
                  <a:moveTo>
                    <a:pt x="5" y="246"/>
                  </a:moveTo>
                  <a:cubicBezTo>
                    <a:pt x="4" y="246"/>
                    <a:pt x="3" y="247"/>
                    <a:pt x="3" y="247"/>
                  </a:cubicBezTo>
                  <a:cubicBezTo>
                    <a:pt x="2" y="253"/>
                    <a:pt x="2" y="258"/>
                    <a:pt x="1" y="263"/>
                  </a:cubicBezTo>
                  <a:cubicBezTo>
                    <a:pt x="1" y="264"/>
                    <a:pt x="2" y="265"/>
                    <a:pt x="3" y="265"/>
                  </a:cubicBezTo>
                  <a:cubicBezTo>
                    <a:pt x="3" y="265"/>
                    <a:pt x="3" y="265"/>
                    <a:pt x="3" y="265"/>
                  </a:cubicBezTo>
                  <a:cubicBezTo>
                    <a:pt x="3" y="265"/>
                    <a:pt x="4" y="265"/>
                    <a:pt x="4" y="264"/>
                  </a:cubicBezTo>
                  <a:cubicBezTo>
                    <a:pt x="5" y="258"/>
                    <a:pt x="5" y="253"/>
                    <a:pt x="6" y="248"/>
                  </a:cubicBezTo>
                  <a:cubicBezTo>
                    <a:pt x="6" y="247"/>
                    <a:pt x="6" y="246"/>
                    <a:pt x="5" y="246"/>
                  </a:cubicBezTo>
                  <a:cubicBezTo>
                    <a:pt x="5" y="246"/>
                    <a:pt x="5" y="246"/>
                    <a:pt x="5" y="246"/>
                  </a:cubicBezTo>
                  <a:moveTo>
                    <a:pt x="575" y="244"/>
                  </a:moveTo>
                  <a:cubicBezTo>
                    <a:pt x="575" y="244"/>
                    <a:pt x="575" y="244"/>
                    <a:pt x="575" y="244"/>
                  </a:cubicBezTo>
                  <a:cubicBezTo>
                    <a:pt x="574" y="244"/>
                    <a:pt x="574" y="245"/>
                    <a:pt x="574" y="246"/>
                  </a:cubicBezTo>
                  <a:cubicBezTo>
                    <a:pt x="575" y="251"/>
                    <a:pt x="575" y="256"/>
                    <a:pt x="576" y="262"/>
                  </a:cubicBezTo>
                  <a:cubicBezTo>
                    <a:pt x="576" y="262"/>
                    <a:pt x="577" y="263"/>
                    <a:pt x="577" y="263"/>
                  </a:cubicBezTo>
                  <a:cubicBezTo>
                    <a:pt x="578" y="263"/>
                    <a:pt x="578" y="263"/>
                    <a:pt x="578" y="263"/>
                  </a:cubicBezTo>
                  <a:cubicBezTo>
                    <a:pt x="578" y="263"/>
                    <a:pt x="579" y="262"/>
                    <a:pt x="579" y="261"/>
                  </a:cubicBezTo>
                  <a:cubicBezTo>
                    <a:pt x="578" y="256"/>
                    <a:pt x="578" y="251"/>
                    <a:pt x="577" y="245"/>
                  </a:cubicBezTo>
                  <a:cubicBezTo>
                    <a:pt x="577" y="245"/>
                    <a:pt x="576" y="244"/>
                    <a:pt x="575" y="244"/>
                  </a:cubicBezTo>
                  <a:moveTo>
                    <a:pt x="11" y="215"/>
                  </a:moveTo>
                  <a:cubicBezTo>
                    <a:pt x="10" y="215"/>
                    <a:pt x="10" y="215"/>
                    <a:pt x="10" y="216"/>
                  </a:cubicBezTo>
                  <a:cubicBezTo>
                    <a:pt x="8" y="221"/>
                    <a:pt x="7" y="226"/>
                    <a:pt x="6" y="231"/>
                  </a:cubicBezTo>
                  <a:cubicBezTo>
                    <a:pt x="6" y="232"/>
                    <a:pt x="6" y="233"/>
                    <a:pt x="7" y="233"/>
                  </a:cubicBezTo>
                  <a:cubicBezTo>
                    <a:pt x="7" y="233"/>
                    <a:pt x="7" y="233"/>
                    <a:pt x="7" y="233"/>
                  </a:cubicBezTo>
                  <a:cubicBezTo>
                    <a:pt x="8" y="233"/>
                    <a:pt x="9" y="233"/>
                    <a:pt x="9" y="232"/>
                  </a:cubicBezTo>
                  <a:cubicBezTo>
                    <a:pt x="10" y="227"/>
                    <a:pt x="11" y="222"/>
                    <a:pt x="12" y="216"/>
                  </a:cubicBezTo>
                  <a:cubicBezTo>
                    <a:pt x="13" y="216"/>
                    <a:pt x="12" y="215"/>
                    <a:pt x="11" y="215"/>
                  </a:cubicBezTo>
                  <a:cubicBezTo>
                    <a:pt x="11" y="215"/>
                    <a:pt x="11" y="215"/>
                    <a:pt x="11" y="215"/>
                  </a:cubicBezTo>
                  <a:moveTo>
                    <a:pt x="569" y="213"/>
                  </a:moveTo>
                  <a:cubicBezTo>
                    <a:pt x="569" y="213"/>
                    <a:pt x="569" y="213"/>
                    <a:pt x="568" y="213"/>
                  </a:cubicBezTo>
                  <a:cubicBezTo>
                    <a:pt x="568" y="213"/>
                    <a:pt x="567" y="214"/>
                    <a:pt x="567" y="214"/>
                  </a:cubicBezTo>
                  <a:cubicBezTo>
                    <a:pt x="569" y="220"/>
                    <a:pt x="570" y="225"/>
                    <a:pt x="571" y="230"/>
                  </a:cubicBezTo>
                  <a:cubicBezTo>
                    <a:pt x="571" y="231"/>
                    <a:pt x="572" y="231"/>
                    <a:pt x="573" y="231"/>
                  </a:cubicBezTo>
                  <a:cubicBezTo>
                    <a:pt x="573" y="231"/>
                    <a:pt x="573" y="231"/>
                    <a:pt x="573" y="231"/>
                  </a:cubicBezTo>
                  <a:cubicBezTo>
                    <a:pt x="574" y="231"/>
                    <a:pt x="574" y="230"/>
                    <a:pt x="574" y="229"/>
                  </a:cubicBezTo>
                  <a:cubicBezTo>
                    <a:pt x="573" y="224"/>
                    <a:pt x="572" y="219"/>
                    <a:pt x="570" y="214"/>
                  </a:cubicBezTo>
                  <a:cubicBezTo>
                    <a:pt x="570" y="213"/>
                    <a:pt x="569" y="213"/>
                    <a:pt x="569" y="213"/>
                  </a:cubicBezTo>
                  <a:moveTo>
                    <a:pt x="21" y="184"/>
                  </a:moveTo>
                  <a:cubicBezTo>
                    <a:pt x="20" y="184"/>
                    <a:pt x="20" y="184"/>
                    <a:pt x="19" y="185"/>
                  </a:cubicBezTo>
                  <a:cubicBezTo>
                    <a:pt x="18" y="190"/>
                    <a:pt x="16" y="195"/>
                    <a:pt x="14" y="200"/>
                  </a:cubicBezTo>
                  <a:cubicBezTo>
                    <a:pt x="14" y="201"/>
                    <a:pt x="14" y="202"/>
                    <a:pt x="15" y="202"/>
                  </a:cubicBezTo>
                  <a:cubicBezTo>
                    <a:pt x="15" y="202"/>
                    <a:pt x="15" y="202"/>
                    <a:pt x="15" y="202"/>
                  </a:cubicBezTo>
                  <a:cubicBezTo>
                    <a:pt x="16" y="202"/>
                    <a:pt x="17" y="202"/>
                    <a:pt x="17" y="201"/>
                  </a:cubicBezTo>
                  <a:cubicBezTo>
                    <a:pt x="19" y="196"/>
                    <a:pt x="20" y="191"/>
                    <a:pt x="22" y="186"/>
                  </a:cubicBezTo>
                  <a:cubicBezTo>
                    <a:pt x="23" y="185"/>
                    <a:pt x="22" y="184"/>
                    <a:pt x="21" y="184"/>
                  </a:cubicBezTo>
                  <a:cubicBezTo>
                    <a:pt x="21" y="184"/>
                    <a:pt x="21" y="184"/>
                    <a:pt x="21" y="184"/>
                  </a:cubicBezTo>
                  <a:moveTo>
                    <a:pt x="559" y="182"/>
                  </a:moveTo>
                  <a:cubicBezTo>
                    <a:pt x="559" y="182"/>
                    <a:pt x="558" y="182"/>
                    <a:pt x="558" y="182"/>
                  </a:cubicBezTo>
                  <a:cubicBezTo>
                    <a:pt x="557" y="182"/>
                    <a:pt x="557" y="183"/>
                    <a:pt x="557" y="184"/>
                  </a:cubicBezTo>
                  <a:cubicBezTo>
                    <a:pt x="559" y="189"/>
                    <a:pt x="561" y="194"/>
                    <a:pt x="563" y="199"/>
                  </a:cubicBezTo>
                  <a:cubicBezTo>
                    <a:pt x="563" y="200"/>
                    <a:pt x="564" y="200"/>
                    <a:pt x="564" y="200"/>
                  </a:cubicBezTo>
                  <a:cubicBezTo>
                    <a:pt x="565" y="200"/>
                    <a:pt x="565" y="200"/>
                    <a:pt x="565" y="200"/>
                  </a:cubicBezTo>
                  <a:cubicBezTo>
                    <a:pt x="565" y="200"/>
                    <a:pt x="566" y="199"/>
                    <a:pt x="566" y="198"/>
                  </a:cubicBezTo>
                  <a:cubicBezTo>
                    <a:pt x="564" y="193"/>
                    <a:pt x="562" y="188"/>
                    <a:pt x="560" y="183"/>
                  </a:cubicBezTo>
                  <a:cubicBezTo>
                    <a:pt x="560" y="182"/>
                    <a:pt x="559" y="182"/>
                    <a:pt x="559" y="182"/>
                  </a:cubicBezTo>
                  <a:moveTo>
                    <a:pt x="34" y="155"/>
                  </a:moveTo>
                  <a:cubicBezTo>
                    <a:pt x="34" y="155"/>
                    <a:pt x="33" y="155"/>
                    <a:pt x="33" y="155"/>
                  </a:cubicBezTo>
                  <a:cubicBezTo>
                    <a:pt x="30" y="160"/>
                    <a:pt x="28" y="165"/>
                    <a:pt x="26" y="170"/>
                  </a:cubicBezTo>
                  <a:cubicBezTo>
                    <a:pt x="25" y="171"/>
                    <a:pt x="26" y="172"/>
                    <a:pt x="27" y="172"/>
                  </a:cubicBezTo>
                  <a:cubicBezTo>
                    <a:pt x="27" y="172"/>
                    <a:pt x="27" y="172"/>
                    <a:pt x="27" y="172"/>
                  </a:cubicBezTo>
                  <a:cubicBezTo>
                    <a:pt x="28" y="172"/>
                    <a:pt x="28" y="172"/>
                    <a:pt x="28" y="171"/>
                  </a:cubicBezTo>
                  <a:cubicBezTo>
                    <a:pt x="31" y="166"/>
                    <a:pt x="33" y="162"/>
                    <a:pt x="35" y="157"/>
                  </a:cubicBezTo>
                  <a:cubicBezTo>
                    <a:pt x="36" y="156"/>
                    <a:pt x="36" y="155"/>
                    <a:pt x="35" y="155"/>
                  </a:cubicBezTo>
                  <a:cubicBezTo>
                    <a:pt x="35" y="155"/>
                    <a:pt x="34" y="155"/>
                    <a:pt x="34" y="155"/>
                  </a:cubicBezTo>
                  <a:moveTo>
                    <a:pt x="545" y="153"/>
                  </a:moveTo>
                  <a:cubicBezTo>
                    <a:pt x="545" y="153"/>
                    <a:pt x="545" y="153"/>
                    <a:pt x="545" y="153"/>
                  </a:cubicBezTo>
                  <a:cubicBezTo>
                    <a:pt x="544" y="153"/>
                    <a:pt x="544" y="154"/>
                    <a:pt x="544" y="155"/>
                  </a:cubicBezTo>
                  <a:cubicBezTo>
                    <a:pt x="546" y="160"/>
                    <a:pt x="549" y="165"/>
                    <a:pt x="551" y="169"/>
                  </a:cubicBezTo>
                  <a:cubicBezTo>
                    <a:pt x="551" y="170"/>
                    <a:pt x="552" y="170"/>
                    <a:pt x="552" y="170"/>
                  </a:cubicBezTo>
                  <a:cubicBezTo>
                    <a:pt x="553" y="170"/>
                    <a:pt x="553" y="170"/>
                    <a:pt x="553" y="170"/>
                  </a:cubicBezTo>
                  <a:cubicBezTo>
                    <a:pt x="554" y="170"/>
                    <a:pt x="554" y="169"/>
                    <a:pt x="554" y="168"/>
                  </a:cubicBezTo>
                  <a:cubicBezTo>
                    <a:pt x="551" y="163"/>
                    <a:pt x="549" y="158"/>
                    <a:pt x="547" y="154"/>
                  </a:cubicBezTo>
                  <a:cubicBezTo>
                    <a:pt x="546" y="153"/>
                    <a:pt x="546" y="153"/>
                    <a:pt x="545" y="153"/>
                  </a:cubicBezTo>
                  <a:moveTo>
                    <a:pt x="51" y="127"/>
                  </a:moveTo>
                  <a:cubicBezTo>
                    <a:pt x="50" y="127"/>
                    <a:pt x="50" y="127"/>
                    <a:pt x="49" y="128"/>
                  </a:cubicBezTo>
                  <a:cubicBezTo>
                    <a:pt x="46" y="132"/>
                    <a:pt x="44" y="137"/>
                    <a:pt x="41" y="141"/>
                  </a:cubicBezTo>
                  <a:cubicBezTo>
                    <a:pt x="40" y="142"/>
                    <a:pt x="41" y="143"/>
                    <a:pt x="41" y="143"/>
                  </a:cubicBezTo>
                  <a:cubicBezTo>
                    <a:pt x="42" y="144"/>
                    <a:pt x="42" y="144"/>
                    <a:pt x="42" y="144"/>
                  </a:cubicBezTo>
                  <a:cubicBezTo>
                    <a:pt x="43" y="144"/>
                    <a:pt x="43" y="143"/>
                    <a:pt x="43" y="143"/>
                  </a:cubicBezTo>
                  <a:cubicBezTo>
                    <a:pt x="46" y="138"/>
                    <a:pt x="49" y="134"/>
                    <a:pt x="52" y="129"/>
                  </a:cubicBezTo>
                  <a:cubicBezTo>
                    <a:pt x="52" y="129"/>
                    <a:pt x="52" y="128"/>
                    <a:pt x="51" y="127"/>
                  </a:cubicBezTo>
                  <a:cubicBezTo>
                    <a:pt x="51" y="127"/>
                    <a:pt x="51" y="127"/>
                    <a:pt x="51" y="127"/>
                  </a:cubicBezTo>
                  <a:moveTo>
                    <a:pt x="529" y="125"/>
                  </a:moveTo>
                  <a:cubicBezTo>
                    <a:pt x="528" y="125"/>
                    <a:pt x="528" y="126"/>
                    <a:pt x="528" y="126"/>
                  </a:cubicBezTo>
                  <a:cubicBezTo>
                    <a:pt x="527" y="126"/>
                    <a:pt x="527" y="127"/>
                    <a:pt x="527" y="128"/>
                  </a:cubicBezTo>
                  <a:cubicBezTo>
                    <a:pt x="530" y="132"/>
                    <a:pt x="533" y="137"/>
                    <a:pt x="536" y="141"/>
                  </a:cubicBezTo>
                  <a:cubicBezTo>
                    <a:pt x="536" y="142"/>
                    <a:pt x="537" y="142"/>
                    <a:pt x="537" y="142"/>
                  </a:cubicBezTo>
                  <a:cubicBezTo>
                    <a:pt x="538" y="142"/>
                    <a:pt x="538" y="142"/>
                    <a:pt x="538" y="142"/>
                  </a:cubicBezTo>
                  <a:cubicBezTo>
                    <a:pt x="539" y="141"/>
                    <a:pt x="539" y="140"/>
                    <a:pt x="539" y="140"/>
                  </a:cubicBezTo>
                  <a:cubicBezTo>
                    <a:pt x="536" y="135"/>
                    <a:pt x="533" y="130"/>
                    <a:pt x="530" y="126"/>
                  </a:cubicBezTo>
                  <a:cubicBezTo>
                    <a:pt x="530" y="126"/>
                    <a:pt x="529" y="125"/>
                    <a:pt x="529" y="125"/>
                  </a:cubicBezTo>
                  <a:moveTo>
                    <a:pt x="70" y="101"/>
                  </a:moveTo>
                  <a:cubicBezTo>
                    <a:pt x="70" y="101"/>
                    <a:pt x="69" y="102"/>
                    <a:pt x="69" y="102"/>
                  </a:cubicBezTo>
                  <a:cubicBezTo>
                    <a:pt x="65" y="106"/>
                    <a:pt x="62" y="110"/>
                    <a:pt x="59" y="115"/>
                  </a:cubicBezTo>
                  <a:cubicBezTo>
                    <a:pt x="58" y="115"/>
                    <a:pt x="58" y="116"/>
                    <a:pt x="59" y="117"/>
                  </a:cubicBezTo>
                  <a:cubicBezTo>
                    <a:pt x="60" y="117"/>
                    <a:pt x="60" y="117"/>
                    <a:pt x="60" y="117"/>
                  </a:cubicBezTo>
                  <a:cubicBezTo>
                    <a:pt x="60" y="117"/>
                    <a:pt x="61" y="117"/>
                    <a:pt x="61" y="116"/>
                  </a:cubicBezTo>
                  <a:cubicBezTo>
                    <a:pt x="64" y="112"/>
                    <a:pt x="68" y="108"/>
                    <a:pt x="71" y="104"/>
                  </a:cubicBezTo>
                  <a:cubicBezTo>
                    <a:pt x="72" y="103"/>
                    <a:pt x="72" y="102"/>
                    <a:pt x="71" y="102"/>
                  </a:cubicBezTo>
                  <a:cubicBezTo>
                    <a:pt x="71" y="102"/>
                    <a:pt x="70" y="101"/>
                    <a:pt x="70" y="101"/>
                  </a:cubicBezTo>
                  <a:moveTo>
                    <a:pt x="509" y="100"/>
                  </a:moveTo>
                  <a:cubicBezTo>
                    <a:pt x="509" y="100"/>
                    <a:pt x="508" y="100"/>
                    <a:pt x="508" y="100"/>
                  </a:cubicBezTo>
                  <a:cubicBezTo>
                    <a:pt x="507" y="101"/>
                    <a:pt x="507" y="102"/>
                    <a:pt x="508" y="102"/>
                  </a:cubicBezTo>
                  <a:cubicBezTo>
                    <a:pt x="511" y="106"/>
                    <a:pt x="515" y="111"/>
                    <a:pt x="518" y="115"/>
                  </a:cubicBezTo>
                  <a:cubicBezTo>
                    <a:pt x="518" y="115"/>
                    <a:pt x="519" y="115"/>
                    <a:pt x="519" y="115"/>
                  </a:cubicBezTo>
                  <a:cubicBezTo>
                    <a:pt x="520" y="115"/>
                    <a:pt x="520" y="115"/>
                    <a:pt x="520" y="115"/>
                  </a:cubicBezTo>
                  <a:cubicBezTo>
                    <a:pt x="521" y="115"/>
                    <a:pt x="521" y="114"/>
                    <a:pt x="520" y="113"/>
                  </a:cubicBezTo>
                  <a:cubicBezTo>
                    <a:pt x="517" y="109"/>
                    <a:pt x="514" y="105"/>
                    <a:pt x="510" y="100"/>
                  </a:cubicBezTo>
                  <a:cubicBezTo>
                    <a:pt x="510" y="100"/>
                    <a:pt x="509" y="100"/>
                    <a:pt x="509" y="100"/>
                  </a:cubicBezTo>
                  <a:moveTo>
                    <a:pt x="92" y="78"/>
                  </a:moveTo>
                  <a:cubicBezTo>
                    <a:pt x="92" y="78"/>
                    <a:pt x="92" y="78"/>
                    <a:pt x="91" y="78"/>
                  </a:cubicBezTo>
                  <a:cubicBezTo>
                    <a:pt x="87" y="82"/>
                    <a:pt x="83" y="86"/>
                    <a:pt x="80" y="90"/>
                  </a:cubicBezTo>
                  <a:cubicBezTo>
                    <a:pt x="79" y="90"/>
                    <a:pt x="79" y="91"/>
                    <a:pt x="80" y="92"/>
                  </a:cubicBezTo>
                  <a:cubicBezTo>
                    <a:pt x="80" y="92"/>
                    <a:pt x="80" y="92"/>
                    <a:pt x="81" y="92"/>
                  </a:cubicBezTo>
                  <a:cubicBezTo>
                    <a:pt x="81" y="92"/>
                    <a:pt x="82" y="92"/>
                    <a:pt x="82" y="92"/>
                  </a:cubicBezTo>
                  <a:cubicBezTo>
                    <a:pt x="86" y="88"/>
                    <a:pt x="89" y="84"/>
                    <a:pt x="93" y="81"/>
                  </a:cubicBezTo>
                  <a:cubicBezTo>
                    <a:pt x="94" y="80"/>
                    <a:pt x="94" y="79"/>
                    <a:pt x="93" y="79"/>
                  </a:cubicBezTo>
                  <a:cubicBezTo>
                    <a:pt x="93" y="78"/>
                    <a:pt x="93" y="78"/>
                    <a:pt x="92" y="78"/>
                  </a:cubicBezTo>
                  <a:moveTo>
                    <a:pt x="487" y="77"/>
                  </a:moveTo>
                  <a:cubicBezTo>
                    <a:pt x="486" y="77"/>
                    <a:pt x="486" y="77"/>
                    <a:pt x="486" y="77"/>
                  </a:cubicBezTo>
                  <a:cubicBezTo>
                    <a:pt x="485" y="78"/>
                    <a:pt x="485" y="79"/>
                    <a:pt x="486" y="79"/>
                  </a:cubicBezTo>
                  <a:cubicBezTo>
                    <a:pt x="490" y="83"/>
                    <a:pt x="493" y="87"/>
                    <a:pt x="497" y="91"/>
                  </a:cubicBezTo>
                  <a:cubicBezTo>
                    <a:pt x="497" y="91"/>
                    <a:pt x="498" y="91"/>
                    <a:pt x="498" y="91"/>
                  </a:cubicBezTo>
                  <a:cubicBezTo>
                    <a:pt x="499" y="91"/>
                    <a:pt x="499" y="91"/>
                    <a:pt x="499" y="91"/>
                  </a:cubicBezTo>
                  <a:cubicBezTo>
                    <a:pt x="500" y="90"/>
                    <a:pt x="500" y="89"/>
                    <a:pt x="499" y="88"/>
                  </a:cubicBezTo>
                  <a:cubicBezTo>
                    <a:pt x="496" y="85"/>
                    <a:pt x="492" y="81"/>
                    <a:pt x="488" y="77"/>
                  </a:cubicBezTo>
                  <a:cubicBezTo>
                    <a:pt x="487" y="77"/>
                    <a:pt x="487" y="77"/>
                    <a:pt x="487" y="77"/>
                  </a:cubicBezTo>
                  <a:moveTo>
                    <a:pt x="117" y="57"/>
                  </a:moveTo>
                  <a:cubicBezTo>
                    <a:pt x="117" y="57"/>
                    <a:pt x="116" y="57"/>
                    <a:pt x="116" y="58"/>
                  </a:cubicBezTo>
                  <a:cubicBezTo>
                    <a:pt x="112" y="61"/>
                    <a:pt x="107" y="64"/>
                    <a:pt x="103" y="68"/>
                  </a:cubicBezTo>
                  <a:cubicBezTo>
                    <a:pt x="103" y="68"/>
                    <a:pt x="103" y="69"/>
                    <a:pt x="103" y="70"/>
                  </a:cubicBezTo>
                  <a:cubicBezTo>
                    <a:pt x="103" y="70"/>
                    <a:pt x="104" y="70"/>
                    <a:pt x="104" y="70"/>
                  </a:cubicBezTo>
                  <a:cubicBezTo>
                    <a:pt x="105" y="70"/>
                    <a:pt x="105" y="70"/>
                    <a:pt x="105" y="70"/>
                  </a:cubicBezTo>
                  <a:cubicBezTo>
                    <a:pt x="109" y="67"/>
                    <a:pt x="113" y="63"/>
                    <a:pt x="118" y="60"/>
                  </a:cubicBezTo>
                  <a:cubicBezTo>
                    <a:pt x="118" y="60"/>
                    <a:pt x="118" y="59"/>
                    <a:pt x="118" y="58"/>
                  </a:cubicBezTo>
                  <a:cubicBezTo>
                    <a:pt x="118" y="58"/>
                    <a:pt x="117" y="57"/>
                    <a:pt x="117" y="57"/>
                  </a:cubicBezTo>
                  <a:moveTo>
                    <a:pt x="462" y="56"/>
                  </a:moveTo>
                  <a:cubicBezTo>
                    <a:pt x="462" y="56"/>
                    <a:pt x="461" y="56"/>
                    <a:pt x="461" y="57"/>
                  </a:cubicBezTo>
                  <a:cubicBezTo>
                    <a:pt x="460" y="57"/>
                    <a:pt x="460" y="58"/>
                    <a:pt x="461" y="59"/>
                  </a:cubicBezTo>
                  <a:cubicBezTo>
                    <a:pt x="465" y="62"/>
                    <a:pt x="470" y="65"/>
                    <a:pt x="474" y="69"/>
                  </a:cubicBezTo>
                  <a:cubicBezTo>
                    <a:pt x="475" y="69"/>
                    <a:pt x="475" y="69"/>
                    <a:pt x="475" y="69"/>
                  </a:cubicBezTo>
                  <a:cubicBezTo>
                    <a:pt x="475" y="69"/>
                    <a:pt x="475" y="69"/>
                    <a:pt x="476" y="69"/>
                  </a:cubicBezTo>
                  <a:cubicBezTo>
                    <a:pt x="476" y="68"/>
                    <a:pt x="476" y="67"/>
                    <a:pt x="476" y="66"/>
                  </a:cubicBezTo>
                  <a:cubicBezTo>
                    <a:pt x="471" y="63"/>
                    <a:pt x="467" y="60"/>
                    <a:pt x="463" y="56"/>
                  </a:cubicBezTo>
                  <a:cubicBezTo>
                    <a:pt x="463" y="56"/>
                    <a:pt x="462" y="56"/>
                    <a:pt x="462" y="56"/>
                  </a:cubicBezTo>
                  <a:moveTo>
                    <a:pt x="144" y="39"/>
                  </a:moveTo>
                  <a:cubicBezTo>
                    <a:pt x="143" y="39"/>
                    <a:pt x="143" y="40"/>
                    <a:pt x="143" y="40"/>
                  </a:cubicBezTo>
                  <a:cubicBezTo>
                    <a:pt x="138" y="42"/>
                    <a:pt x="134" y="45"/>
                    <a:pt x="129" y="48"/>
                  </a:cubicBezTo>
                  <a:cubicBezTo>
                    <a:pt x="128" y="49"/>
                    <a:pt x="128" y="50"/>
                    <a:pt x="129" y="50"/>
                  </a:cubicBezTo>
                  <a:cubicBezTo>
                    <a:pt x="129" y="51"/>
                    <a:pt x="129" y="51"/>
                    <a:pt x="130" y="51"/>
                  </a:cubicBezTo>
                  <a:cubicBezTo>
                    <a:pt x="131" y="51"/>
                    <a:pt x="131" y="51"/>
                    <a:pt x="131" y="51"/>
                  </a:cubicBezTo>
                  <a:cubicBezTo>
                    <a:pt x="135" y="48"/>
                    <a:pt x="140" y="45"/>
                    <a:pt x="144" y="42"/>
                  </a:cubicBezTo>
                  <a:cubicBezTo>
                    <a:pt x="145" y="42"/>
                    <a:pt x="145" y="41"/>
                    <a:pt x="145" y="40"/>
                  </a:cubicBezTo>
                  <a:cubicBezTo>
                    <a:pt x="145" y="40"/>
                    <a:pt x="144" y="39"/>
                    <a:pt x="144" y="39"/>
                  </a:cubicBezTo>
                  <a:moveTo>
                    <a:pt x="435" y="38"/>
                  </a:moveTo>
                  <a:cubicBezTo>
                    <a:pt x="435" y="38"/>
                    <a:pt x="434" y="39"/>
                    <a:pt x="434" y="39"/>
                  </a:cubicBezTo>
                  <a:cubicBezTo>
                    <a:pt x="433" y="40"/>
                    <a:pt x="434" y="41"/>
                    <a:pt x="434" y="41"/>
                  </a:cubicBezTo>
                  <a:cubicBezTo>
                    <a:pt x="439" y="44"/>
                    <a:pt x="444" y="47"/>
                    <a:pt x="448" y="50"/>
                  </a:cubicBezTo>
                  <a:cubicBezTo>
                    <a:pt x="449" y="50"/>
                    <a:pt x="449" y="50"/>
                    <a:pt x="449" y="50"/>
                  </a:cubicBezTo>
                  <a:cubicBezTo>
                    <a:pt x="449" y="50"/>
                    <a:pt x="450" y="50"/>
                    <a:pt x="450" y="49"/>
                  </a:cubicBezTo>
                  <a:cubicBezTo>
                    <a:pt x="450" y="49"/>
                    <a:pt x="450" y="48"/>
                    <a:pt x="450" y="47"/>
                  </a:cubicBezTo>
                  <a:cubicBezTo>
                    <a:pt x="445" y="44"/>
                    <a:pt x="441" y="41"/>
                    <a:pt x="436" y="39"/>
                  </a:cubicBezTo>
                  <a:cubicBezTo>
                    <a:pt x="436" y="39"/>
                    <a:pt x="435" y="38"/>
                    <a:pt x="435" y="38"/>
                  </a:cubicBezTo>
                  <a:moveTo>
                    <a:pt x="172" y="25"/>
                  </a:moveTo>
                  <a:cubicBezTo>
                    <a:pt x="172" y="25"/>
                    <a:pt x="172" y="25"/>
                    <a:pt x="171" y="25"/>
                  </a:cubicBezTo>
                  <a:cubicBezTo>
                    <a:pt x="167" y="27"/>
                    <a:pt x="162" y="29"/>
                    <a:pt x="157" y="32"/>
                  </a:cubicBezTo>
                  <a:cubicBezTo>
                    <a:pt x="156" y="32"/>
                    <a:pt x="156" y="33"/>
                    <a:pt x="156" y="34"/>
                  </a:cubicBezTo>
                  <a:cubicBezTo>
                    <a:pt x="157" y="34"/>
                    <a:pt x="157" y="35"/>
                    <a:pt x="158" y="35"/>
                  </a:cubicBezTo>
                  <a:cubicBezTo>
                    <a:pt x="158" y="34"/>
                    <a:pt x="158" y="34"/>
                    <a:pt x="158" y="34"/>
                  </a:cubicBezTo>
                  <a:cubicBezTo>
                    <a:pt x="163" y="32"/>
                    <a:pt x="168" y="30"/>
                    <a:pt x="173" y="28"/>
                  </a:cubicBezTo>
                  <a:cubicBezTo>
                    <a:pt x="173" y="27"/>
                    <a:pt x="174" y="26"/>
                    <a:pt x="173" y="26"/>
                  </a:cubicBezTo>
                  <a:cubicBezTo>
                    <a:pt x="173" y="25"/>
                    <a:pt x="173" y="25"/>
                    <a:pt x="172" y="25"/>
                  </a:cubicBezTo>
                  <a:moveTo>
                    <a:pt x="406" y="24"/>
                  </a:moveTo>
                  <a:cubicBezTo>
                    <a:pt x="406" y="24"/>
                    <a:pt x="405" y="24"/>
                    <a:pt x="405" y="25"/>
                  </a:cubicBezTo>
                  <a:cubicBezTo>
                    <a:pt x="405" y="26"/>
                    <a:pt x="405" y="26"/>
                    <a:pt x="406" y="27"/>
                  </a:cubicBezTo>
                  <a:cubicBezTo>
                    <a:pt x="411" y="29"/>
                    <a:pt x="416" y="31"/>
                    <a:pt x="420" y="34"/>
                  </a:cubicBezTo>
                  <a:cubicBezTo>
                    <a:pt x="421" y="34"/>
                    <a:pt x="421" y="34"/>
                    <a:pt x="421" y="34"/>
                  </a:cubicBezTo>
                  <a:cubicBezTo>
                    <a:pt x="422" y="34"/>
                    <a:pt x="422" y="33"/>
                    <a:pt x="422" y="33"/>
                  </a:cubicBezTo>
                  <a:cubicBezTo>
                    <a:pt x="423" y="32"/>
                    <a:pt x="422" y="31"/>
                    <a:pt x="422" y="31"/>
                  </a:cubicBezTo>
                  <a:cubicBezTo>
                    <a:pt x="417" y="29"/>
                    <a:pt x="412" y="26"/>
                    <a:pt x="407" y="24"/>
                  </a:cubicBezTo>
                  <a:cubicBezTo>
                    <a:pt x="407" y="24"/>
                    <a:pt x="407" y="24"/>
                    <a:pt x="406" y="24"/>
                  </a:cubicBezTo>
                  <a:moveTo>
                    <a:pt x="202" y="13"/>
                  </a:moveTo>
                  <a:cubicBezTo>
                    <a:pt x="202" y="13"/>
                    <a:pt x="202" y="13"/>
                    <a:pt x="202" y="13"/>
                  </a:cubicBezTo>
                  <a:cubicBezTo>
                    <a:pt x="196" y="15"/>
                    <a:pt x="191" y="17"/>
                    <a:pt x="186" y="19"/>
                  </a:cubicBezTo>
                  <a:cubicBezTo>
                    <a:pt x="186" y="19"/>
                    <a:pt x="185" y="20"/>
                    <a:pt x="185" y="21"/>
                  </a:cubicBezTo>
                  <a:cubicBezTo>
                    <a:pt x="186" y="21"/>
                    <a:pt x="186" y="22"/>
                    <a:pt x="187" y="22"/>
                  </a:cubicBezTo>
                  <a:cubicBezTo>
                    <a:pt x="187" y="21"/>
                    <a:pt x="187" y="21"/>
                    <a:pt x="187" y="21"/>
                  </a:cubicBezTo>
                  <a:cubicBezTo>
                    <a:pt x="192" y="20"/>
                    <a:pt x="197" y="18"/>
                    <a:pt x="202" y="16"/>
                  </a:cubicBezTo>
                  <a:cubicBezTo>
                    <a:pt x="203" y="16"/>
                    <a:pt x="204" y="15"/>
                    <a:pt x="203" y="14"/>
                  </a:cubicBezTo>
                  <a:cubicBezTo>
                    <a:pt x="203" y="14"/>
                    <a:pt x="203" y="13"/>
                    <a:pt x="202" y="13"/>
                  </a:cubicBezTo>
                  <a:moveTo>
                    <a:pt x="376" y="13"/>
                  </a:moveTo>
                  <a:cubicBezTo>
                    <a:pt x="376" y="13"/>
                    <a:pt x="375" y="13"/>
                    <a:pt x="375" y="14"/>
                  </a:cubicBezTo>
                  <a:cubicBezTo>
                    <a:pt x="375" y="14"/>
                    <a:pt x="375" y="15"/>
                    <a:pt x="376" y="15"/>
                  </a:cubicBezTo>
                  <a:cubicBezTo>
                    <a:pt x="381" y="17"/>
                    <a:pt x="386" y="19"/>
                    <a:pt x="391" y="21"/>
                  </a:cubicBezTo>
                  <a:cubicBezTo>
                    <a:pt x="392" y="21"/>
                    <a:pt x="392" y="21"/>
                    <a:pt x="392" y="21"/>
                  </a:cubicBezTo>
                  <a:cubicBezTo>
                    <a:pt x="392" y="21"/>
                    <a:pt x="393" y="20"/>
                    <a:pt x="393" y="20"/>
                  </a:cubicBezTo>
                  <a:cubicBezTo>
                    <a:pt x="393" y="19"/>
                    <a:pt x="393" y="18"/>
                    <a:pt x="392" y="18"/>
                  </a:cubicBezTo>
                  <a:cubicBezTo>
                    <a:pt x="387" y="16"/>
                    <a:pt x="382" y="14"/>
                    <a:pt x="377" y="13"/>
                  </a:cubicBezTo>
                  <a:cubicBezTo>
                    <a:pt x="377" y="13"/>
                    <a:pt x="376" y="13"/>
                    <a:pt x="376" y="13"/>
                  </a:cubicBezTo>
                  <a:moveTo>
                    <a:pt x="233" y="5"/>
                  </a:moveTo>
                  <a:cubicBezTo>
                    <a:pt x="233" y="5"/>
                    <a:pt x="233" y="5"/>
                    <a:pt x="233" y="5"/>
                  </a:cubicBezTo>
                  <a:cubicBezTo>
                    <a:pt x="228" y="6"/>
                    <a:pt x="222" y="7"/>
                    <a:pt x="217" y="9"/>
                  </a:cubicBezTo>
                  <a:cubicBezTo>
                    <a:pt x="216" y="9"/>
                    <a:pt x="216" y="10"/>
                    <a:pt x="216" y="11"/>
                  </a:cubicBezTo>
                  <a:cubicBezTo>
                    <a:pt x="216" y="11"/>
                    <a:pt x="217" y="12"/>
                    <a:pt x="217" y="12"/>
                  </a:cubicBezTo>
                  <a:cubicBezTo>
                    <a:pt x="218" y="12"/>
                    <a:pt x="218" y="12"/>
                    <a:pt x="218" y="12"/>
                  </a:cubicBezTo>
                  <a:cubicBezTo>
                    <a:pt x="223" y="10"/>
                    <a:pt x="228" y="9"/>
                    <a:pt x="233" y="8"/>
                  </a:cubicBezTo>
                  <a:cubicBezTo>
                    <a:pt x="234" y="8"/>
                    <a:pt x="235" y="7"/>
                    <a:pt x="235" y="6"/>
                  </a:cubicBezTo>
                  <a:cubicBezTo>
                    <a:pt x="234" y="6"/>
                    <a:pt x="234" y="5"/>
                    <a:pt x="233" y="5"/>
                  </a:cubicBezTo>
                  <a:moveTo>
                    <a:pt x="345" y="5"/>
                  </a:moveTo>
                  <a:cubicBezTo>
                    <a:pt x="344" y="5"/>
                    <a:pt x="344" y="5"/>
                    <a:pt x="344" y="6"/>
                  </a:cubicBezTo>
                  <a:cubicBezTo>
                    <a:pt x="343" y="7"/>
                    <a:pt x="344" y="8"/>
                    <a:pt x="345" y="8"/>
                  </a:cubicBezTo>
                  <a:cubicBezTo>
                    <a:pt x="350" y="9"/>
                    <a:pt x="355" y="10"/>
                    <a:pt x="360" y="11"/>
                  </a:cubicBezTo>
                  <a:cubicBezTo>
                    <a:pt x="361" y="11"/>
                    <a:pt x="361" y="11"/>
                    <a:pt x="361" y="11"/>
                  </a:cubicBezTo>
                  <a:cubicBezTo>
                    <a:pt x="361" y="11"/>
                    <a:pt x="362" y="11"/>
                    <a:pt x="362" y="10"/>
                  </a:cubicBezTo>
                  <a:cubicBezTo>
                    <a:pt x="362" y="9"/>
                    <a:pt x="362" y="8"/>
                    <a:pt x="361" y="8"/>
                  </a:cubicBezTo>
                  <a:cubicBezTo>
                    <a:pt x="356" y="7"/>
                    <a:pt x="351" y="6"/>
                    <a:pt x="345" y="5"/>
                  </a:cubicBezTo>
                  <a:cubicBezTo>
                    <a:pt x="345" y="5"/>
                    <a:pt x="345" y="5"/>
                    <a:pt x="345" y="5"/>
                  </a:cubicBezTo>
                  <a:moveTo>
                    <a:pt x="265" y="1"/>
                  </a:moveTo>
                  <a:cubicBezTo>
                    <a:pt x="265" y="1"/>
                    <a:pt x="265" y="1"/>
                    <a:pt x="265" y="1"/>
                  </a:cubicBezTo>
                  <a:cubicBezTo>
                    <a:pt x="260" y="1"/>
                    <a:pt x="254" y="2"/>
                    <a:pt x="249" y="2"/>
                  </a:cubicBezTo>
                  <a:cubicBezTo>
                    <a:pt x="248" y="3"/>
                    <a:pt x="247" y="3"/>
                    <a:pt x="248" y="4"/>
                  </a:cubicBezTo>
                  <a:cubicBezTo>
                    <a:pt x="248" y="5"/>
                    <a:pt x="248" y="5"/>
                    <a:pt x="249" y="5"/>
                  </a:cubicBezTo>
                  <a:cubicBezTo>
                    <a:pt x="249" y="5"/>
                    <a:pt x="249" y="5"/>
                    <a:pt x="249" y="5"/>
                  </a:cubicBezTo>
                  <a:cubicBezTo>
                    <a:pt x="254" y="5"/>
                    <a:pt x="260" y="4"/>
                    <a:pt x="265" y="4"/>
                  </a:cubicBezTo>
                  <a:cubicBezTo>
                    <a:pt x="266" y="3"/>
                    <a:pt x="267" y="3"/>
                    <a:pt x="266" y="2"/>
                  </a:cubicBezTo>
                  <a:cubicBezTo>
                    <a:pt x="266" y="1"/>
                    <a:pt x="266" y="1"/>
                    <a:pt x="265" y="1"/>
                  </a:cubicBezTo>
                  <a:moveTo>
                    <a:pt x="313" y="0"/>
                  </a:moveTo>
                  <a:cubicBezTo>
                    <a:pt x="312" y="0"/>
                    <a:pt x="312" y="1"/>
                    <a:pt x="312" y="2"/>
                  </a:cubicBezTo>
                  <a:cubicBezTo>
                    <a:pt x="312" y="3"/>
                    <a:pt x="312" y="3"/>
                    <a:pt x="313" y="3"/>
                  </a:cubicBezTo>
                  <a:cubicBezTo>
                    <a:pt x="318" y="4"/>
                    <a:pt x="324" y="4"/>
                    <a:pt x="329" y="5"/>
                  </a:cubicBezTo>
                  <a:cubicBezTo>
                    <a:pt x="329" y="5"/>
                    <a:pt x="329" y="5"/>
                    <a:pt x="329" y="5"/>
                  </a:cubicBezTo>
                  <a:cubicBezTo>
                    <a:pt x="330" y="5"/>
                    <a:pt x="331" y="5"/>
                    <a:pt x="331" y="4"/>
                  </a:cubicBezTo>
                  <a:cubicBezTo>
                    <a:pt x="331" y="3"/>
                    <a:pt x="330" y="2"/>
                    <a:pt x="329" y="2"/>
                  </a:cubicBezTo>
                  <a:cubicBezTo>
                    <a:pt x="324" y="1"/>
                    <a:pt x="319" y="1"/>
                    <a:pt x="313" y="0"/>
                  </a:cubicBezTo>
                  <a:cubicBezTo>
                    <a:pt x="313" y="0"/>
                    <a:pt x="313" y="0"/>
                    <a:pt x="313" y="0"/>
                  </a:cubicBezTo>
                  <a:moveTo>
                    <a:pt x="290" y="0"/>
                  </a:moveTo>
                  <a:cubicBezTo>
                    <a:pt x="287" y="0"/>
                    <a:pt x="284" y="0"/>
                    <a:pt x="281" y="0"/>
                  </a:cubicBezTo>
                  <a:cubicBezTo>
                    <a:pt x="280" y="0"/>
                    <a:pt x="280" y="0"/>
                    <a:pt x="280" y="1"/>
                  </a:cubicBezTo>
                  <a:cubicBezTo>
                    <a:pt x="280" y="2"/>
                    <a:pt x="280" y="3"/>
                    <a:pt x="281" y="3"/>
                  </a:cubicBezTo>
                  <a:cubicBezTo>
                    <a:pt x="281" y="3"/>
                    <a:pt x="281" y="3"/>
                    <a:pt x="281" y="3"/>
                  </a:cubicBezTo>
                  <a:cubicBezTo>
                    <a:pt x="284" y="3"/>
                    <a:pt x="287" y="2"/>
                    <a:pt x="290" y="2"/>
                  </a:cubicBezTo>
                  <a:cubicBezTo>
                    <a:pt x="293" y="2"/>
                    <a:pt x="295" y="2"/>
                    <a:pt x="297" y="3"/>
                  </a:cubicBezTo>
                  <a:cubicBezTo>
                    <a:pt x="297" y="3"/>
                    <a:pt x="297" y="3"/>
                    <a:pt x="297" y="3"/>
                  </a:cubicBezTo>
                  <a:cubicBezTo>
                    <a:pt x="298" y="3"/>
                    <a:pt x="299" y="2"/>
                    <a:pt x="299" y="1"/>
                  </a:cubicBezTo>
                  <a:cubicBezTo>
                    <a:pt x="299" y="0"/>
                    <a:pt x="298" y="0"/>
                    <a:pt x="297" y="0"/>
                  </a:cubicBezTo>
                  <a:cubicBezTo>
                    <a:pt x="295" y="0"/>
                    <a:pt x="293" y="0"/>
                    <a:pt x="290"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9" name="Google Shape;549;p29"/>
            <p:cNvSpPr/>
            <p:nvPr/>
          </p:nvSpPr>
          <p:spPr>
            <a:xfrm>
              <a:off x="7039769" y="1507594"/>
              <a:ext cx="944563" cy="3463663"/>
            </a:xfrm>
            <a:prstGeom prst="rect">
              <a:avLst/>
            </a:prstGeom>
            <a:solidFill>
              <a:srgbClr val="E7E7E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0" name="Google Shape;550;p29"/>
            <p:cNvSpPr/>
            <p:nvPr/>
          </p:nvSpPr>
          <p:spPr>
            <a:xfrm>
              <a:off x="6095206" y="1974605"/>
              <a:ext cx="944563" cy="2996652"/>
            </a:xfrm>
            <a:prstGeom prst="rect">
              <a:avLst/>
            </a:prstGeom>
            <a:solidFill>
              <a:srgbClr val="C7DA3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1" name="Google Shape;551;p29"/>
            <p:cNvSpPr/>
            <p:nvPr/>
          </p:nvSpPr>
          <p:spPr>
            <a:xfrm>
              <a:off x="5150643" y="3103214"/>
              <a:ext cx="944563" cy="1868043"/>
            </a:xfrm>
            <a:prstGeom prst="rect">
              <a:avLst/>
            </a:prstGeom>
            <a:solidFill>
              <a:srgbClr val="5E667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2" name="Google Shape;552;p29"/>
            <p:cNvSpPr/>
            <p:nvPr/>
          </p:nvSpPr>
          <p:spPr>
            <a:xfrm>
              <a:off x="4217194" y="2869709"/>
              <a:ext cx="944563" cy="2101548"/>
            </a:xfrm>
            <a:prstGeom prst="rect">
              <a:avLst/>
            </a:prstGeom>
            <a:solidFill>
              <a:srgbClr val="5AC2A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3" name="Google Shape;553;p29"/>
            <p:cNvSpPr/>
            <p:nvPr/>
          </p:nvSpPr>
          <p:spPr>
            <a:xfrm>
              <a:off x="4217194"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73CB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4" name="Google Shape;554;p29"/>
            <p:cNvSpPr/>
            <p:nvPr/>
          </p:nvSpPr>
          <p:spPr>
            <a:xfrm>
              <a:off x="5161756" y="4971257"/>
              <a:ext cx="1239838" cy="147637"/>
            </a:xfrm>
            <a:custGeom>
              <a:rect b="b" l="l" r="r" t="t"/>
              <a:pathLst>
                <a:path extrusionOk="0" h="93" w="781">
                  <a:moveTo>
                    <a:pt x="588" y="0"/>
                  </a:moveTo>
                  <a:lnTo>
                    <a:pt x="781" y="93"/>
                  </a:lnTo>
                  <a:lnTo>
                    <a:pt x="186" y="93"/>
                  </a:lnTo>
                  <a:lnTo>
                    <a:pt x="0" y="0"/>
                  </a:lnTo>
                  <a:lnTo>
                    <a:pt x="588" y="0"/>
                  </a:lnTo>
                  <a:close/>
                </a:path>
              </a:pathLst>
            </a:custGeom>
            <a:solidFill>
              <a:srgbClr val="646C7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5" name="Google Shape;555;p29"/>
            <p:cNvSpPr/>
            <p:nvPr/>
          </p:nvSpPr>
          <p:spPr>
            <a:xfrm>
              <a:off x="6095206"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D8E03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6" name="Google Shape;556;p29"/>
            <p:cNvSpPr/>
            <p:nvPr/>
          </p:nvSpPr>
          <p:spPr>
            <a:xfrm>
              <a:off x="7039769" y="4971257"/>
              <a:ext cx="1238250" cy="147637"/>
            </a:xfrm>
            <a:custGeom>
              <a:rect b="b" l="l" r="r" t="t"/>
              <a:pathLst>
                <a:path extrusionOk="0" h="93" w="780">
                  <a:moveTo>
                    <a:pt x="588" y="0"/>
                  </a:moveTo>
                  <a:lnTo>
                    <a:pt x="780" y="93"/>
                  </a:lnTo>
                  <a:lnTo>
                    <a:pt x="186" y="93"/>
                  </a:lnTo>
                  <a:lnTo>
                    <a:pt x="0" y="0"/>
                  </a:lnTo>
                  <a:lnTo>
                    <a:pt x="588" y="0"/>
                  </a:lnTo>
                  <a:close/>
                </a:path>
              </a:pathLst>
            </a:custGeom>
            <a:solidFill>
              <a:srgbClr val="D2D3D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7" name="Google Shape;557;p29"/>
            <p:cNvSpPr/>
            <p:nvPr/>
          </p:nvSpPr>
          <p:spPr>
            <a:xfrm>
              <a:off x="4394213" y="2338236"/>
              <a:ext cx="590525" cy="442894"/>
            </a:xfrm>
            <a:prstGeom prst="rect">
              <a:avLst/>
            </a:prstGeom>
          </p:spPr>
          <p:txBody>
            <a:bodyPr>
              <a:prstTxWarp prst="textPlain"/>
            </a:bodyPr>
            <a:lstStyle/>
            <a:p>
              <a:pPr lvl="0" algn="l"/>
              <a:r>
                <a:rPr b="0" i="0">
                  <a:ln>
                    <a:noFill/>
                  </a:ln>
                  <a:solidFill>
                    <a:srgbClr val="5E6672"/>
                  </a:solidFill>
                  <a:latin typeface="Consolas"/>
                </a:rPr>
                <a:t>54%</a:t>
              </a:r>
            </a:p>
          </p:txBody>
        </p:sp>
        <p:sp>
          <p:nvSpPr>
            <p:cNvPr id="558" name="Google Shape;558;p29"/>
            <p:cNvSpPr/>
            <p:nvPr/>
          </p:nvSpPr>
          <p:spPr>
            <a:xfrm>
              <a:off x="5327662" y="2571741"/>
              <a:ext cx="590525" cy="442894"/>
            </a:xfrm>
            <a:prstGeom prst="rect">
              <a:avLst/>
            </a:prstGeom>
          </p:spPr>
          <p:txBody>
            <a:bodyPr>
              <a:prstTxWarp prst="textPlain"/>
            </a:bodyPr>
            <a:lstStyle/>
            <a:p>
              <a:pPr lvl="0" algn="l"/>
              <a:r>
                <a:rPr b="0" i="0">
                  <a:ln>
                    <a:noFill/>
                  </a:ln>
                  <a:solidFill>
                    <a:srgbClr val="5E6672"/>
                  </a:solidFill>
                  <a:latin typeface="Consolas"/>
                </a:rPr>
                <a:t>48%</a:t>
              </a:r>
            </a:p>
          </p:txBody>
        </p:sp>
        <p:sp>
          <p:nvSpPr>
            <p:cNvPr id="559" name="Google Shape;559;p29"/>
            <p:cNvSpPr/>
            <p:nvPr/>
          </p:nvSpPr>
          <p:spPr>
            <a:xfrm>
              <a:off x="6272225" y="1443132"/>
              <a:ext cx="590525" cy="442894"/>
            </a:xfrm>
            <a:prstGeom prst="rect">
              <a:avLst/>
            </a:prstGeom>
          </p:spPr>
          <p:txBody>
            <a:bodyPr>
              <a:prstTxWarp prst="textPlain"/>
            </a:bodyPr>
            <a:lstStyle/>
            <a:p>
              <a:pPr lvl="0" algn="l"/>
              <a:r>
                <a:rPr b="0" i="0">
                  <a:ln>
                    <a:noFill/>
                  </a:ln>
                  <a:solidFill>
                    <a:srgbClr val="5E6672"/>
                  </a:solidFill>
                  <a:latin typeface="Consolas"/>
                </a:rPr>
                <a:t>77%</a:t>
              </a:r>
            </a:p>
          </p:txBody>
        </p:sp>
        <p:sp>
          <p:nvSpPr>
            <p:cNvPr id="560" name="Google Shape;560;p29"/>
            <p:cNvSpPr/>
            <p:nvPr/>
          </p:nvSpPr>
          <p:spPr>
            <a:xfrm>
              <a:off x="7216787" y="976121"/>
              <a:ext cx="590525" cy="442894"/>
            </a:xfrm>
            <a:prstGeom prst="rect">
              <a:avLst/>
            </a:prstGeom>
          </p:spPr>
          <p:txBody>
            <a:bodyPr>
              <a:prstTxWarp prst="textPlain"/>
            </a:bodyPr>
            <a:lstStyle/>
            <a:p>
              <a:pPr lvl="0" algn="l"/>
              <a:r>
                <a:rPr b="0" i="0">
                  <a:ln>
                    <a:noFill/>
                  </a:ln>
                  <a:solidFill>
                    <a:srgbClr val="5E6672"/>
                  </a:solidFill>
                  <a:latin typeface="Consolas"/>
                </a:rPr>
                <a:t>89%</a:t>
              </a:r>
            </a:p>
          </p:txBody>
        </p:sp>
        <p:sp>
          <p:nvSpPr>
            <p:cNvPr id="561" name="Google Shape;561;p29"/>
            <p:cNvSpPr/>
            <p:nvPr/>
          </p:nvSpPr>
          <p:spPr>
            <a:xfrm>
              <a:off x="4963997" y="5387191"/>
              <a:ext cx="2286513" cy="423813"/>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None/>
              </a:pPr>
              <a:r>
                <a:rPr b="1" lang="tr-TR" sz="1960">
                  <a:solidFill>
                    <a:schemeClr val="dk1"/>
                  </a:solidFill>
                  <a:latin typeface="Consolas"/>
                  <a:ea typeface="Consolas"/>
                  <a:cs typeface="Consolas"/>
                  <a:sym typeface="Consolas"/>
                </a:rPr>
                <a:t>Quality Assurance </a:t>
              </a:r>
              <a:endParaRPr/>
            </a:p>
          </p:txBody>
        </p:sp>
        <p:cxnSp>
          <p:nvCxnSpPr>
            <p:cNvPr id="562" name="Google Shape;562;p29"/>
            <p:cNvCxnSpPr/>
            <p:nvPr/>
          </p:nvCxnSpPr>
          <p:spPr>
            <a:xfrm rot="10800000">
              <a:off x="4896820" y="5762298"/>
              <a:ext cx="2229653" cy="0"/>
            </a:xfrm>
            <a:prstGeom prst="straightConnector1">
              <a:avLst/>
            </a:prstGeom>
            <a:noFill/>
            <a:ln cap="flat" cmpd="sng" w="12700">
              <a:solidFill>
                <a:srgbClr val="697687"/>
              </a:solidFill>
              <a:prstDash val="solid"/>
              <a:miter lim="8000"/>
              <a:headEnd len="sm" w="sm" type="none"/>
              <a:tailEnd len="sm" w="sm" type="none"/>
            </a:ln>
          </p:spPr>
        </p:cxnSp>
      </p:grpSp>
      <p:sp>
        <p:nvSpPr>
          <p:cNvPr id="563" name="Google Shape;563;p29"/>
          <p:cNvSpPr txBox="1"/>
          <p:nvPr/>
        </p:nvSpPr>
        <p:spPr>
          <a:xfrm>
            <a:off x="5220072" y="741225"/>
            <a:ext cx="3168352" cy="430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200">
                <a:solidFill>
                  <a:schemeClr val="accent1"/>
                </a:solidFill>
                <a:latin typeface="Consolas"/>
                <a:ea typeface="Consolas"/>
                <a:cs typeface="Consolas"/>
                <a:sym typeface="Consolas"/>
              </a:rPr>
              <a:t>Company History</a:t>
            </a:r>
            <a:endParaRPr b="1" sz="2200">
              <a:solidFill>
                <a:schemeClr val="accent1"/>
              </a:solidFill>
              <a:latin typeface="Consolas"/>
              <a:ea typeface="Consolas"/>
              <a:cs typeface="Consolas"/>
              <a:sym typeface="Consolas"/>
            </a:endParaRPr>
          </a:p>
        </p:txBody>
      </p:sp>
      <p:sp>
        <p:nvSpPr>
          <p:cNvPr id="564" name="Google Shape;564;p29"/>
          <p:cNvSpPr txBox="1"/>
          <p:nvPr/>
        </p:nvSpPr>
        <p:spPr>
          <a:xfrm>
            <a:off x="5148064" y="1348491"/>
            <a:ext cx="3312368" cy="378565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500">
                <a:solidFill>
                  <a:schemeClr val="dk1"/>
                </a:solidFill>
                <a:latin typeface="Consolas"/>
                <a:ea typeface="Consolas"/>
                <a:cs typeface="Consolas"/>
                <a:sym typeface="Consolas"/>
              </a:rPr>
              <a:t>this is a dummy text. enter your own text here. this is a sample text. this is a sample text. insert your desired text here. Again. this is a dummy text. enter your own text here. this is a sample text. this is a sample text. insert your desired text here. Again. this is a dummy text. enter your own text here. this is a sample text. this is a sample text.  text here. Again. this is a dummy text. enter your own text here. this is a sample text</a:t>
            </a:r>
            <a:endParaRPr sz="1500">
              <a:solidFill>
                <a:schemeClr val="dk1"/>
              </a:solidFill>
              <a:latin typeface="Consolas"/>
              <a:ea typeface="Consolas"/>
              <a:cs typeface="Consolas"/>
              <a:sym typeface="Consolas"/>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9" name="Shape 569"/>
        <p:cNvGrpSpPr/>
        <p:nvPr/>
      </p:nvGrpSpPr>
      <p:grpSpPr>
        <a:xfrm>
          <a:off x="0" y="0"/>
          <a:ext cx="0" cy="0"/>
          <a:chOff x="0" y="0"/>
          <a:chExt cx="0" cy="0"/>
        </a:xfrm>
      </p:grpSpPr>
      <p:pic>
        <p:nvPicPr>
          <p:cNvPr id="570" name="Google Shape;570;p30"/>
          <p:cNvPicPr preferRelativeResize="0"/>
          <p:nvPr/>
        </p:nvPicPr>
        <p:blipFill rotWithShape="1">
          <a:blip r:embed="rId3">
            <a:alphaModFix/>
          </a:blip>
          <a:srcRect b="0" l="0" r="0" t="0"/>
          <a:stretch/>
        </p:blipFill>
        <p:spPr>
          <a:xfrm>
            <a:off x="-4570884" y="51470"/>
            <a:ext cx="9141768" cy="5164038"/>
          </a:xfrm>
          <a:prstGeom prst="rect">
            <a:avLst/>
          </a:prstGeom>
          <a:noFill/>
          <a:ln>
            <a:noFill/>
          </a:ln>
        </p:spPr>
      </p:pic>
      <p:sp>
        <p:nvSpPr>
          <p:cNvPr id="571" name="Google Shape;571;p30"/>
          <p:cNvSpPr/>
          <p:nvPr/>
        </p:nvSpPr>
        <p:spPr>
          <a:xfrm>
            <a:off x="1691680" y="2767236"/>
            <a:ext cx="3888432" cy="1656184"/>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2" name="Google Shape;572;p30"/>
          <p:cNvSpPr txBox="1"/>
          <p:nvPr/>
        </p:nvSpPr>
        <p:spPr>
          <a:xfrm>
            <a:off x="1979712" y="226318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04</a:t>
            </a:r>
            <a:endParaRPr b="1" sz="7200">
              <a:solidFill>
                <a:schemeClr val="lt1"/>
              </a:solidFill>
              <a:latin typeface="Consolas"/>
              <a:ea typeface="Consolas"/>
              <a:cs typeface="Consolas"/>
              <a:sym typeface="Consolas"/>
            </a:endParaRPr>
          </a:p>
        </p:txBody>
      </p:sp>
      <p:sp>
        <p:nvSpPr>
          <p:cNvPr id="573" name="Google Shape;573;p30"/>
          <p:cNvSpPr txBox="1"/>
          <p:nvPr/>
        </p:nvSpPr>
        <p:spPr>
          <a:xfrm>
            <a:off x="2771800" y="357279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Travel</a:t>
            </a:r>
            <a:endParaRPr b="1" sz="2400">
              <a:solidFill>
                <a:schemeClr val="lt1"/>
              </a:solidFill>
              <a:latin typeface="Consolas"/>
              <a:ea typeface="Consolas"/>
              <a:cs typeface="Consolas"/>
              <a:sym typeface="Consolas"/>
            </a:endParaRPr>
          </a:p>
        </p:txBody>
      </p:sp>
      <p:sp>
        <p:nvSpPr>
          <p:cNvPr id="574" name="Google Shape;574;p30"/>
          <p:cNvSpPr/>
          <p:nvPr/>
        </p:nvSpPr>
        <p:spPr>
          <a:xfrm>
            <a:off x="7092280" y="-308570"/>
            <a:ext cx="576064" cy="1275606"/>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5" name="Google Shape;575;p30"/>
          <p:cNvSpPr txBox="1"/>
          <p:nvPr/>
        </p:nvSpPr>
        <p:spPr>
          <a:xfrm>
            <a:off x="5557914" y="147109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5"/>
                </a:solidFill>
                <a:latin typeface="Consolas"/>
                <a:ea typeface="Consolas"/>
                <a:cs typeface="Consolas"/>
                <a:sym typeface="Consolas"/>
              </a:rPr>
              <a:t>Project Purpose</a:t>
            </a:r>
            <a:endParaRPr b="1" sz="1800">
              <a:solidFill>
                <a:schemeClr val="accent5"/>
              </a:solidFill>
              <a:latin typeface="Consolas"/>
              <a:ea typeface="Consolas"/>
              <a:cs typeface="Consolas"/>
              <a:sym typeface="Consolas"/>
            </a:endParaRPr>
          </a:p>
        </p:txBody>
      </p:sp>
      <p:sp>
        <p:nvSpPr>
          <p:cNvPr id="576" name="Google Shape;576;p30"/>
          <p:cNvSpPr txBox="1"/>
          <p:nvPr/>
        </p:nvSpPr>
        <p:spPr>
          <a:xfrm>
            <a:off x="6066719" y="211916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We certainly do not forget you as soon as you forget us. It is, perhaps, our fate rather than our merit. We cannot help ourselves. We live at home, quiet, confined, and our feelings prey upon us. You are forced on exertion. You have always a profession, pursuits, business of some sort or other, to take you back into the world immediately, and continual</a:t>
            </a:r>
            <a:endParaRPr sz="1200">
              <a:solidFill>
                <a:schemeClr val="dk1"/>
              </a:solidFill>
              <a:latin typeface="Consolas"/>
              <a:ea typeface="Consolas"/>
              <a:cs typeface="Consolas"/>
              <a:sym typeface="Consola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1" name="Shape 581"/>
        <p:cNvGrpSpPr/>
        <p:nvPr/>
      </p:nvGrpSpPr>
      <p:grpSpPr>
        <a:xfrm>
          <a:off x="0" y="0"/>
          <a:ext cx="0" cy="0"/>
          <a:chOff x="0" y="0"/>
          <a:chExt cx="0" cy="0"/>
        </a:xfrm>
      </p:grpSpPr>
      <p:sp>
        <p:nvSpPr>
          <p:cNvPr id="582" name="Google Shape;582;p3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Profit Source Analysis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583" name="Google Shape;583;p31" title="iSlide™ 版权声明  COPYRIGHT NOTICE"/>
          <p:cNvGrpSpPr/>
          <p:nvPr/>
        </p:nvGrpSpPr>
        <p:grpSpPr>
          <a:xfrm>
            <a:off x="70308" y="1418890"/>
            <a:ext cx="8684097" cy="3100988"/>
            <a:chOff x="310563" y="1810073"/>
            <a:chExt cx="11578796" cy="4134651"/>
          </a:xfrm>
        </p:grpSpPr>
        <p:sp>
          <p:nvSpPr>
            <p:cNvPr id="584" name="Google Shape;584;p31"/>
            <p:cNvSpPr/>
            <p:nvPr/>
          </p:nvSpPr>
          <p:spPr>
            <a:xfrm>
              <a:off x="4560570" y="1916832"/>
              <a:ext cx="1729317" cy="1731434"/>
            </a:xfrm>
            <a:custGeom>
              <a:rect b="b" l="l" r="r" t="t"/>
              <a:pathLst>
                <a:path extrusionOk="0" h="748" w="748">
                  <a:moveTo>
                    <a:pt x="748" y="622"/>
                  </a:moveTo>
                  <a:cubicBezTo>
                    <a:pt x="748" y="622"/>
                    <a:pt x="748" y="622"/>
                    <a:pt x="748" y="622"/>
                  </a:cubicBezTo>
                  <a:cubicBezTo>
                    <a:pt x="748" y="0"/>
                    <a:pt x="748" y="0"/>
                    <a:pt x="748" y="0"/>
                  </a:cubicBezTo>
                  <a:cubicBezTo>
                    <a:pt x="737" y="0"/>
                    <a:pt x="726" y="7"/>
                    <a:pt x="718" y="21"/>
                  </a:cubicBezTo>
                  <a:cubicBezTo>
                    <a:pt x="680" y="82"/>
                    <a:pt x="680" y="82"/>
                    <a:pt x="680" y="82"/>
                  </a:cubicBezTo>
                  <a:cubicBezTo>
                    <a:pt x="664" y="109"/>
                    <a:pt x="630" y="115"/>
                    <a:pt x="606" y="94"/>
                  </a:cubicBezTo>
                  <a:cubicBezTo>
                    <a:pt x="552" y="47"/>
                    <a:pt x="552" y="47"/>
                    <a:pt x="552" y="47"/>
                  </a:cubicBezTo>
                  <a:cubicBezTo>
                    <a:pt x="527" y="26"/>
                    <a:pt x="502" y="34"/>
                    <a:pt x="494" y="66"/>
                  </a:cubicBezTo>
                  <a:cubicBezTo>
                    <a:pt x="478" y="135"/>
                    <a:pt x="478" y="135"/>
                    <a:pt x="478" y="135"/>
                  </a:cubicBezTo>
                  <a:cubicBezTo>
                    <a:pt x="471" y="167"/>
                    <a:pt x="440" y="182"/>
                    <a:pt x="411" y="169"/>
                  </a:cubicBezTo>
                  <a:cubicBezTo>
                    <a:pt x="345" y="142"/>
                    <a:pt x="345" y="142"/>
                    <a:pt x="345" y="142"/>
                  </a:cubicBezTo>
                  <a:cubicBezTo>
                    <a:pt x="315" y="129"/>
                    <a:pt x="293" y="145"/>
                    <a:pt x="296" y="177"/>
                  </a:cubicBezTo>
                  <a:cubicBezTo>
                    <a:pt x="302" y="249"/>
                    <a:pt x="302" y="249"/>
                    <a:pt x="302" y="249"/>
                  </a:cubicBezTo>
                  <a:cubicBezTo>
                    <a:pt x="305" y="281"/>
                    <a:pt x="281" y="305"/>
                    <a:pt x="249" y="302"/>
                  </a:cubicBezTo>
                  <a:cubicBezTo>
                    <a:pt x="177" y="296"/>
                    <a:pt x="177" y="296"/>
                    <a:pt x="177" y="296"/>
                  </a:cubicBezTo>
                  <a:cubicBezTo>
                    <a:pt x="145" y="293"/>
                    <a:pt x="129" y="315"/>
                    <a:pt x="142" y="345"/>
                  </a:cubicBezTo>
                  <a:cubicBezTo>
                    <a:pt x="169" y="411"/>
                    <a:pt x="169" y="411"/>
                    <a:pt x="169" y="411"/>
                  </a:cubicBezTo>
                  <a:cubicBezTo>
                    <a:pt x="182" y="441"/>
                    <a:pt x="166" y="471"/>
                    <a:pt x="135" y="478"/>
                  </a:cubicBezTo>
                  <a:cubicBezTo>
                    <a:pt x="65" y="494"/>
                    <a:pt x="65" y="494"/>
                    <a:pt x="65" y="494"/>
                  </a:cubicBezTo>
                  <a:cubicBezTo>
                    <a:pt x="34" y="502"/>
                    <a:pt x="26" y="528"/>
                    <a:pt x="47" y="552"/>
                  </a:cubicBezTo>
                  <a:cubicBezTo>
                    <a:pt x="94" y="606"/>
                    <a:pt x="94" y="606"/>
                    <a:pt x="94" y="606"/>
                  </a:cubicBezTo>
                  <a:cubicBezTo>
                    <a:pt x="115" y="630"/>
                    <a:pt x="109" y="664"/>
                    <a:pt x="82" y="680"/>
                  </a:cubicBezTo>
                  <a:cubicBezTo>
                    <a:pt x="21" y="718"/>
                    <a:pt x="21" y="718"/>
                    <a:pt x="21" y="718"/>
                  </a:cubicBezTo>
                  <a:cubicBezTo>
                    <a:pt x="7" y="726"/>
                    <a:pt x="0" y="737"/>
                    <a:pt x="0" y="748"/>
                  </a:cubicBezTo>
                  <a:cubicBezTo>
                    <a:pt x="622" y="748"/>
                    <a:pt x="622" y="748"/>
                    <a:pt x="622" y="748"/>
                  </a:cubicBezTo>
                  <a:cubicBezTo>
                    <a:pt x="622" y="678"/>
                    <a:pt x="678" y="622"/>
                    <a:pt x="748" y="622"/>
                  </a:cubicBezTo>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5" name="Google Shape;585;p31"/>
            <p:cNvSpPr/>
            <p:nvPr/>
          </p:nvSpPr>
          <p:spPr>
            <a:xfrm>
              <a:off x="4560570" y="3648266"/>
              <a:ext cx="1729317" cy="1729317"/>
            </a:xfrm>
            <a:custGeom>
              <a:rect b="b" l="l" r="r" t="t"/>
              <a:pathLst>
                <a:path extrusionOk="0" h="748" w="748">
                  <a:moveTo>
                    <a:pt x="748" y="126"/>
                  </a:moveTo>
                  <a:cubicBezTo>
                    <a:pt x="748" y="126"/>
                    <a:pt x="748" y="126"/>
                    <a:pt x="748" y="126"/>
                  </a:cubicBezTo>
                  <a:cubicBezTo>
                    <a:pt x="678" y="126"/>
                    <a:pt x="622" y="69"/>
                    <a:pt x="622" y="0"/>
                  </a:cubicBezTo>
                  <a:cubicBezTo>
                    <a:pt x="622" y="0"/>
                    <a:pt x="622" y="0"/>
                    <a:pt x="622" y="0"/>
                  </a:cubicBezTo>
                  <a:cubicBezTo>
                    <a:pt x="0" y="0"/>
                    <a:pt x="0" y="0"/>
                    <a:pt x="0" y="0"/>
                  </a:cubicBezTo>
                  <a:cubicBezTo>
                    <a:pt x="0" y="11"/>
                    <a:pt x="7" y="22"/>
                    <a:pt x="21" y="30"/>
                  </a:cubicBezTo>
                  <a:cubicBezTo>
                    <a:pt x="82" y="67"/>
                    <a:pt x="82" y="67"/>
                    <a:pt x="82" y="67"/>
                  </a:cubicBezTo>
                  <a:cubicBezTo>
                    <a:pt x="109" y="84"/>
                    <a:pt x="115" y="117"/>
                    <a:pt x="94" y="141"/>
                  </a:cubicBezTo>
                  <a:cubicBezTo>
                    <a:pt x="47" y="196"/>
                    <a:pt x="47" y="196"/>
                    <a:pt x="47" y="196"/>
                  </a:cubicBezTo>
                  <a:cubicBezTo>
                    <a:pt x="26" y="220"/>
                    <a:pt x="34" y="246"/>
                    <a:pt x="65" y="253"/>
                  </a:cubicBezTo>
                  <a:cubicBezTo>
                    <a:pt x="135" y="270"/>
                    <a:pt x="135" y="270"/>
                    <a:pt x="135" y="270"/>
                  </a:cubicBezTo>
                  <a:cubicBezTo>
                    <a:pt x="166" y="277"/>
                    <a:pt x="182" y="307"/>
                    <a:pt x="169" y="337"/>
                  </a:cubicBezTo>
                  <a:cubicBezTo>
                    <a:pt x="142" y="403"/>
                    <a:pt x="142" y="403"/>
                    <a:pt x="142" y="403"/>
                  </a:cubicBezTo>
                  <a:cubicBezTo>
                    <a:pt x="129" y="432"/>
                    <a:pt x="145" y="454"/>
                    <a:pt x="177" y="452"/>
                  </a:cubicBezTo>
                  <a:cubicBezTo>
                    <a:pt x="249" y="446"/>
                    <a:pt x="249" y="446"/>
                    <a:pt x="249" y="446"/>
                  </a:cubicBezTo>
                  <a:cubicBezTo>
                    <a:pt x="281" y="443"/>
                    <a:pt x="305" y="467"/>
                    <a:pt x="302" y="499"/>
                  </a:cubicBezTo>
                  <a:cubicBezTo>
                    <a:pt x="296" y="570"/>
                    <a:pt x="296" y="570"/>
                    <a:pt x="296" y="570"/>
                  </a:cubicBezTo>
                  <a:cubicBezTo>
                    <a:pt x="293" y="602"/>
                    <a:pt x="315" y="618"/>
                    <a:pt x="345" y="606"/>
                  </a:cubicBezTo>
                  <a:cubicBezTo>
                    <a:pt x="411" y="578"/>
                    <a:pt x="411" y="578"/>
                    <a:pt x="411" y="578"/>
                  </a:cubicBezTo>
                  <a:cubicBezTo>
                    <a:pt x="440" y="566"/>
                    <a:pt x="471" y="581"/>
                    <a:pt x="478" y="612"/>
                  </a:cubicBezTo>
                  <a:cubicBezTo>
                    <a:pt x="494" y="682"/>
                    <a:pt x="494" y="682"/>
                    <a:pt x="494" y="682"/>
                  </a:cubicBezTo>
                  <a:cubicBezTo>
                    <a:pt x="502" y="713"/>
                    <a:pt x="527" y="722"/>
                    <a:pt x="552" y="701"/>
                  </a:cubicBezTo>
                  <a:cubicBezTo>
                    <a:pt x="606" y="654"/>
                    <a:pt x="606" y="654"/>
                    <a:pt x="606" y="654"/>
                  </a:cubicBezTo>
                  <a:cubicBezTo>
                    <a:pt x="630" y="633"/>
                    <a:pt x="664" y="638"/>
                    <a:pt x="680" y="666"/>
                  </a:cubicBezTo>
                  <a:cubicBezTo>
                    <a:pt x="718" y="727"/>
                    <a:pt x="718" y="727"/>
                    <a:pt x="718" y="727"/>
                  </a:cubicBezTo>
                  <a:cubicBezTo>
                    <a:pt x="726" y="741"/>
                    <a:pt x="737" y="748"/>
                    <a:pt x="748" y="748"/>
                  </a:cubicBezTo>
                  <a:cubicBezTo>
                    <a:pt x="748" y="126"/>
                    <a:pt x="748" y="126"/>
                    <a:pt x="748" y="126"/>
                  </a:cubicBezTo>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6" name="Google Shape;586;p31"/>
            <p:cNvSpPr/>
            <p:nvPr/>
          </p:nvSpPr>
          <p:spPr>
            <a:xfrm>
              <a:off x="6289887" y="1916832"/>
              <a:ext cx="1731434" cy="1731434"/>
            </a:xfrm>
            <a:custGeom>
              <a:rect b="b" l="l" r="r" t="t"/>
              <a:pathLst>
                <a:path extrusionOk="0" h="748" w="748">
                  <a:moveTo>
                    <a:pt x="727" y="718"/>
                  </a:moveTo>
                  <a:cubicBezTo>
                    <a:pt x="666" y="680"/>
                    <a:pt x="666" y="680"/>
                    <a:pt x="666" y="680"/>
                  </a:cubicBezTo>
                  <a:cubicBezTo>
                    <a:pt x="638" y="664"/>
                    <a:pt x="633" y="630"/>
                    <a:pt x="654" y="606"/>
                  </a:cubicBezTo>
                  <a:cubicBezTo>
                    <a:pt x="701" y="552"/>
                    <a:pt x="701" y="552"/>
                    <a:pt x="701" y="552"/>
                  </a:cubicBezTo>
                  <a:cubicBezTo>
                    <a:pt x="722" y="528"/>
                    <a:pt x="713" y="502"/>
                    <a:pt x="682" y="494"/>
                  </a:cubicBezTo>
                  <a:cubicBezTo>
                    <a:pt x="612" y="478"/>
                    <a:pt x="612" y="478"/>
                    <a:pt x="612" y="478"/>
                  </a:cubicBezTo>
                  <a:cubicBezTo>
                    <a:pt x="581" y="471"/>
                    <a:pt x="566" y="441"/>
                    <a:pt x="578" y="411"/>
                  </a:cubicBezTo>
                  <a:cubicBezTo>
                    <a:pt x="606" y="345"/>
                    <a:pt x="606" y="345"/>
                    <a:pt x="606" y="345"/>
                  </a:cubicBezTo>
                  <a:cubicBezTo>
                    <a:pt x="618" y="315"/>
                    <a:pt x="602" y="293"/>
                    <a:pt x="570" y="296"/>
                  </a:cubicBezTo>
                  <a:cubicBezTo>
                    <a:pt x="499" y="302"/>
                    <a:pt x="499" y="302"/>
                    <a:pt x="499" y="302"/>
                  </a:cubicBezTo>
                  <a:cubicBezTo>
                    <a:pt x="467" y="305"/>
                    <a:pt x="443" y="281"/>
                    <a:pt x="446" y="249"/>
                  </a:cubicBezTo>
                  <a:cubicBezTo>
                    <a:pt x="452" y="177"/>
                    <a:pt x="452" y="177"/>
                    <a:pt x="452" y="177"/>
                  </a:cubicBezTo>
                  <a:cubicBezTo>
                    <a:pt x="454" y="145"/>
                    <a:pt x="432" y="129"/>
                    <a:pt x="403" y="142"/>
                  </a:cubicBezTo>
                  <a:cubicBezTo>
                    <a:pt x="337" y="169"/>
                    <a:pt x="337" y="169"/>
                    <a:pt x="337" y="169"/>
                  </a:cubicBezTo>
                  <a:cubicBezTo>
                    <a:pt x="307" y="182"/>
                    <a:pt x="277" y="167"/>
                    <a:pt x="270" y="135"/>
                  </a:cubicBezTo>
                  <a:cubicBezTo>
                    <a:pt x="253" y="66"/>
                    <a:pt x="253" y="66"/>
                    <a:pt x="253" y="66"/>
                  </a:cubicBezTo>
                  <a:cubicBezTo>
                    <a:pt x="246" y="34"/>
                    <a:pt x="220" y="26"/>
                    <a:pt x="196" y="47"/>
                  </a:cubicBezTo>
                  <a:cubicBezTo>
                    <a:pt x="141" y="94"/>
                    <a:pt x="141" y="94"/>
                    <a:pt x="141" y="94"/>
                  </a:cubicBezTo>
                  <a:cubicBezTo>
                    <a:pt x="117" y="115"/>
                    <a:pt x="84" y="109"/>
                    <a:pt x="67" y="82"/>
                  </a:cubicBezTo>
                  <a:cubicBezTo>
                    <a:pt x="30" y="21"/>
                    <a:pt x="30" y="21"/>
                    <a:pt x="30" y="21"/>
                  </a:cubicBezTo>
                  <a:cubicBezTo>
                    <a:pt x="22" y="7"/>
                    <a:pt x="11" y="0"/>
                    <a:pt x="0" y="0"/>
                  </a:cubicBezTo>
                  <a:cubicBezTo>
                    <a:pt x="0" y="622"/>
                    <a:pt x="0" y="622"/>
                    <a:pt x="0" y="622"/>
                  </a:cubicBezTo>
                  <a:cubicBezTo>
                    <a:pt x="69" y="622"/>
                    <a:pt x="126" y="678"/>
                    <a:pt x="126" y="748"/>
                  </a:cubicBezTo>
                  <a:cubicBezTo>
                    <a:pt x="748" y="748"/>
                    <a:pt x="748" y="748"/>
                    <a:pt x="748" y="748"/>
                  </a:cubicBezTo>
                  <a:cubicBezTo>
                    <a:pt x="748" y="737"/>
                    <a:pt x="741" y="726"/>
                    <a:pt x="727" y="718"/>
                  </a:cubicBezTo>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7" name="Google Shape;587;p31"/>
            <p:cNvSpPr/>
            <p:nvPr/>
          </p:nvSpPr>
          <p:spPr>
            <a:xfrm>
              <a:off x="6289887" y="3648266"/>
              <a:ext cx="1731434" cy="1729317"/>
            </a:xfrm>
            <a:custGeom>
              <a:rect b="b" l="l" r="r" t="t"/>
              <a:pathLst>
                <a:path extrusionOk="0" h="748" w="748">
                  <a:moveTo>
                    <a:pt x="612" y="270"/>
                  </a:moveTo>
                  <a:cubicBezTo>
                    <a:pt x="682" y="253"/>
                    <a:pt x="682" y="253"/>
                    <a:pt x="682" y="253"/>
                  </a:cubicBezTo>
                  <a:cubicBezTo>
                    <a:pt x="713" y="246"/>
                    <a:pt x="722" y="220"/>
                    <a:pt x="701" y="196"/>
                  </a:cubicBezTo>
                  <a:cubicBezTo>
                    <a:pt x="654" y="141"/>
                    <a:pt x="654" y="141"/>
                    <a:pt x="654" y="141"/>
                  </a:cubicBezTo>
                  <a:cubicBezTo>
                    <a:pt x="633" y="117"/>
                    <a:pt x="638" y="84"/>
                    <a:pt x="666" y="67"/>
                  </a:cubicBezTo>
                  <a:cubicBezTo>
                    <a:pt x="727" y="30"/>
                    <a:pt x="727" y="30"/>
                    <a:pt x="727" y="30"/>
                  </a:cubicBezTo>
                  <a:cubicBezTo>
                    <a:pt x="741" y="22"/>
                    <a:pt x="748" y="11"/>
                    <a:pt x="748" y="0"/>
                  </a:cubicBezTo>
                  <a:cubicBezTo>
                    <a:pt x="126" y="0"/>
                    <a:pt x="126" y="0"/>
                    <a:pt x="126" y="0"/>
                  </a:cubicBezTo>
                  <a:cubicBezTo>
                    <a:pt x="126" y="0"/>
                    <a:pt x="126" y="0"/>
                    <a:pt x="126" y="0"/>
                  </a:cubicBezTo>
                  <a:cubicBezTo>
                    <a:pt x="126" y="69"/>
                    <a:pt x="69" y="126"/>
                    <a:pt x="0" y="126"/>
                  </a:cubicBezTo>
                  <a:cubicBezTo>
                    <a:pt x="0" y="748"/>
                    <a:pt x="0" y="748"/>
                    <a:pt x="0" y="748"/>
                  </a:cubicBezTo>
                  <a:cubicBezTo>
                    <a:pt x="11" y="748"/>
                    <a:pt x="22" y="741"/>
                    <a:pt x="30" y="727"/>
                  </a:cubicBezTo>
                  <a:cubicBezTo>
                    <a:pt x="67" y="666"/>
                    <a:pt x="67" y="666"/>
                    <a:pt x="67" y="666"/>
                  </a:cubicBezTo>
                  <a:cubicBezTo>
                    <a:pt x="84" y="638"/>
                    <a:pt x="117" y="633"/>
                    <a:pt x="141" y="654"/>
                  </a:cubicBezTo>
                  <a:cubicBezTo>
                    <a:pt x="196" y="701"/>
                    <a:pt x="196" y="701"/>
                    <a:pt x="196" y="701"/>
                  </a:cubicBezTo>
                  <a:cubicBezTo>
                    <a:pt x="220" y="722"/>
                    <a:pt x="246" y="713"/>
                    <a:pt x="253" y="682"/>
                  </a:cubicBezTo>
                  <a:cubicBezTo>
                    <a:pt x="270" y="612"/>
                    <a:pt x="270" y="612"/>
                    <a:pt x="270" y="612"/>
                  </a:cubicBezTo>
                  <a:cubicBezTo>
                    <a:pt x="277" y="581"/>
                    <a:pt x="307" y="566"/>
                    <a:pt x="337" y="578"/>
                  </a:cubicBezTo>
                  <a:cubicBezTo>
                    <a:pt x="403" y="606"/>
                    <a:pt x="403" y="606"/>
                    <a:pt x="403" y="606"/>
                  </a:cubicBezTo>
                  <a:cubicBezTo>
                    <a:pt x="432" y="618"/>
                    <a:pt x="454" y="602"/>
                    <a:pt x="452" y="570"/>
                  </a:cubicBezTo>
                  <a:cubicBezTo>
                    <a:pt x="446" y="499"/>
                    <a:pt x="446" y="499"/>
                    <a:pt x="446" y="499"/>
                  </a:cubicBezTo>
                  <a:cubicBezTo>
                    <a:pt x="443" y="467"/>
                    <a:pt x="467" y="443"/>
                    <a:pt x="499" y="446"/>
                  </a:cubicBezTo>
                  <a:cubicBezTo>
                    <a:pt x="570" y="452"/>
                    <a:pt x="570" y="452"/>
                    <a:pt x="570" y="452"/>
                  </a:cubicBezTo>
                  <a:cubicBezTo>
                    <a:pt x="602" y="454"/>
                    <a:pt x="618" y="432"/>
                    <a:pt x="606" y="403"/>
                  </a:cubicBezTo>
                  <a:cubicBezTo>
                    <a:pt x="578" y="337"/>
                    <a:pt x="578" y="337"/>
                    <a:pt x="578" y="337"/>
                  </a:cubicBezTo>
                  <a:cubicBezTo>
                    <a:pt x="566" y="307"/>
                    <a:pt x="581" y="277"/>
                    <a:pt x="612" y="270"/>
                  </a:cubicBezTo>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588" name="Google Shape;588;p31"/>
            <p:cNvGrpSpPr/>
            <p:nvPr/>
          </p:nvGrpSpPr>
          <p:grpSpPr>
            <a:xfrm>
              <a:off x="5477067" y="2704232"/>
              <a:ext cx="550333" cy="533400"/>
              <a:chOff x="4113213" y="2125663"/>
              <a:chExt cx="412751" cy="400050"/>
            </a:xfrm>
          </p:grpSpPr>
          <p:sp>
            <p:nvSpPr>
              <p:cNvPr id="589" name="Google Shape;589;p31"/>
              <p:cNvSpPr/>
              <p:nvPr/>
            </p:nvSpPr>
            <p:spPr>
              <a:xfrm>
                <a:off x="4264026" y="2239963"/>
                <a:ext cx="93663" cy="285750"/>
              </a:xfrm>
              <a:custGeom>
                <a:rect b="b" l="l" r="r" t="t"/>
                <a:pathLst>
                  <a:path extrusionOk="0" h="165" w="54">
                    <a:moveTo>
                      <a:pt x="0" y="165"/>
                    </a:moveTo>
                    <a:cubicBezTo>
                      <a:pt x="54" y="165"/>
                      <a:pt x="54" y="165"/>
                      <a:pt x="54" y="165"/>
                    </a:cubicBezTo>
                    <a:cubicBezTo>
                      <a:pt x="54" y="165"/>
                      <a:pt x="26" y="91"/>
                      <a:pt x="54" y="3"/>
                    </a:cubicBezTo>
                    <a:cubicBezTo>
                      <a:pt x="46" y="0"/>
                      <a:pt x="46" y="0"/>
                      <a:pt x="46" y="0"/>
                    </a:cubicBezTo>
                    <a:cubicBezTo>
                      <a:pt x="46" y="0"/>
                      <a:pt x="8" y="68"/>
                      <a:pt x="0" y="16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0" name="Google Shape;590;p31"/>
              <p:cNvSpPr/>
              <p:nvPr/>
            </p:nvSpPr>
            <p:spPr>
              <a:xfrm>
                <a:off x="4232276" y="2263776"/>
                <a:ext cx="84138" cy="103188"/>
              </a:xfrm>
              <a:custGeom>
                <a:rect b="b" l="l" r="r" t="t"/>
                <a:pathLst>
                  <a:path extrusionOk="0" h="59" w="49">
                    <a:moveTo>
                      <a:pt x="49" y="41"/>
                    </a:moveTo>
                    <a:cubicBezTo>
                      <a:pt x="49" y="41"/>
                      <a:pt x="18" y="26"/>
                      <a:pt x="5" y="0"/>
                    </a:cubicBezTo>
                    <a:cubicBezTo>
                      <a:pt x="0" y="5"/>
                      <a:pt x="0" y="5"/>
                      <a:pt x="0" y="5"/>
                    </a:cubicBezTo>
                    <a:cubicBezTo>
                      <a:pt x="0" y="5"/>
                      <a:pt x="14" y="41"/>
                      <a:pt x="46" y="59"/>
                    </a:cubicBezTo>
                    <a:cubicBezTo>
                      <a:pt x="49" y="41"/>
                      <a:pt x="49" y="41"/>
                      <a:pt x="49" y="4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1" name="Google Shape;591;p31"/>
              <p:cNvSpPr/>
              <p:nvPr/>
            </p:nvSpPr>
            <p:spPr>
              <a:xfrm>
                <a:off x="4297363" y="2144713"/>
                <a:ext cx="52388" cy="95250"/>
              </a:xfrm>
              <a:custGeom>
                <a:rect b="b" l="l" r="r" t="t"/>
                <a:pathLst>
                  <a:path extrusionOk="0" h="55" w="30">
                    <a:moveTo>
                      <a:pt x="1" y="29"/>
                    </a:moveTo>
                    <a:cubicBezTo>
                      <a:pt x="0" y="14"/>
                      <a:pt x="13" y="0"/>
                      <a:pt x="13" y="0"/>
                    </a:cubicBezTo>
                    <a:cubicBezTo>
                      <a:pt x="13" y="0"/>
                      <a:pt x="28" y="12"/>
                      <a:pt x="29" y="27"/>
                    </a:cubicBezTo>
                    <a:cubicBezTo>
                      <a:pt x="30" y="42"/>
                      <a:pt x="17" y="55"/>
                      <a:pt x="17" y="55"/>
                    </a:cubicBezTo>
                    <a:cubicBezTo>
                      <a:pt x="17" y="55"/>
                      <a:pt x="2" y="44"/>
                      <a:pt x="1" y="29"/>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2" name="Google Shape;592;p31"/>
              <p:cNvSpPr/>
              <p:nvPr/>
            </p:nvSpPr>
            <p:spPr>
              <a:xfrm>
                <a:off x="4359276" y="2351088"/>
                <a:ext cx="57150" cy="55563"/>
              </a:xfrm>
              <a:custGeom>
                <a:rect b="b" l="l" r="r" t="t"/>
                <a:pathLst>
                  <a:path extrusionOk="0" h="32" w="33">
                    <a:moveTo>
                      <a:pt x="9" y="24"/>
                    </a:moveTo>
                    <a:cubicBezTo>
                      <a:pt x="1" y="17"/>
                      <a:pt x="0" y="2"/>
                      <a:pt x="0" y="2"/>
                    </a:cubicBezTo>
                    <a:cubicBezTo>
                      <a:pt x="0" y="2"/>
                      <a:pt x="15" y="0"/>
                      <a:pt x="24" y="8"/>
                    </a:cubicBezTo>
                    <a:cubicBezTo>
                      <a:pt x="32" y="16"/>
                      <a:pt x="33" y="30"/>
                      <a:pt x="33" y="30"/>
                    </a:cubicBezTo>
                    <a:cubicBezTo>
                      <a:pt x="33" y="30"/>
                      <a:pt x="18" y="32"/>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3" name="Google Shape;593;p31"/>
              <p:cNvSpPr/>
              <p:nvPr/>
            </p:nvSpPr>
            <p:spPr>
              <a:xfrm>
                <a:off x="4143376" y="2193926"/>
                <a:ext cx="55563" cy="53975"/>
              </a:xfrm>
              <a:custGeom>
                <a:rect b="b" l="l" r="r" t="t"/>
                <a:pathLst>
                  <a:path extrusionOk="0" h="31" w="32">
                    <a:moveTo>
                      <a:pt x="9" y="24"/>
                    </a:moveTo>
                    <a:cubicBezTo>
                      <a:pt x="0" y="16"/>
                      <a:pt x="0" y="2"/>
                      <a:pt x="0" y="2"/>
                    </a:cubicBezTo>
                    <a:cubicBezTo>
                      <a:pt x="0" y="2"/>
                      <a:pt x="14" y="0"/>
                      <a:pt x="23" y="7"/>
                    </a:cubicBezTo>
                    <a:cubicBezTo>
                      <a:pt x="32" y="15"/>
                      <a:pt x="32" y="29"/>
                      <a:pt x="32" y="29"/>
                    </a:cubicBezTo>
                    <a:cubicBezTo>
                      <a:pt x="32" y="29"/>
                      <a:pt x="18" y="31"/>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4" name="Google Shape;594;p31"/>
              <p:cNvSpPr/>
              <p:nvPr/>
            </p:nvSpPr>
            <p:spPr>
              <a:xfrm>
                <a:off x="4352926" y="2154238"/>
                <a:ext cx="52388" cy="66675"/>
              </a:xfrm>
              <a:custGeom>
                <a:rect b="b" l="l" r="r" t="t"/>
                <a:pathLst>
                  <a:path extrusionOk="0" h="38" w="30">
                    <a:moveTo>
                      <a:pt x="25" y="24"/>
                    </a:moveTo>
                    <a:cubicBezTo>
                      <a:pt x="20" y="34"/>
                      <a:pt x="6" y="38"/>
                      <a:pt x="6" y="38"/>
                    </a:cubicBezTo>
                    <a:cubicBezTo>
                      <a:pt x="6" y="38"/>
                      <a:pt x="0" y="24"/>
                      <a:pt x="5" y="14"/>
                    </a:cubicBezTo>
                    <a:cubicBezTo>
                      <a:pt x="11" y="3"/>
                      <a:pt x="25" y="0"/>
                      <a:pt x="25" y="0"/>
                    </a:cubicBezTo>
                    <a:cubicBezTo>
                      <a:pt x="25" y="0"/>
                      <a:pt x="30" y="13"/>
                      <a:pt x="25"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5" name="Google Shape;595;p31"/>
              <p:cNvSpPr/>
              <p:nvPr/>
            </p:nvSpPr>
            <p:spPr>
              <a:xfrm>
                <a:off x="4359276" y="2270126"/>
                <a:ext cx="166688" cy="96838"/>
              </a:xfrm>
              <a:custGeom>
                <a:rect b="b" l="l" r="r" t="t"/>
                <a:pathLst>
                  <a:path extrusionOk="0" h="55" w="96">
                    <a:moveTo>
                      <a:pt x="46" y="3"/>
                    </a:moveTo>
                    <a:cubicBezTo>
                      <a:pt x="19" y="6"/>
                      <a:pt x="0" y="32"/>
                      <a:pt x="0" y="32"/>
                    </a:cubicBezTo>
                    <a:cubicBezTo>
                      <a:pt x="0" y="32"/>
                      <a:pt x="24" y="55"/>
                      <a:pt x="51" y="52"/>
                    </a:cubicBezTo>
                    <a:cubicBezTo>
                      <a:pt x="77" y="49"/>
                      <a:pt x="96" y="23"/>
                      <a:pt x="96" y="23"/>
                    </a:cubicBezTo>
                    <a:cubicBezTo>
                      <a:pt x="96" y="23"/>
                      <a:pt x="72" y="0"/>
                      <a:pt x="46" y="3"/>
                    </a:cubicBezTo>
                    <a:moveTo>
                      <a:pt x="44" y="32"/>
                    </a:moveTo>
                    <a:cubicBezTo>
                      <a:pt x="45" y="37"/>
                      <a:pt x="45" y="37"/>
                      <a:pt x="45" y="37"/>
                    </a:cubicBezTo>
                    <a:cubicBezTo>
                      <a:pt x="41" y="38"/>
                      <a:pt x="41" y="38"/>
                      <a:pt x="41" y="38"/>
                    </a:cubicBezTo>
                    <a:cubicBezTo>
                      <a:pt x="40" y="32"/>
                      <a:pt x="40" y="32"/>
                      <a:pt x="40" y="32"/>
                    </a:cubicBezTo>
                    <a:cubicBezTo>
                      <a:pt x="38" y="32"/>
                      <a:pt x="38" y="32"/>
                      <a:pt x="38" y="32"/>
                    </a:cubicBezTo>
                    <a:cubicBezTo>
                      <a:pt x="39" y="38"/>
                      <a:pt x="39" y="38"/>
                      <a:pt x="39" y="38"/>
                    </a:cubicBezTo>
                    <a:cubicBezTo>
                      <a:pt x="35" y="39"/>
                      <a:pt x="35" y="39"/>
                      <a:pt x="35" y="39"/>
                    </a:cubicBezTo>
                    <a:cubicBezTo>
                      <a:pt x="34" y="33"/>
                      <a:pt x="34" y="33"/>
                      <a:pt x="34" y="33"/>
                    </a:cubicBezTo>
                    <a:cubicBezTo>
                      <a:pt x="31" y="33"/>
                      <a:pt x="31" y="33"/>
                      <a:pt x="31" y="33"/>
                    </a:cubicBezTo>
                    <a:cubicBezTo>
                      <a:pt x="30" y="26"/>
                      <a:pt x="30" y="26"/>
                      <a:pt x="30" y="26"/>
                    </a:cubicBezTo>
                    <a:cubicBezTo>
                      <a:pt x="33" y="26"/>
                      <a:pt x="33" y="26"/>
                      <a:pt x="33" y="26"/>
                    </a:cubicBezTo>
                    <a:cubicBezTo>
                      <a:pt x="32" y="20"/>
                      <a:pt x="32" y="20"/>
                      <a:pt x="32" y="20"/>
                    </a:cubicBezTo>
                    <a:cubicBezTo>
                      <a:pt x="37" y="20"/>
                      <a:pt x="37" y="20"/>
                      <a:pt x="37" y="20"/>
                    </a:cubicBezTo>
                    <a:cubicBezTo>
                      <a:pt x="37" y="25"/>
                      <a:pt x="37" y="25"/>
                      <a:pt x="37" y="25"/>
                    </a:cubicBezTo>
                    <a:cubicBezTo>
                      <a:pt x="39" y="25"/>
                      <a:pt x="39" y="25"/>
                      <a:pt x="39" y="25"/>
                    </a:cubicBezTo>
                    <a:cubicBezTo>
                      <a:pt x="38" y="20"/>
                      <a:pt x="38" y="20"/>
                      <a:pt x="38" y="20"/>
                    </a:cubicBezTo>
                    <a:cubicBezTo>
                      <a:pt x="43" y="19"/>
                      <a:pt x="43" y="19"/>
                      <a:pt x="43" y="19"/>
                    </a:cubicBezTo>
                    <a:cubicBezTo>
                      <a:pt x="43" y="24"/>
                      <a:pt x="43" y="24"/>
                      <a:pt x="43" y="24"/>
                    </a:cubicBezTo>
                    <a:cubicBezTo>
                      <a:pt x="60" y="12"/>
                      <a:pt x="60" y="12"/>
                      <a:pt x="60" y="12"/>
                    </a:cubicBezTo>
                    <a:cubicBezTo>
                      <a:pt x="61" y="20"/>
                      <a:pt x="61" y="20"/>
                      <a:pt x="61" y="20"/>
                    </a:cubicBezTo>
                    <a:cubicBezTo>
                      <a:pt x="54" y="24"/>
                      <a:pt x="54" y="24"/>
                      <a:pt x="54" y="24"/>
                    </a:cubicBezTo>
                    <a:cubicBezTo>
                      <a:pt x="52" y="26"/>
                      <a:pt x="51" y="27"/>
                      <a:pt x="49" y="28"/>
                    </a:cubicBezTo>
                    <a:cubicBezTo>
                      <a:pt x="49" y="28"/>
                      <a:pt x="49" y="28"/>
                      <a:pt x="49" y="28"/>
                    </a:cubicBezTo>
                    <a:cubicBezTo>
                      <a:pt x="51" y="28"/>
                      <a:pt x="53" y="29"/>
                      <a:pt x="55" y="29"/>
                    </a:cubicBezTo>
                    <a:cubicBezTo>
                      <a:pt x="63" y="32"/>
                      <a:pt x="63" y="32"/>
                      <a:pt x="63" y="32"/>
                    </a:cubicBezTo>
                    <a:cubicBezTo>
                      <a:pt x="64" y="40"/>
                      <a:pt x="64" y="40"/>
                      <a:pt x="64" y="40"/>
                    </a:cubicBezTo>
                    <a:cubicBezTo>
                      <a:pt x="44" y="32"/>
                      <a:pt x="44" y="32"/>
                      <a:pt x="44" y="32"/>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6" name="Google Shape;596;p31"/>
              <p:cNvSpPr/>
              <p:nvPr/>
            </p:nvSpPr>
            <p:spPr>
              <a:xfrm>
                <a:off x="4113213" y="2247901"/>
                <a:ext cx="114300" cy="74613"/>
              </a:xfrm>
              <a:custGeom>
                <a:rect b="b" l="l" r="r" t="t"/>
                <a:pathLst>
                  <a:path extrusionOk="0" h="43" w="66">
                    <a:moveTo>
                      <a:pt x="37" y="5"/>
                    </a:moveTo>
                    <a:cubicBezTo>
                      <a:pt x="19" y="0"/>
                      <a:pt x="0" y="13"/>
                      <a:pt x="0" y="13"/>
                    </a:cubicBezTo>
                    <a:cubicBezTo>
                      <a:pt x="0" y="13"/>
                      <a:pt x="11" y="34"/>
                      <a:pt x="29" y="39"/>
                    </a:cubicBezTo>
                    <a:cubicBezTo>
                      <a:pt x="47" y="43"/>
                      <a:pt x="66" y="30"/>
                      <a:pt x="66" y="30"/>
                    </a:cubicBezTo>
                    <a:cubicBezTo>
                      <a:pt x="66" y="30"/>
                      <a:pt x="56" y="9"/>
                      <a:pt x="37" y="5"/>
                    </a:cubicBezTo>
                    <a:moveTo>
                      <a:pt x="46" y="20"/>
                    </a:moveTo>
                    <a:cubicBezTo>
                      <a:pt x="45" y="25"/>
                      <a:pt x="41" y="27"/>
                      <a:pt x="36" y="27"/>
                    </a:cubicBezTo>
                    <a:cubicBezTo>
                      <a:pt x="36" y="30"/>
                      <a:pt x="36" y="30"/>
                      <a:pt x="36" y="30"/>
                    </a:cubicBezTo>
                    <a:cubicBezTo>
                      <a:pt x="33" y="30"/>
                      <a:pt x="33" y="30"/>
                      <a:pt x="33" y="30"/>
                    </a:cubicBezTo>
                    <a:cubicBezTo>
                      <a:pt x="34" y="27"/>
                      <a:pt x="34" y="27"/>
                      <a:pt x="34" y="27"/>
                    </a:cubicBezTo>
                    <a:cubicBezTo>
                      <a:pt x="33" y="27"/>
                      <a:pt x="33" y="27"/>
                      <a:pt x="33" y="27"/>
                    </a:cubicBezTo>
                    <a:cubicBezTo>
                      <a:pt x="33" y="27"/>
                      <a:pt x="32" y="27"/>
                      <a:pt x="32" y="27"/>
                    </a:cubicBezTo>
                    <a:cubicBezTo>
                      <a:pt x="31" y="29"/>
                      <a:pt x="31" y="29"/>
                      <a:pt x="31" y="29"/>
                    </a:cubicBezTo>
                    <a:cubicBezTo>
                      <a:pt x="29" y="29"/>
                      <a:pt x="29" y="29"/>
                      <a:pt x="29" y="29"/>
                    </a:cubicBezTo>
                    <a:cubicBezTo>
                      <a:pt x="29" y="26"/>
                      <a:pt x="29" y="26"/>
                      <a:pt x="29" y="26"/>
                    </a:cubicBezTo>
                    <a:cubicBezTo>
                      <a:pt x="24" y="23"/>
                      <a:pt x="22" y="19"/>
                      <a:pt x="23" y="15"/>
                    </a:cubicBezTo>
                    <a:cubicBezTo>
                      <a:pt x="23" y="13"/>
                      <a:pt x="23" y="13"/>
                      <a:pt x="24" y="12"/>
                    </a:cubicBezTo>
                    <a:cubicBezTo>
                      <a:pt x="28" y="13"/>
                      <a:pt x="28" y="13"/>
                      <a:pt x="28" y="13"/>
                    </a:cubicBezTo>
                    <a:cubicBezTo>
                      <a:pt x="28" y="13"/>
                      <a:pt x="27" y="14"/>
                      <a:pt x="27" y="15"/>
                    </a:cubicBezTo>
                    <a:cubicBezTo>
                      <a:pt x="27" y="18"/>
                      <a:pt x="28" y="20"/>
                      <a:pt x="30" y="21"/>
                    </a:cubicBezTo>
                    <a:cubicBezTo>
                      <a:pt x="32" y="13"/>
                      <a:pt x="32" y="13"/>
                      <a:pt x="32" y="13"/>
                    </a:cubicBezTo>
                    <a:cubicBezTo>
                      <a:pt x="34" y="14"/>
                      <a:pt x="34" y="14"/>
                      <a:pt x="34" y="14"/>
                    </a:cubicBezTo>
                    <a:cubicBezTo>
                      <a:pt x="33" y="22"/>
                      <a:pt x="33" y="22"/>
                      <a:pt x="33" y="22"/>
                    </a:cubicBezTo>
                    <a:cubicBezTo>
                      <a:pt x="34" y="23"/>
                      <a:pt x="34" y="23"/>
                      <a:pt x="34" y="23"/>
                    </a:cubicBezTo>
                    <a:cubicBezTo>
                      <a:pt x="34" y="23"/>
                      <a:pt x="34" y="23"/>
                      <a:pt x="34" y="23"/>
                    </a:cubicBezTo>
                    <a:cubicBezTo>
                      <a:pt x="36" y="14"/>
                      <a:pt x="36" y="14"/>
                      <a:pt x="36" y="14"/>
                    </a:cubicBezTo>
                    <a:cubicBezTo>
                      <a:pt x="39" y="15"/>
                      <a:pt x="39" y="15"/>
                      <a:pt x="39" y="15"/>
                    </a:cubicBezTo>
                    <a:cubicBezTo>
                      <a:pt x="37" y="23"/>
                      <a:pt x="37" y="23"/>
                      <a:pt x="37" y="23"/>
                    </a:cubicBezTo>
                    <a:cubicBezTo>
                      <a:pt x="40" y="22"/>
                      <a:pt x="42" y="21"/>
                      <a:pt x="42" y="18"/>
                    </a:cubicBezTo>
                    <a:cubicBezTo>
                      <a:pt x="42" y="17"/>
                      <a:pt x="42" y="16"/>
                      <a:pt x="42" y="16"/>
                    </a:cubicBezTo>
                    <a:cubicBezTo>
                      <a:pt x="47" y="16"/>
                      <a:pt x="47" y="16"/>
                      <a:pt x="47" y="16"/>
                    </a:cubicBezTo>
                    <a:cubicBezTo>
                      <a:pt x="47" y="17"/>
                      <a:pt x="47" y="18"/>
                      <a:pt x="46" y="2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7" name="Google Shape;597;p31"/>
              <p:cNvSpPr/>
              <p:nvPr/>
            </p:nvSpPr>
            <p:spPr>
              <a:xfrm>
                <a:off x="4183063" y="2125663"/>
                <a:ext cx="123825" cy="136525"/>
              </a:xfrm>
              <a:custGeom>
                <a:rect b="b" l="l" r="r" t="t"/>
                <a:pathLst>
                  <a:path extrusionOk="0" h="79" w="71">
                    <a:moveTo>
                      <a:pt x="56" y="26"/>
                    </a:moveTo>
                    <a:cubicBezTo>
                      <a:pt x="41" y="4"/>
                      <a:pt x="8" y="0"/>
                      <a:pt x="8" y="0"/>
                    </a:cubicBezTo>
                    <a:cubicBezTo>
                      <a:pt x="8" y="0"/>
                      <a:pt x="0" y="32"/>
                      <a:pt x="15" y="54"/>
                    </a:cubicBezTo>
                    <a:cubicBezTo>
                      <a:pt x="30" y="76"/>
                      <a:pt x="62" y="79"/>
                      <a:pt x="62" y="79"/>
                    </a:cubicBezTo>
                    <a:cubicBezTo>
                      <a:pt x="62" y="79"/>
                      <a:pt x="71" y="48"/>
                      <a:pt x="56" y="26"/>
                    </a:cubicBezTo>
                    <a:moveTo>
                      <a:pt x="50" y="54"/>
                    </a:moveTo>
                    <a:cubicBezTo>
                      <a:pt x="46" y="57"/>
                      <a:pt x="46" y="57"/>
                      <a:pt x="46" y="57"/>
                    </a:cubicBezTo>
                    <a:cubicBezTo>
                      <a:pt x="43" y="53"/>
                      <a:pt x="43" y="53"/>
                      <a:pt x="43" y="53"/>
                    </a:cubicBezTo>
                    <a:cubicBezTo>
                      <a:pt x="40" y="54"/>
                      <a:pt x="37" y="56"/>
                      <a:pt x="35" y="56"/>
                    </a:cubicBezTo>
                    <a:cubicBezTo>
                      <a:pt x="33" y="50"/>
                      <a:pt x="33" y="50"/>
                      <a:pt x="33" y="50"/>
                    </a:cubicBezTo>
                    <a:cubicBezTo>
                      <a:pt x="35" y="50"/>
                      <a:pt x="38" y="49"/>
                      <a:pt x="41" y="47"/>
                    </a:cubicBezTo>
                    <a:cubicBezTo>
                      <a:pt x="43" y="45"/>
                      <a:pt x="44" y="43"/>
                      <a:pt x="43" y="42"/>
                    </a:cubicBezTo>
                    <a:cubicBezTo>
                      <a:pt x="42" y="40"/>
                      <a:pt x="40" y="40"/>
                      <a:pt x="36" y="41"/>
                    </a:cubicBezTo>
                    <a:cubicBezTo>
                      <a:pt x="31" y="43"/>
                      <a:pt x="26" y="43"/>
                      <a:pt x="23" y="39"/>
                    </a:cubicBezTo>
                    <a:cubicBezTo>
                      <a:pt x="21" y="35"/>
                      <a:pt x="21" y="30"/>
                      <a:pt x="25" y="26"/>
                    </a:cubicBezTo>
                    <a:cubicBezTo>
                      <a:pt x="22" y="22"/>
                      <a:pt x="22" y="22"/>
                      <a:pt x="22" y="22"/>
                    </a:cubicBezTo>
                    <a:cubicBezTo>
                      <a:pt x="26" y="20"/>
                      <a:pt x="26" y="20"/>
                      <a:pt x="26" y="20"/>
                    </a:cubicBezTo>
                    <a:cubicBezTo>
                      <a:pt x="29" y="23"/>
                      <a:pt x="29" y="23"/>
                      <a:pt x="29" y="23"/>
                    </a:cubicBezTo>
                    <a:cubicBezTo>
                      <a:pt x="32" y="21"/>
                      <a:pt x="34" y="21"/>
                      <a:pt x="36" y="20"/>
                    </a:cubicBezTo>
                    <a:cubicBezTo>
                      <a:pt x="38" y="26"/>
                      <a:pt x="38" y="26"/>
                      <a:pt x="38" y="26"/>
                    </a:cubicBezTo>
                    <a:cubicBezTo>
                      <a:pt x="37" y="26"/>
                      <a:pt x="34" y="27"/>
                      <a:pt x="31" y="29"/>
                    </a:cubicBezTo>
                    <a:cubicBezTo>
                      <a:pt x="28" y="31"/>
                      <a:pt x="28" y="32"/>
                      <a:pt x="29" y="34"/>
                    </a:cubicBezTo>
                    <a:cubicBezTo>
                      <a:pt x="30" y="35"/>
                      <a:pt x="32" y="35"/>
                      <a:pt x="37" y="34"/>
                    </a:cubicBezTo>
                    <a:cubicBezTo>
                      <a:pt x="43" y="32"/>
                      <a:pt x="46" y="33"/>
                      <a:pt x="49" y="37"/>
                    </a:cubicBezTo>
                    <a:cubicBezTo>
                      <a:pt x="52" y="40"/>
                      <a:pt x="51" y="45"/>
                      <a:pt x="47" y="50"/>
                    </a:cubicBezTo>
                    <a:cubicBezTo>
                      <a:pt x="50" y="54"/>
                      <a:pt x="50" y="54"/>
                      <a:pt x="50" y="5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8" name="Google Shape;598;p31"/>
              <p:cNvSpPr/>
              <p:nvPr/>
            </p:nvSpPr>
            <p:spPr>
              <a:xfrm>
                <a:off x="4371976" y="2193926"/>
                <a:ext cx="95250" cy="90488"/>
              </a:xfrm>
              <a:custGeom>
                <a:rect b="b" l="l" r="r" t="t"/>
                <a:pathLst>
                  <a:path extrusionOk="0" h="52" w="55">
                    <a:moveTo>
                      <a:pt x="17" y="11"/>
                    </a:moveTo>
                    <a:cubicBezTo>
                      <a:pt x="2" y="23"/>
                      <a:pt x="0" y="47"/>
                      <a:pt x="0" y="47"/>
                    </a:cubicBezTo>
                    <a:cubicBezTo>
                      <a:pt x="0" y="47"/>
                      <a:pt x="23" y="52"/>
                      <a:pt x="38" y="40"/>
                    </a:cubicBezTo>
                    <a:cubicBezTo>
                      <a:pt x="54" y="28"/>
                      <a:pt x="55" y="5"/>
                      <a:pt x="55" y="5"/>
                    </a:cubicBezTo>
                    <a:cubicBezTo>
                      <a:pt x="55" y="5"/>
                      <a:pt x="32" y="0"/>
                      <a:pt x="17" y="11"/>
                    </a:cubicBezTo>
                    <a:moveTo>
                      <a:pt x="36" y="26"/>
                    </a:moveTo>
                    <a:cubicBezTo>
                      <a:pt x="36" y="25"/>
                      <a:pt x="35" y="23"/>
                      <a:pt x="33" y="21"/>
                    </a:cubicBezTo>
                    <a:cubicBezTo>
                      <a:pt x="32" y="20"/>
                      <a:pt x="30" y="20"/>
                      <a:pt x="30" y="20"/>
                    </a:cubicBezTo>
                    <a:cubicBezTo>
                      <a:pt x="29" y="21"/>
                      <a:pt x="29" y="23"/>
                      <a:pt x="31" y="26"/>
                    </a:cubicBezTo>
                    <a:cubicBezTo>
                      <a:pt x="33" y="30"/>
                      <a:pt x="32" y="33"/>
                      <a:pt x="30" y="35"/>
                    </a:cubicBezTo>
                    <a:cubicBezTo>
                      <a:pt x="28" y="38"/>
                      <a:pt x="24" y="38"/>
                      <a:pt x="21" y="35"/>
                    </a:cubicBezTo>
                    <a:cubicBezTo>
                      <a:pt x="18" y="38"/>
                      <a:pt x="18" y="38"/>
                      <a:pt x="18" y="38"/>
                    </a:cubicBezTo>
                    <a:cubicBezTo>
                      <a:pt x="15" y="36"/>
                      <a:pt x="15" y="36"/>
                      <a:pt x="15" y="36"/>
                    </a:cubicBezTo>
                    <a:cubicBezTo>
                      <a:pt x="18" y="33"/>
                      <a:pt x="18" y="33"/>
                      <a:pt x="18" y="33"/>
                    </a:cubicBezTo>
                    <a:cubicBezTo>
                      <a:pt x="16" y="31"/>
                      <a:pt x="15" y="29"/>
                      <a:pt x="14" y="28"/>
                    </a:cubicBezTo>
                    <a:cubicBezTo>
                      <a:pt x="18" y="25"/>
                      <a:pt x="18" y="25"/>
                      <a:pt x="18" y="25"/>
                    </a:cubicBezTo>
                    <a:cubicBezTo>
                      <a:pt x="19" y="27"/>
                      <a:pt x="20" y="29"/>
                      <a:pt x="22" y="31"/>
                    </a:cubicBezTo>
                    <a:cubicBezTo>
                      <a:pt x="23" y="32"/>
                      <a:pt x="25" y="33"/>
                      <a:pt x="26" y="32"/>
                    </a:cubicBezTo>
                    <a:cubicBezTo>
                      <a:pt x="27" y="31"/>
                      <a:pt x="26" y="29"/>
                      <a:pt x="25" y="26"/>
                    </a:cubicBezTo>
                    <a:cubicBezTo>
                      <a:pt x="23" y="23"/>
                      <a:pt x="23" y="20"/>
                      <a:pt x="25" y="17"/>
                    </a:cubicBezTo>
                    <a:cubicBezTo>
                      <a:pt x="27" y="15"/>
                      <a:pt x="31" y="14"/>
                      <a:pt x="34" y="17"/>
                    </a:cubicBezTo>
                    <a:cubicBezTo>
                      <a:pt x="37" y="14"/>
                      <a:pt x="37" y="14"/>
                      <a:pt x="37" y="14"/>
                    </a:cubicBezTo>
                    <a:cubicBezTo>
                      <a:pt x="39" y="17"/>
                      <a:pt x="39" y="17"/>
                      <a:pt x="39" y="17"/>
                    </a:cubicBezTo>
                    <a:cubicBezTo>
                      <a:pt x="37" y="19"/>
                      <a:pt x="37" y="19"/>
                      <a:pt x="37" y="19"/>
                    </a:cubicBezTo>
                    <a:cubicBezTo>
                      <a:pt x="39" y="21"/>
                      <a:pt x="40" y="22"/>
                      <a:pt x="40" y="24"/>
                    </a:cubicBezTo>
                    <a:cubicBezTo>
                      <a:pt x="36" y="26"/>
                      <a:pt x="36" y="26"/>
                      <a:pt x="36" y="26"/>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9" name="Google Shape;599;p31"/>
              <p:cNvSpPr/>
              <p:nvPr/>
            </p:nvSpPr>
            <p:spPr>
              <a:xfrm>
                <a:off x="4132263" y="2324101"/>
                <a:ext cx="133350" cy="85725"/>
              </a:xfrm>
              <a:custGeom>
                <a:rect b="b" l="l" r="r" t="t"/>
                <a:pathLst>
                  <a:path extrusionOk="0" h="49" w="77">
                    <a:moveTo>
                      <a:pt x="34" y="5"/>
                    </a:moveTo>
                    <a:cubicBezTo>
                      <a:pt x="13" y="10"/>
                      <a:pt x="0" y="33"/>
                      <a:pt x="0" y="33"/>
                    </a:cubicBezTo>
                    <a:cubicBezTo>
                      <a:pt x="0" y="33"/>
                      <a:pt x="22" y="49"/>
                      <a:pt x="43" y="44"/>
                    </a:cubicBezTo>
                    <a:cubicBezTo>
                      <a:pt x="64" y="39"/>
                      <a:pt x="77" y="16"/>
                      <a:pt x="77" y="16"/>
                    </a:cubicBezTo>
                    <a:cubicBezTo>
                      <a:pt x="77" y="16"/>
                      <a:pt x="55" y="0"/>
                      <a:pt x="34" y="5"/>
                    </a:cubicBezTo>
                    <a:moveTo>
                      <a:pt x="52" y="30"/>
                    </a:moveTo>
                    <a:cubicBezTo>
                      <a:pt x="47" y="31"/>
                      <a:pt x="47" y="31"/>
                      <a:pt x="47" y="31"/>
                    </a:cubicBezTo>
                    <a:cubicBezTo>
                      <a:pt x="47" y="29"/>
                      <a:pt x="47" y="26"/>
                      <a:pt x="46" y="23"/>
                    </a:cubicBezTo>
                    <a:cubicBezTo>
                      <a:pt x="45" y="21"/>
                      <a:pt x="44" y="19"/>
                      <a:pt x="42" y="20"/>
                    </a:cubicBezTo>
                    <a:cubicBezTo>
                      <a:pt x="41" y="21"/>
                      <a:pt x="40" y="22"/>
                      <a:pt x="40" y="26"/>
                    </a:cubicBezTo>
                    <a:cubicBezTo>
                      <a:pt x="40" y="31"/>
                      <a:pt x="39" y="35"/>
                      <a:pt x="35" y="36"/>
                    </a:cubicBezTo>
                    <a:cubicBezTo>
                      <a:pt x="31" y="38"/>
                      <a:pt x="28" y="36"/>
                      <a:pt x="25" y="32"/>
                    </a:cubicBezTo>
                    <a:cubicBezTo>
                      <a:pt x="21" y="33"/>
                      <a:pt x="21" y="33"/>
                      <a:pt x="21" y="33"/>
                    </a:cubicBezTo>
                    <a:cubicBezTo>
                      <a:pt x="19" y="29"/>
                      <a:pt x="19" y="29"/>
                      <a:pt x="19" y="29"/>
                    </a:cubicBezTo>
                    <a:cubicBezTo>
                      <a:pt x="23" y="28"/>
                      <a:pt x="23" y="28"/>
                      <a:pt x="23" y="28"/>
                    </a:cubicBezTo>
                    <a:cubicBezTo>
                      <a:pt x="22" y="25"/>
                      <a:pt x="22" y="23"/>
                      <a:pt x="22" y="21"/>
                    </a:cubicBezTo>
                    <a:cubicBezTo>
                      <a:pt x="28" y="21"/>
                      <a:pt x="28" y="21"/>
                      <a:pt x="28" y="21"/>
                    </a:cubicBezTo>
                    <a:cubicBezTo>
                      <a:pt x="28" y="22"/>
                      <a:pt x="27" y="24"/>
                      <a:pt x="28" y="27"/>
                    </a:cubicBezTo>
                    <a:cubicBezTo>
                      <a:pt x="29" y="30"/>
                      <a:pt x="31" y="30"/>
                      <a:pt x="32" y="30"/>
                    </a:cubicBezTo>
                    <a:cubicBezTo>
                      <a:pt x="33" y="29"/>
                      <a:pt x="34" y="28"/>
                      <a:pt x="34" y="24"/>
                    </a:cubicBezTo>
                    <a:cubicBezTo>
                      <a:pt x="34" y="18"/>
                      <a:pt x="35" y="15"/>
                      <a:pt x="39" y="14"/>
                    </a:cubicBezTo>
                    <a:cubicBezTo>
                      <a:pt x="43" y="12"/>
                      <a:pt x="47" y="14"/>
                      <a:pt x="50" y="18"/>
                    </a:cubicBezTo>
                    <a:cubicBezTo>
                      <a:pt x="54" y="17"/>
                      <a:pt x="54" y="17"/>
                      <a:pt x="54" y="17"/>
                    </a:cubicBezTo>
                    <a:cubicBezTo>
                      <a:pt x="56" y="21"/>
                      <a:pt x="56" y="21"/>
                      <a:pt x="56" y="21"/>
                    </a:cubicBezTo>
                    <a:cubicBezTo>
                      <a:pt x="52" y="22"/>
                      <a:pt x="52" y="22"/>
                      <a:pt x="52" y="22"/>
                    </a:cubicBezTo>
                    <a:cubicBezTo>
                      <a:pt x="53" y="25"/>
                      <a:pt x="53" y="28"/>
                      <a:pt x="52"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600" name="Google Shape;600;p31"/>
            <p:cNvGrpSpPr/>
            <p:nvPr/>
          </p:nvGrpSpPr>
          <p:grpSpPr>
            <a:xfrm>
              <a:off x="6594727" y="2729636"/>
              <a:ext cx="518587" cy="425452"/>
              <a:chOff x="5102226" y="1265238"/>
              <a:chExt cx="388938" cy="319088"/>
            </a:xfrm>
          </p:grpSpPr>
          <p:sp>
            <p:nvSpPr>
              <p:cNvPr id="601" name="Google Shape;601;p31"/>
              <p:cNvSpPr/>
              <p:nvPr/>
            </p:nvSpPr>
            <p:spPr>
              <a:xfrm>
                <a:off x="5238751" y="1381126"/>
                <a:ext cx="34925" cy="109538"/>
              </a:xfrm>
              <a:custGeom>
                <a:rect b="b" l="l" r="r" t="t"/>
                <a:pathLst>
                  <a:path extrusionOk="0" h="63" w="21">
                    <a:moveTo>
                      <a:pt x="6" y="63"/>
                    </a:moveTo>
                    <a:cubicBezTo>
                      <a:pt x="6" y="63"/>
                      <a:pt x="5" y="63"/>
                      <a:pt x="4" y="62"/>
                    </a:cubicBezTo>
                    <a:cubicBezTo>
                      <a:pt x="1" y="61"/>
                      <a:pt x="0" y="58"/>
                      <a:pt x="1" y="55"/>
                    </a:cubicBezTo>
                    <a:cubicBezTo>
                      <a:pt x="10" y="32"/>
                      <a:pt x="10" y="32"/>
                      <a:pt x="10" y="32"/>
                    </a:cubicBezTo>
                    <a:cubicBezTo>
                      <a:pt x="8" y="6"/>
                      <a:pt x="8" y="6"/>
                      <a:pt x="8" y="6"/>
                    </a:cubicBezTo>
                    <a:cubicBezTo>
                      <a:pt x="7" y="3"/>
                      <a:pt x="10" y="0"/>
                      <a:pt x="13" y="0"/>
                    </a:cubicBezTo>
                    <a:cubicBezTo>
                      <a:pt x="16" y="0"/>
                      <a:pt x="19" y="2"/>
                      <a:pt x="19" y="5"/>
                    </a:cubicBezTo>
                    <a:cubicBezTo>
                      <a:pt x="21" y="32"/>
                      <a:pt x="21" y="32"/>
                      <a:pt x="21" y="32"/>
                    </a:cubicBezTo>
                    <a:cubicBezTo>
                      <a:pt x="21" y="33"/>
                      <a:pt x="21" y="34"/>
                      <a:pt x="21" y="34"/>
                    </a:cubicBezTo>
                    <a:cubicBezTo>
                      <a:pt x="12" y="59"/>
                      <a:pt x="12" y="59"/>
                      <a:pt x="12" y="59"/>
                    </a:cubicBezTo>
                    <a:cubicBezTo>
                      <a:pt x="11" y="61"/>
                      <a:pt x="9" y="63"/>
                      <a:pt x="6" y="63"/>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2" name="Google Shape;602;p31"/>
              <p:cNvSpPr/>
              <p:nvPr/>
            </p:nvSpPr>
            <p:spPr>
              <a:xfrm>
                <a:off x="5202238" y="1319213"/>
                <a:ext cx="157163" cy="69850"/>
              </a:xfrm>
              <a:custGeom>
                <a:rect b="b" l="l" r="r" t="t"/>
                <a:pathLst>
                  <a:path extrusionOk="0" h="40" w="91">
                    <a:moveTo>
                      <a:pt x="85" y="15"/>
                    </a:moveTo>
                    <a:cubicBezTo>
                      <a:pt x="69" y="15"/>
                      <a:pt x="69" y="15"/>
                      <a:pt x="69" y="15"/>
                    </a:cubicBezTo>
                    <a:cubicBezTo>
                      <a:pt x="58" y="2"/>
                      <a:pt x="58" y="2"/>
                      <a:pt x="58" y="2"/>
                    </a:cubicBezTo>
                    <a:cubicBezTo>
                      <a:pt x="57" y="1"/>
                      <a:pt x="57" y="1"/>
                      <a:pt x="57" y="1"/>
                    </a:cubicBezTo>
                    <a:cubicBezTo>
                      <a:pt x="46" y="25"/>
                      <a:pt x="46" y="25"/>
                      <a:pt x="46" y="25"/>
                    </a:cubicBezTo>
                    <a:cubicBezTo>
                      <a:pt x="46" y="0"/>
                      <a:pt x="46" y="0"/>
                      <a:pt x="46" y="0"/>
                    </a:cubicBezTo>
                    <a:cubicBezTo>
                      <a:pt x="39" y="0"/>
                      <a:pt x="39" y="0"/>
                      <a:pt x="39" y="0"/>
                    </a:cubicBezTo>
                    <a:cubicBezTo>
                      <a:pt x="37" y="0"/>
                      <a:pt x="37" y="0"/>
                      <a:pt x="37" y="0"/>
                    </a:cubicBezTo>
                    <a:cubicBezTo>
                      <a:pt x="18" y="0"/>
                      <a:pt x="18" y="0"/>
                      <a:pt x="18" y="0"/>
                    </a:cubicBezTo>
                    <a:cubicBezTo>
                      <a:pt x="16" y="0"/>
                      <a:pt x="15" y="0"/>
                      <a:pt x="14" y="2"/>
                    </a:cubicBezTo>
                    <a:cubicBezTo>
                      <a:pt x="2" y="16"/>
                      <a:pt x="2" y="16"/>
                      <a:pt x="2" y="16"/>
                    </a:cubicBezTo>
                    <a:cubicBezTo>
                      <a:pt x="0" y="18"/>
                      <a:pt x="0" y="22"/>
                      <a:pt x="3" y="24"/>
                    </a:cubicBezTo>
                    <a:cubicBezTo>
                      <a:pt x="4" y="25"/>
                      <a:pt x="5" y="25"/>
                      <a:pt x="6" y="25"/>
                    </a:cubicBezTo>
                    <a:cubicBezTo>
                      <a:pt x="8" y="25"/>
                      <a:pt x="10" y="25"/>
                      <a:pt x="11" y="23"/>
                    </a:cubicBezTo>
                    <a:cubicBezTo>
                      <a:pt x="21" y="11"/>
                      <a:pt x="21" y="11"/>
                      <a:pt x="21" y="11"/>
                    </a:cubicBezTo>
                    <a:cubicBezTo>
                      <a:pt x="33" y="11"/>
                      <a:pt x="33" y="11"/>
                      <a:pt x="33" y="11"/>
                    </a:cubicBezTo>
                    <a:cubicBezTo>
                      <a:pt x="24" y="40"/>
                      <a:pt x="24" y="40"/>
                      <a:pt x="24" y="40"/>
                    </a:cubicBezTo>
                    <a:cubicBezTo>
                      <a:pt x="51" y="40"/>
                      <a:pt x="51" y="40"/>
                      <a:pt x="51" y="40"/>
                    </a:cubicBezTo>
                    <a:cubicBezTo>
                      <a:pt x="58" y="20"/>
                      <a:pt x="58" y="20"/>
                      <a:pt x="58" y="20"/>
                    </a:cubicBezTo>
                    <a:cubicBezTo>
                      <a:pt x="62" y="25"/>
                      <a:pt x="62" y="25"/>
                      <a:pt x="62" y="25"/>
                    </a:cubicBezTo>
                    <a:cubicBezTo>
                      <a:pt x="63" y="26"/>
                      <a:pt x="65" y="27"/>
                      <a:pt x="67" y="27"/>
                    </a:cubicBezTo>
                    <a:cubicBezTo>
                      <a:pt x="67" y="27"/>
                      <a:pt x="67" y="27"/>
                      <a:pt x="67" y="27"/>
                    </a:cubicBezTo>
                    <a:cubicBezTo>
                      <a:pt x="85" y="27"/>
                      <a:pt x="85" y="27"/>
                      <a:pt x="85" y="27"/>
                    </a:cubicBezTo>
                    <a:cubicBezTo>
                      <a:pt x="88" y="27"/>
                      <a:pt x="91" y="24"/>
                      <a:pt x="91" y="21"/>
                    </a:cubicBezTo>
                    <a:cubicBezTo>
                      <a:pt x="91" y="18"/>
                      <a:pt x="88" y="15"/>
                      <a:pt x="85"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3" name="Google Shape;603;p31"/>
              <p:cNvSpPr/>
              <p:nvPr/>
            </p:nvSpPr>
            <p:spPr>
              <a:xfrm>
                <a:off x="5273676" y="1327151"/>
                <a:ext cx="14288" cy="41275"/>
              </a:xfrm>
              <a:custGeom>
                <a:rect b="b" l="l" r="r" t="t"/>
                <a:pathLst>
                  <a:path extrusionOk="0" h="26" w="9">
                    <a:moveTo>
                      <a:pt x="9" y="0"/>
                    </a:moveTo>
                    <a:lnTo>
                      <a:pt x="0" y="20"/>
                    </a:lnTo>
                    <a:lnTo>
                      <a:pt x="2" y="26"/>
                    </a:lnTo>
                    <a:lnTo>
                      <a:pt x="9" y="23"/>
                    </a:lnTo>
                    <a:lnTo>
                      <a:pt x="9"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4" name="Google Shape;604;p31"/>
              <p:cNvSpPr/>
              <p:nvPr/>
            </p:nvSpPr>
            <p:spPr>
              <a:xfrm>
                <a:off x="5273676" y="1327151"/>
                <a:ext cx="14288" cy="41275"/>
              </a:xfrm>
              <a:custGeom>
                <a:rect b="b" l="l" r="r" t="t"/>
                <a:pathLst>
                  <a:path extrusionOk="0" h="26" w="9">
                    <a:moveTo>
                      <a:pt x="9" y="0"/>
                    </a:moveTo>
                    <a:lnTo>
                      <a:pt x="0" y="20"/>
                    </a:lnTo>
                    <a:lnTo>
                      <a:pt x="2" y="26"/>
                    </a:lnTo>
                    <a:lnTo>
                      <a:pt x="9" y="23"/>
                    </a:lnTo>
                    <a:lnTo>
                      <a:pt x="9" y="0"/>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5" name="Google Shape;605;p31"/>
              <p:cNvSpPr/>
              <p:nvPr/>
            </p:nvSpPr>
            <p:spPr>
              <a:xfrm>
                <a:off x="5283201" y="1323976"/>
                <a:ext cx="12700" cy="7938"/>
              </a:xfrm>
              <a:custGeom>
                <a:rect b="b" l="l" r="r" t="t"/>
                <a:pathLst>
                  <a:path extrusionOk="0" h="5" w="7">
                    <a:moveTo>
                      <a:pt x="6" y="1"/>
                    </a:moveTo>
                    <a:cubicBezTo>
                      <a:pt x="7" y="1"/>
                      <a:pt x="7" y="1"/>
                      <a:pt x="6" y="2"/>
                    </a:cubicBezTo>
                    <a:cubicBezTo>
                      <a:pt x="3" y="4"/>
                      <a:pt x="3" y="4"/>
                      <a:pt x="3" y="4"/>
                    </a:cubicBezTo>
                    <a:cubicBezTo>
                      <a:pt x="3" y="5"/>
                      <a:pt x="2" y="5"/>
                      <a:pt x="2" y="4"/>
                    </a:cubicBezTo>
                    <a:cubicBezTo>
                      <a:pt x="1" y="1"/>
                      <a:pt x="1" y="1"/>
                      <a:pt x="1" y="1"/>
                    </a:cubicBezTo>
                    <a:cubicBezTo>
                      <a:pt x="0" y="0"/>
                      <a:pt x="1" y="0"/>
                      <a:pt x="1" y="0"/>
                    </a:cubicBezTo>
                    <a:cubicBezTo>
                      <a:pt x="6" y="1"/>
                      <a:pt x="6" y="1"/>
                      <a:pt x="6" y="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6" name="Google Shape;606;p31"/>
              <p:cNvSpPr/>
              <p:nvPr/>
            </p:nvSpPr>
            <p:spPr>
              <a:xfrm>
                <a:off x="5273676" y="1271588"/>
                <a:ext cx="39688" cy="47625"/>
              </a:xfrm>
              <a:custGeom>
                <a:rect b="b" l="l" r="r" t="t"/>
                <a:pathLst>
                  <a:path extrusionOk="0" h="28" w="22">
                    <a:moveTo>
                      <a:pt x="21" y="15"/>
                    </a:moveTo>
                    <a:cubicBezTo>
                      <a:pt x="20" y="22"/>
                      <a:pt x="13" y="28"/>
                      <a:pt x="10" y="27"/>
                    </a:cubicBezTo>
                    <a:cubicBezTo>
                      <a:pt x="6" y="27"/>
                      <a:pt x="0" y="20"/>
                      <a:pt x="1" y="13"/>
                    </a:cubicBezTo>
                    <a:cubicBezTo>
                      <a:pt x="2" y="6"/>
                      <a:pt x="4" y="0"/>
                      <a:pt x="12" y="1"/>
                    </a:cubicBezTo>
                    <a:cubicBezTo>
                      <a:pt x="21" y="2"/>
                      <a:pt x="22" y="8"/>
                      <a:pt x="21"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7" name="Google Shape;607;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8" name="Google Shape;608;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9" name="Google Shape;609;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0" name="Google Shape;610;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1" name="Google Shape;611;p31"/>
              <p:cNvSpPr/>
              <p:nvPr/>
            </p:nvSpPr>
            <p:spPr>
              <a:xfrm>
                <a:off x="5159376" y="1360488"/>
                <a:ext cx="71438" cy="57150"/>
              </a:xfrm>
              <a:custGeom>
                <a:rect b="b" l="l" r="r" t="t"/>
                <a:pathLst>
                  <a:path extrusionOk="0" h="33" w="41">
                    <a:moveTo>
                      <a:pt x="35" y="30"/>
                    </a:moveTo>
                    <a:cubicBezTo>
                      <a:pt x="34" y="32"/>
                      <a:pt x="31" y="33"/>
                      <a:pt x="29" y="32"/>
                    </a:cubicBezTo>
                    <a:cubicBezTo>
                      <a:pt x="3" y="22"/>
                      <a:pt x="3" y="22"/>
                      <a:pt x="3" y="22"/>
                    </a:cubicBezTo>
                    <a:cubicBezTo>
                      <a:pt x="1" y="21"/>
                      <a:pt x="0" y="19"/>
                      <a:pt x="0" y="17"/>
                    </a:cubicBezTo>
                    <a:cubicBezTo>
                      <a:pt x="6" y="3"/>
                      <a:pt x="6" y="3"/>
                      <a:pt x="6" y="3"/>
                    </a:cubicBezTo>
                    <a:cubicBezTo>
                      <a:pt x="7" y="1"/>
                      <a:pt x="9" y="0"/>
                      <a:pt x="11" y="0"/>
                    </a:cubicBezTo>
                    <a:cubicBezTo>
                      <a:pt x="38" y="11"/>
                      <a:pt x="38" y="11"/>
                      <a:pt x="38" y="11"/>
                    </a:cubicBezTo>
                    <a:cubicBezTo>
                      <a:pt x="40" y="12"/>
                      <a:pt x="41" y="14"/>
                      <a:pt x="40" y="16"/>
                    </a:cubicBezTo>
                    <a:cubicBezTo>
                      <a:pt x="35" y="30"/>
                      <a:pt x="35" y="30"/>
                      <a:pt x="35"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2" name="Google Shape;612;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3" name="Google Shape;613;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4" name="Google Shape;614;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5" name="Google Shape;615;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6" name="Google Shape;616;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7" name="Google Shape;617;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8" name="Google Shape;618;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9" name="Google Shape;619;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0" name="Google Shape;620;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1" name="Google Shape;621;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2" name="Google Shape;622;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3" name="Google Shape;623;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4" name="Google Shape;624;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5" name="Google Shape;625;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6" name="Google Shape;626;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7" name="Google Shape;627;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8" name="Google Shape;628;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9" name="Google Shape;629;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0" name="Google Shape;630;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1" name="Google Shape;631;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2" name="Google Shape;632;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3" name="Google Shape;633;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4" name="Google Shape;634;p31"/>
              <p:cNvSpPr/>
              <p:nvPr/>
            </p:nvSpPr>
            <p:spPr>
              <a:xfrm>
                <a:off x="5410201" y="1271588"/>
                <a:ext cx="68263" cy="63500"/>
              </a:xfrm>
              <a:custGeom>
                <a:rect b="b" l="l" r="r" t="t"/>
                <a:pathLst>
                  <a:path extrusionOk="0" h="40" w="43">
                    <a:moveTo>
                      <a:pt x="0" y="23"/>
                    </a:moveTo>
                    <a:lnTo>
                      <a:pt x="35" y="0"/>
                    </a:lnTo>
                    <a:lnTo>
                      <a:pt x="43" y="40"/>
                    </a:lnTo>
                    <a:lnTo>
                      <a:pt x="0" y="23"/>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5" name="Google Shape;635;p31"/>
              <p:cNvSpPr/>
              <p:nvPr/>
            </p:nvSpPr>
            <p:spPr>
              <a:xfrm>
                <a:off x="5410201" y="1271588"/>
                <a:ext cx="68263" cy="63500"/>
              </a:xfrm>
              <a:custGeom>
                <a:rect b="b" l="l" r="r" t="t"/>
                <a:pathLst>
                  <a:path extrusionOk="0" h="40" w="43">
                    <a:moveTo>
                      <a:pt x="0" y="23"/>
                    </a:moveTo>
                    <a:lnTo>
                      <a:pt x="35" y="0"/>
                    </a:lnTo>
                    <a:lnTo>
                      <a:pt x="43" y="40"/>
                    </a:lnTo>
                    <a:lnTo>
                      <a:pt x="0" y="23"/>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636" name="Google Shape;636;p31"/>
            <p:cNvSpPr/>
            <p:nvPr/>
          </p:nvSpPr>
          <p:spPr>
            <a:xfrm>
              <a:off x="5375487" y="4124515"/>
              <a:ext cx="463551" cy="433917"/>
            </a:xfrm>
            <a:custGeom>
              <a:rect b="b" l="l" r="r" t="t"/>
              <a:pathLst>
                <a:path extrusionOk="0" h="109" w="117">
                  <a:moveTo>
                    <a:pt x="90" y="56"/>
                  </a:moveTo>
                  <a:cubicBezTo>
                    <a:pt x="90" y="55"/>
                    <a:pt x="90" y="55"/>
                    <a:pt x="90" y="54"/>
                  </a:cubicBezTo>
                  <a:cubicBezTo>
                    <a:pt x="92" y="53"/>
                    <a:pt x="95" y="49"/>
                    <a:pt x="95" y="48"/>
                  </a:cubicBezTo>
                  <a:cubicBezTo>
                    <a:pt x="94" y="47"/>
                    <a:pt x="90" y="45"/>
                    <a:pt x="88" y="46"/>
                  </a:cubicBezTo>
                  <a:cubicBezTo>
                    <a:pt x="87" y="45"/>
                    <a:pt x="87" y="44"/>
                    <a:pt x="87" y="43"/>
                  </a:cubicBezTo>
                  <a:cubicBezTo>
                    <a:pt x="88" y="42"/>
                    <a:pt x="90" y="37"/>
                    <a:pt x="90" y="36"/>
                  </a:cubicBezTo>
                  <a:cubicBezTo>
                    <a:pt x="89" y="35"/>
                    <a:pt x="84" y="35"/>
                    <a:pt x="82" y="36"/>
                  </a:cubicBezTo>
                  <a:cubicBezTo>
                    <a:pt x="82" y="35"/>
                    <a:pt x="81" y="34"/>
                    <a:pt x="81" y="34"/>
                  </a:cubicBezTo>
                  <a:cubicBezTo>
                    <a:pt x="82" y="32"/>
                    <a:pt x="83" y="27"/>
                    <a:pt x="82" y="26"/>
                  </a:cubicBezTo>
                  <a:cubicBezTo>
                    <a:pt x="81" y="26"/>
                    <a:pt x="76" y="26"/>
                    <a:pt x="75" y="28"/>
                  </a:cubicBezTo>
                  <a:cubicBezTo>
                    <a:pt x="74" y="27"/>
                    <a:pt x="73" y="27"/>
                    <a:pt x="73" y="26"/>
                  </a:cubicBezTo>
                  <a:cubicBezTo>
                    <a:pt x="74" y="24"/>
                    <a:pt x="73" y="19"/>
                    <a:pt x="72" y="19"/>
                  </a:cubicBezTo>
                  <a:cubicBezTo>
                    <a:pt x="71" y="18"/>
                    <a:pt x="67" y="20"/>
                    <a:pt x="65" y="22"/>
                  </a:cubicBezTo>
                  <a:cubicBezTo>
                    <a:pt x="65" y="22"/>
                    <a:pt x="64" y="21"/>
                    <a:pt x="63" y="21"/>
                  </a:cubicBezTo>
                  <a:cubicBezTo>
                    <a:pt x="63" y="19"/>
                    <a:pt x="61" y="14"/>
                    <a:pt x="60" y="14"/>
                  </a:cubicBezTo>
                  <a:cubicBezTo>
                    <a:pt x="59" y="14"/>
                    <a:pt x="55" y="17"/>
                    <a:pt x="55" y="19"/>
                  </a:cubicBezTo>
                  <a:cubicBezTo>
                    <a:pt x="54" y="19"/>
                    <a:pt x="53" y="18"/>
                    <a:pt x="52" y="18"/>
                  </a:cubicBezTo>
                  <a:cubicBezTo>
                    <a:pt x="52" y="16"/>
                    <a:pt x="49" y="12"/>
                    <a:pt x="48" y="12"/>
                  </a:cubicBezTo>
                  <a:cubicBezTo>
                    <a:pt x="47" y="12"/>
                    <a:pt x="44" y="16"/>
                    <a:pt x="44" y="18"/>
                  </a:cubicBezTo>
                  <a:cubicBezTo>
                    <a:pt x="43" y="18"/>
                    <a:pt x="42" y="19"/>
                    <a:pt x="41" y="19"/>
                  </a:cubicBezTo>
                  <a:cubicBezTo>
                    <a:pt x="40" y="17"/>
                    <a:pt x="37" y="14"/>
                    <a:pt x="35" y="14"/>
                  </a:cubicBezTo>
                  <a:cubicBezTo>
                    <a:pt x="34" y="14"/>
                    <a:pt x="32" y="19"/>
                    <a:pt x="33" y="21"/>
                  </a:cubicBezTo>
                  <a:cubicBezTo>
                    <a:pt x="32" y="21"/>
                    <a:pt x="31" y="22"/>
                    <a:pt x="31" y="22"/>
                  </a:cubicBezTo>
                  <a:cubicBezTo>
                    <a:pt x="29" y="20"/>
                    <a:pt x="25" y="18"/>
                    <a:pt x="24" y="19"/>
                  </a:cubicBezTo>
                  <a:cubicBezTo>
                    <a:pt x="23" y="19"/>
                    <a:pt x="22" y="24"/>
                    <a:pt x="23" y="26"/>
                  </a:cubicBezTo>
                  <a:cubicBezTo>
                    <a:pt x="22" y="27"/>
                    <a:pt x="22" y="27"/>
                    <a:pt x="21" y="28"/>
                  </a:cubicBezTo>
                  <a:cubicBezTo>
                    <a:pt x="19" y="26"/>
                    <a:pt x="15" y="26"/>
                    <a:pt x="14" y="26"/>
                  </a:cubicBezTo>
                  <a:cubicBezTo>
                    <a:pt x="13" y="27"/>
                    <a:pt x="14" y="32"/>
                    <a:pt x="15" y="34"/>
                  </a:cubicBezTo>
                  <a:cubicBezTo>
                    <a:pt x="15" y="34"/>
                    <a:pt x="14" y="35"/>
                    <a:pt x="14" y="36"/>
                  </a:cubicBezTo>
                  <a:cubicBezTo>
                    <a:pt x="12" y="35"/>
                    <a:pt x="7" y="35"/>
                    <a:pt x="6" y="36"/>
                  </a:cubicBezTo>
                  <a:cubicBezTo>
                    <a:pt x="6" y="37"/>
                    <a:pt x="7" y="42"/>
                    <a:pt x="9" y="43"/>
                  </a:cubicBezTo>
                  <a:cubicBezTo>
                    <a:pt x="9" y="44"/>
                    <a:pt x="9" y="45"/>
                    <a:pt x="8" y="46"/>
                  </a:cubicBezTo>
                  <a:cubicBezTo>
                    <a:pt x="6" y="45"/>
                    <a:pt x="2" y="47"/>
                    <a:pt x="1" y="48"/>
                  </a:cubicBezTo>
                  <a:cubicBezTo>
                    <a:pt x="1" y="49"/>
                    <a:pt x="4" y="53"/>
                    <a:pt x="6" y="54"/>
                  </a:cubicBezTo>
                  <a:cubicBezTo>
                    <a:pt x="6" y="55"/>
                    <a:pt x="6" y="55"/>
                    <a:pt x="6" y="56"/>
                  </a:cubicBezTo>
                  <a:cubicBezTo>
                    <a:pt x="4" y="56"/>
                    <a:pt x="0" y="59"/>
                    <a:pt x="0" y="61"/>
                  </a:cubicBezTo>
                  <a:cubicBezTo>
                    <a:pt x="0" y="62"/>
                    <a:pt x="4" y="65"/>
                    <a:pt x="6" y="65"/>
                  </a:cubicBezTo>
                  <a:cubicBezTo>
                    <a:pt x="6" y="66"/>
                    <a:pt x="6" y="67"/>
                    <a:pt x="6" y="67"/>
                  </a:cubicBezTo>
                  <a:cubicBezTo>
                    <a:pt x="4" y="68"/>
                    <a:pt x="1" y="72"/>
                    <a:pt x="1" y="73"/>
                  </a:cubicBezTo>
                  <a:cubicBezTo>
                    <a:pt x="2" y="74"/>
                    <a:pt x="6" y="76"/>
                    <a:pt x="8" y="76"/>
                  </a:cubicBezTo>
                  <a:cubicBezTo>
                    <a:pt x="9" y="76"/>
                    <a:pt x="9" y="77"/>
                    <a:pt x="9" y="78"/>
                  </a:cubicBezTo>
                  <a:cubicBezTo>
                    <a:pt x="7" y="79"/>
                    <a:pt x="6" y="84"/>
                    <a:pt x="6" y="85"/>
                  </a:cubicBezTo>
                  <a:cubicBezTo>
                    <a:pt x="7" y="86"/>
                    <a:pt x="12" y="86"/>
                    <a:pt x="14" y="85"/>
                  </a:cubicBezTo>
                  <a:cubicBezTo>
                    <a:pt x="14" y="86"/>
                    <a:pt x="15" y="87"/>
                    <a:pt x="15" y="87"/>
                  </a:cubicBezTo>
                  <a:cubicBezTo>
                    <a:pt x="14" y="89"/>
                    <a:pt x="13" y="94"/>
                    <a:pt x="14" y="95"/>
                  </a:cubicBezTo>
                  <a:cubicBezTo>
                    <a:pt x="15" y="96"/>
                    <a:pt x="20" y="95"/>
                    <a:pt x="21" y="93"/>
                  </a:cubicBezTo>
                  <a:cubicBezTo>
                    <a:pt x="22" y="94"/>
                    <a:pt x="22" y="95"/>
                    <a:pt x="23" y="95"/>
                  </a:cubicBezTo>
                  <a:cubicBezTo>
                    <a:pt x="22" y="97"/>
                    <a:pt x="23" y="102"/>
                    <a:pt x="24" y="102"/>
                  </a:cubicBezTo>
                  <a:cubicBezTo>
                    <a:pt x="25" y="103"/>
                    <a:pt x="29" y="101"/>
                    <a:pt x="31" y="99"/>
                  </a:cubicBezTo>
                  <a:cubicBezTo>
                    <a:pt x="31" y="100"/>
                    <a:pt x="32" y="100"/>
                    <a:pt x="33" y="100"/>
                  </a:cubicBezTo>
                  <a:cubicBezTo>
                    <a:pt x="32" y="102"/>
                    <a:pt x="34" y="107"/>
                    <a:pt x="35" y="107"/>
                  </a:cubicBezTo>
                  <a:cubicBezTo>
                    <a:pt x="37" y="108"/>
                    <a:pt x="40" y="105"/>
                    <a:pt x="41" y="102"/>
                  </a:cubicBezTo>
                  <a:cubicBezTo>
                    <a:pt x="42" y="103"/>
                    <a:pt x="43" y="103"/>
                    <a:pt x="44" y="103"/>
                  </a:cubicBezTo>
                  <a:cubicBezTo>
                    <a:pt x="44" y="105"/>
                    <a:pt x="47" y="109"/>
                    <a:pt x="48" y="109"/>
                  </a:cubicBezTo>
                  <a:cubicBezTo>
                    <a:pt x="49" y="109"/>
                    <a:pt x="52" y="105"/>
                    <a:pt x="52" y="103"/>
                  </a:cubicBezTo>
                  <a:cubicBezTo>
                    <a:pt x="53" y="103"/>
                    <a:pt x="54" y="103"/>
                    <a:pt x="55" y="103"/>
                  </a:cubicBezTo>
                  <a:cubicBezTo>
                    <a:pt x="55" y="105"/>
                    <a:pt x="59" y="108"/>
                    <a:pt x="60" y="107"/>
                  </a:cubicBezTo>
                  <a:cubicBezTo>
                    <a:pt x="61" y="107"/>
                    <a:pt x="63" y="102"/>
                    <a:pt x="63" y="100"/>
                  </a:cubicBezTo>
                  <a:cubicBezTo>
                    <a:pt x="64" y="100"/>
                    <a:pt x="65" y="100"/>
                    <a:pt x="65" y="99"/>
                  </a:cubicBezTo>
                  <a:cubicBezTo>
                    <a:pt x="67" y="101"/>
                    <a:pt x="71" y="103"/>
                    <a:pt x="72" y="102"/>
                  </a:cubicBezTo>
                  <a:cubicBezTo>
                    <a:pt x="73" y="102"/>
                    <a:pt x="74" y="97"/>
                    <a:pt x="73" y="95"/>
                  </a:cubicBezTo>
                  <a:cubicBezTo>
                    <a:pt x="73" y="95"/>
                    <a:pt x="74" y="94"/>
                    <a:pt x="75" y="93"/>
                  </a:cubicBezTo>
                  <a:cubicBezTo>
                    <a:pt x="76" y="95"/>
                    <a:pt x="81" y="96"/>
                    <a:pt x="82" y="95"/>
                  </a:cubicBezTo>
                  <a:cubicBezTo>
                    <a:pt x="83" y="94"/>
                    <a:pt x="82" y="89"/>
                    <a:pt x="81" y="87"/>
                  </a:cubicBezTo>
                  <a:cubicBezTo>
                    <a:pt x="81" y="87"/>
                    <a:pt x="82" y="86"/>
                    <a:pt x="82" y="85"/>
                  </a:cubicBezTo>
                  <a:cubicBezTo>
                    <a:pt x="84" y="86"/>
                    <a:pt x="89" y="86"/>
                    <a:pt x="90" y="85"/>
                  </a:cubicBezTo>
                  <a:cubicBezTo>
                    <a:pt x="90" y="84"/>
                    <a:pt x="88" y="79"/>
                    <a:pt x="87" y="78"/>
                  </a:cubicBezTo>
                  <a:cubicBezTo>
                    <a:pt x="87" y="77"/>
                    <a:pt x="87" y="76"/>
                    <a:pt x="88" y="76"/>
                  </a:cubicBezTo>
                  <a:cubicBezTo>
                    <a:pt x="90" y="76"/>
                    <a:pt x="94" y="74"/>
                    <a:pt x="95" y="73"/>
                  </a:cubicBezTo>
                  <a:cubicBezTo>
                    <a:pt x="95" y="72"/>
                    <a:pt x="92" y="68"/>
                    <a:pt x="90" y="67"/>
                  </a:cubicBezTo>
                  <a:cubicBezTo>
                    <a:pt x="90" y="67"/>
                    <a:pt x="90" y="66"/>
                    <a:pt x="90" y="65"/>
                  </a:cubicBezTo>
                  <a:cubicBezTo>
                    <a:pt x="92" y="65"/>
                    <a:pt x="96" y="62"/>
                    <a:pt x="96" y="61"/>
                  </a:cubicBezTo>
                  <a:cubicBezTo>
                    <a:pt x="96" y="59"/>
                    <a:pt x="92" y="56"/>
                    <a:pt x="90" y="56"/>
                  </a:cubicBezTo>
                  <a:close/>
                  <a:moveTo>
                    <a:pt x="58" y="98"/>
                  </a:moveTo>
                  <a:cubicBezTo>
                    <a:pt x="56" y="99"/>
                    <a:pt x="55" y="99"/>
                    <a:pt x="53" y="99"/>
                  </a:cubicBezTo>
                  <a:cubicBezTo>
                    <a:pt x="54" y="91"/>
                    <a:pt x="59" y="80"/>
                    <a:pt x="56" y="74"/>
                  </a:cubicBezTo>
                  <a:cubicBezTo>
                    <a:pt x="60" y="80"/>
                    <a:pt x="71" y="81"/>
                    <a:pt x="79" y="84"/>
                  </a:cubicBezTo>
                  <a:cubicBezTo>
                    <a:pt x="74" y="91"/>
                    <a:pt x="67" y="96"/>
                    <a:pt x="58" y="98"/>
                  </a:cubicBezTo>
                  <a:close/>
                  <a:moveTo>
                    <a:pt x="17" y="84"/>
                  </a:moveTo>
                  <a:cubicBezTo>
                    <a:pt x="24" y="81"/>
                    <a:pt x="36" y="80"/>
                    <a:pt x="40" y="74"/>
                  </a:cubicBezTo>
                  <a:cubicBezTo>
                    <a:pt x="37" y="80"/>
                    <a:pt x="42" y="91"/>
                    <a:pt x="43" y="99"/>
                  </a:cubicBezTo>
                  <a:cubicBezTo>
                    <a:pt x="33" y="98"/>
                    <a:pt x="23" y="93"/>
                    <a:pt x="17" y="84"/>
                  </a:cubicBezTo>
                  <a:close/>
                  <a:moveTo>
                    <a:pt x="12" y="45"/>
                  </a:moveTo>
                  <a:cubicBezTo>
                    <a:pt x="19" y="50"/>
                    <a:pt x="26" y="60"/>
                    <a:pt x="32" y="61"/>
                  </a:cubicBezTo>
                  <a:cubicBezTo>
                    <a:pt x="26" y="61"/>
                    <a:pt x="19" y="71"/>
                    <a:pt x="12" y="76"/>
                  </a:cubicBezTo>
                  <a:cubicBezTo>
                    <a:pt x="11" y="74"/>
                    <a:pt x="11" y="72"/>
                    <a:pt x="10" y="71"/>
                  </a:cubicBezTo>
                  <a:cubicBezTo>
                    <a:pt x="8" y="62"/>
                    <a:pt x="9" y="53"/>
                    <a:pt x="12" y="45"/>
                  </a:cubicBezTo>
                  <a:close/>
                  <a:moveTo>
                    <a:pt x="38" y="23"/>
                  </a:moveTo>
                  <a:cubicBezTo>
                    <a:pt x="40" y="22"/>
                    <a:pt x="41" y="22"/>
                    <a:pt x="43" y="22"/>
                  </a:cubicBezTo>
                  <a:cubicBezTo>
                    <a:pt x="42" y="30"/>
                    <a:pt x="37" y="41"/>
                    <a:pt x="40" y="47"/>
                  </a:cubicBezTo>
                  <a:cubicBezTo>
                    <a:pt x="36" y="41"/>
                    <a:pt x="24" y="40"/>
                    <a:pt x="17" y="37"/>
                  </a:cubicBezTo>
                  <a:cubicBezTo>
                    <a:pt x="22" y="30"/>
                    <a:pt x="29" y="25"/>
                    <a:pt x="38" y="23"/>
                  </a:cubicBezTo>
                  <a:close/>
                  <a:moveTo>
                    <a:pt x="79" y="37"/>
                  </a:moveTo>
                  <a:cubicBezTo>
                    <a:pt x="71" y="40"/>
                    <a:pt x="60" y="41"/>
                    <a:pt x="56" y="47"/>
                  </a:cubicBezTo>
                  <a:cubicBezTo>
                    <a:pt x="59" y="41"/>
                    <a:pt x="54" y="30"/>
                    <a:pt x="53" y="22"/>
                  </a:cubicBezTo>
                  <a:cubicBezTo>
                    <a:pt x="63" y="23"/>
                    <a:pt x="73" y="29"/>
                    <a:pt x="79" y="37"/>
                  </a:cubicBezTo>
                  <a:close/>
                  <a:moveTo>
                    <a:pt x="54" y="70"/>
                  </a:moveTo>
                  <a:cubicBezTo>
                    <a:pt x="54" y="71"/>
                    <a:pt x="55" y="72"/>
                    <a:pt x="55" y="73"/>
                  </a:cubicBezTo>
                  <a:cubicBezTo>
                    <a:pt x="55" y="72"/>
                    <a:pt x="54" y="71"/>
                    <a:pt x="53" y="71"/>
                  </a:cubicBezTo>
                  <a:cubicBezTo>
                    <a:pt x="51" y="74"/>
                    <a:pt x="45" y="74"/>
                    <a:pt x="43" y="71"/>
                  </a:cubicBezTo>
                  <a:cubicBezTo>
                    <a:pt x="42" y="71"/>
                    <a:pt x="41" y="72"/>
                    <a:pt x="41" y="73"/>
                  </a:cubicBezTo>
                  <a:cubicBezTo>
                    <a:pt x="41" y="72"/>
                    <a:pt x="41" y="71"/>
                    <a:pt x="42" y="70"/>
                  </a:cubicBezTo>
                  <a:cubicBezTo>
                    <a:pt x="37" y="70"/>
                    <a:pt x="35" y="65"/>
                    <a:pt x="37" y="62"/>
                  </a:cubicBezTo>
                  <a:cubicBezTo>
                    <a:pt x="36" y="61"/>
                    <a:pt x="35" y="61"/>
                    <a:pt x="34" y="61"/>
                  </a:cubicBezTo>
                  <a:cubicBezTo>
                    <a:pt x="35" y="61"/>
                    <a:pt x="36" y="60"/>
                    <a:pt x="37" y="60"/>
                  </a:cubicBezTo>
                  <a:cubicBezTo>
                    <a:pt x="35" y="56"/>
                    <a:pt x="37" y="51"/>
                    <a:pt x="42" y="51"/>
                  </a:cubicBezTo>
                  <a:cubicBezTo>
                    <a:pt x="41" y="50"/>
                    <a:pt x="41" y="49"/>
                    <a:pt x="41" y="48"/>
                  </a:cubicBezTo>
                  <a:cubicBezTo>
                    <a:pt x="41" y="49"/>
                    <a:pt x="42" y="50"/>
                    <a:pt x="43" y="50"/>
                  </a:cubicBezTo>
                  <a:cubicBezTo>
                    <a:pt x="45" y="47"/>
                    <a:pt x="51" y="47"/>
                    <a:pt x="53" y="50"/>
                  </a:cubicBezTo>
                  <a:cubicBezTo>
                    <a:pt x="54" y="50"/>
                    <a:pt x="55" y="49"/>
                    <a:pt x="55" y="48"/>
                  </a:cubicBezTo>
                  <a:cubicBezTo>
                    <a:pt x="55" y="49"/>
                    <a:pt x="54" y="50"/>
                    <a:pt x="54" y="51"/>
                  </a:cubicBezTo>
                  <a:cubicBezTo>
                    <a:pt x="59" y="51"/>
                    <a:pt x="61" y="56"/>
                    <a:pt x="59" y="60"/>
                  </a:cubicBezTo>
                  <a:cubicBezTo>
                    <a:pt x="60" y="60"/>
                    <a:pt x="61" y="61"/>
                    <a:pt x="62" y="61"/>
                  </a:cubicBezTo>
                  <a:cubicBezTo>
                    <a:pt x="61" y="61"/>
                    <a:pt x="60" y="61"/>
                    <a:pt x="59" y="62"/>
                  </a:cubicBezTo>
                  <a:cubicBezTo>
                    <a:pt x="61" y="65"/>
                    <a:pt x="59" y="70"/>
                    <a:pt x="54" y="70"/>
                  </a:cubicBezTo>
                  <a:close/>
                  <a:moveTo>
                    <a:pt x="84" y="76"/>
                  </a:moveTo>
                  <a:cubicBezTo>
                    <a:pt x="77" y="71"/>
                    <a:pt x="70" y="61"/>
                    <a:pt x="63" y="61"/>
                  </a:cubicBezTo>
                  <a:cubicBezTo>
                    <a:pt x="70" y="60"/>
                    <a:pt x="77" y="50"/>
                    <a:pt x="84" y="45"/>
                  </a:cubicBezTo>
                  <a:cubicBezTo>
                    <a:pt x="85" y="47"/>
                    <a:pt x="85" y="49"/>
                    <a:pt x="86" y="50"/>
                  </a:cubicBezTo>
                  <a:cubicBezTo>
                    <a:pt x="88" y="59"/>
                    <a:pt x="87" y="68"/>
                    <a:pt x="84" y="76"/>
                  </a:cubicBezTo>
                  <a:close/>
                  <a:moveTo>
                    <a:pt x="48" y="49"/>
                  </a:moveTo>
                  <a:cubicBezTo>
                    <a:pt x="42" y="49"/>
                    <a:pt x="37" y="54"/>
                    <a:pt x="37" y="61"/>
                  </a:cubicBezTo>
                  <a:cubicBezTo>
                    <a:pt x="37" y="67"/>
                    <a:pt x="42" y="72"/>
                    <a:pt x="48" y="72"/>
                  </a:cubicBezTo>
                  <a:cubicBezTo>
                    <a:pt x="54" y="72"/>
                    <a:pt x="59" y="67"/>
                    <a:pt x="59" y="61"/>
                  </a:cubicBezTo>
                  <a:cubicBezTo>
                    <a:pt x="59" y="54"/>
                    <a:pt x="54" y="49"/>
                    <a:pt x="48" y="49"/>
                  </a:cubicBezTo>
                  <a:close/>
                  <a:moveTo>
                    <a:pt x="48" y="67"/>
                  </a:moveTo>
                  <a:cubicBezTo>
                    <a:pt x="44" y="67"/>
                    <a:pt x="42" y="64"/>
                    <a:pt x="42" y="61"/>
                  </a:cubicBezTo>
                  <a:cubicBezTo>
                    <a:pt x="42" y="57"/>
                    <a:pt x="44" y="54"/>
                    <a:pt x="48" y="54"/>
                  </a:cubicBezTo>
                  <a:cubicBezTo>
                    <a:pt x="51" y="54"/>
                    <a:pt x="54" y="57"/>
                    <a:pt x="54" y="61"/>
                  </a:cubicBezTo>
                  <a:cubicBezTo>
                    <a:pt x="54" y="64"/>
                    <a:pt x="51" y="67"/>
                    <a:pt x="48" y="67"/>
                  </a:cubicBezTo>
                  <a:close/>
                  <a:moveTo>
                    <a:pt x="117" y="18"/>
                  </a:moveTo>
                  <a:cubicBezTo>
                    <a:pt x="117" y="17"/>
                    <a:pt x="115" y="16"/>
                    <a:pt x="114" y="16"/>
                  </a:cubicBezTo>
                  <a:cubicBezTo>
                    <a:pt x="114" y="16"/>
                    <a:pt x="114" y="15"/>
                    <a:pt x="114" y="15"/>
                  </a:cubicBezTo>
                  <a:cubicBezTo>
                    <a:pt x="115" y="15"/>
                    <a:pt x="116" y="13"/>
                    <a:pt x="116" y="13"/>
                  </a:cubicBezTo>
                  <a:cubicBezTo>
                    <a:pt x="116" y="13"/>
                    <a:pt x="114" y="12"/>
                    <a:pt x="113" y="12"/>
                  </a:cubicBezTo>
                  <a:cubicBezTo>
                    <a:pt x="113" y="12"/>
                    <a:pt x="113" y="11"/>
                    <a:pt x="113" y="11"/>
                  </a:cubicBezTo>
                  <a:cubicBezTo>
                    <a:pt x="114" y="11"/>
                    <a:pt x="114" y="9"/>
                    <a:pt x="114" y="9"/>
                  </a:cubicBezTo>
                  <a:cubicBezTo>
                    <a:pt x="114" y="8"/>
                    <a:pt x="112" y="8"/>
                    <a:pt x="112" y="8"/>
                  </a:cubicBezTo>
                  <a:cubicBezTo>
                    <a:pt x="111" y="8"/>
                    <a:pt x="111" y="8"/>
                    <a:pt x="111" y="8"/>
                  </a:cubicBezTo>
                  <a:cubicBezTo>
                    <a:pt x="111" y="7"/>
                    <a:pt x="112" y="5"/>
                    <a:pt x="111" y="5"/>
                  </a:cubicBezTo>
                  <a:cubicBezTo>
                    <a:pt x="111" y="5"/>
                    <a:pt x="109" y="5"/>
                    <a:pt x="109" y="6"/>
                  </a:cubicBezTo>
                  <a:cubicBezTo>
                    <a:pt x="108" y="5"/>
                    <a:pt x="108" y="5"/>
                    <a:pt x="108" y="5"/>
                  </a:cubicBezTo>
                  <a:cubicBezTo>
                    <a:pt x="108" y="4"/>
                    <a:pt x="108" y="2"/>
                    <a:pt x="108" y="2"/>
                  </a:cubicBezTo>
                  <a:cubicBezTo>
                    <a:pt x="107" y="2"/>
                    <a:pt x="106" y="3"/>
                    <a:pt x="105" y="3"/>
                  </a:cubicBezTo>
                  <a:cubicBezTo>
                    <a:pt x="105" y="3"/>
                    <a:pt x="105" y="3"/>
                    <a:pt x="104" y="3"/>
                  </a:cubicBezTo>
                  <a:cubicBezTo>
                    <a:pt x="105" y="2"/>
                    <a:pt x="104" y="1"/>
                    <a:pt x="103" y="0"/>
                  </a:cubicBezTo>
                  <a:cubicBezTo>
                    <a:pt x="103" y="0"/>
                    <a:pt x="102" y="1"/>
                    <a:pt x="101" y="2"/>
                  </a:cubicBezTo>
                  <a:cubicBezTo>
                    <a:pt x="101" y="2"/>
                    <a:pt x="101" y="2"/>
                    <a:pt x="100" y="2"/>
                  </a:cubicBezTo>
                  <a:cubicBezTo>
                    <a:pt x="100" y="1"/>
                    <a:pt x="99" y="0"/>
                    <a:pt x="99" y="0"/>
                  </a:cubicBezTo>
                  <a:cubicBezTo>
                    <a:pt x="98" y="0"/>
                    <a:pt x="97" y="1"/>
                    <a:pt x="97" y="2"/>
                  </a:cubicBezTo>
                  <a:cubicBezTo>
                    <a:pt x="97" y="2"/>
                    <a:pt x="97" y="2"/>
                    <a:pt x="96" y="2"/>
                  </a:cubicBezTo>
                  <a:cubicBezTo>
                    <a:pt x="96" y="1"/>
                    <a:pt x="95" y="0"/>
                    <a:pt x="94" y="0"/>
                  </a:cubicBezTo>
                  <a:cubicBezTo>
                    <a:pt x="94" y="1"/>
                    <a:pt x="93" y="2"/>
                    <a:pt x="93" y="3"/>
                  </a:cubicBezTo>
                  <a:cubicBezTo>
                    <a:pt x="93" y="3"/>
                    <a:pt x="93" y="3"/>
                    <a:pt x="93" y="3"/>
                  </a:cubicBezTo>
                  <a:cubicBezTo>
                    <a:pt x="92" y="3"/>
                    <a:pt x="90" y="2"/>
                    <a:pt x="90" y="2"/>
                  </a:cubicBezTo>
                  <a:cubicBezTo>
                    <a:pt x="90" y="2"/>
                    <a:pt x="89" y="4"/>
                    <a:pt x="90" y="5"/>
                  </a:cubicBezTo>
                  <a:cubicBezTo>
                    <a:pt x="90" y="5"/>
                    <a:pt x="89" y="5"/>
                    <a:pt x="89" y="6"/>
                  </a:cubicBezTo>
                  <a:cubicBezTo>
                    <a:pt x="88" y="5"/>
                    <a:pt x="87" y="5"/>
                    <a:pt x="86" y="5"/>
                  </a:cubicBezTo>
                  <a:cubicBezTo>
                    <a:pt x="86" y="5"/>
                    <a:pt x="86" y="7"/>
                    <a:pt x="87" y="8"/>
                  </a:cubicBezTo>
                  <a:cubicBezTo>
                    <a:pt x="87" y="8"/>
                    <a:pt x="86" y="8"/>
                    <a:pt x="86" y="8"/>
                  </a:cubicBezTo>
                  <a:cubicBezTo>
                    <a:pt x="86" y="8"/>
                    <a:pt x="84" y="8"/>
                    <a:pt x="84" y="9"/>
                  </a:cubicBezTo>
                  <a:cubicBezTo>
                    <a:pt x="83" y="9"/>
                    <a:pt x="84" y="11"/>
                    <a:pt x="85" y="11"/>
                  </a:cubicBezTo>
                  <a:cubicBezTo>
                    <a:pt x="85" y="11"/>
                    <a:pt x="84" y="12"/>
                    <a:pt x="84" y="12"/>
                  </a:cubicBezTo>
                  <a:cubicBezTo>
                    <a:pt x="84" y="12"/>
                    <a:pt x="82" y="13"/>
                    <a:pt x="82" y="13"/>
                  </a:cubicBezTo>
                  <a:cubicBezTo>
                    <a:pt x="82" y="13"/>
                    <a:pt x="83" y="15"/>
                    <a:pt x="84" y="15"/>
                  </a:cubicBezTo>
                  <a:cubicBezTo>
                    <a:pt x="83" y="15"/>
                    <a:pt x="83" y="16"/>
                    <a:pt x="83" y="16"/>
                  </a:cubicBezTo>
                  <a:cubicBezTo>
                    <a:pt x="83" y="16"/>
                    <a:pt x="81" y="17"/>
                    <a:pt x="81" y="18"/>
                  </a:cubicBezTo>
                  <a:cubicBezTo>
                    <a:pt x="81" y="18"/>
                    <a:pt x="83" y="19"/>
                    <a:pt x="83" y="19"/>
                  </a:cubicBezTo>
                  <a:cubicBezTo>
                    <a:pt x="83" y="19"/>
                    <a:pt x="83" y="20"/>
                    <a:pt x="84" y="20"/>
                  </a:cubicBezTo>
                  <a:cubicBezTo>
                    <a:pt x="83" y="20"/>
                    <a:pt x="82" y="22"/>
                    <a:pt x="82" y="22"/>
                  </a:cubicBezTo>
                  <a:cubicBezTo>
                    <a:pt x="82" y="23"/>
                    <a:pt x="84" y="23"/>
                    <a:pt x="84" y="23"/>
                  </a:cubicBezTo>
                  <a:cubicBezTo>
                    <a:pt x="84" y="23"/>
                    <a:pt x="85" y="24"/>
                    <a:pt x="85" y="24"/>
                  </a:cubicBezTo>
                  <a:cubicBezTo>
                    <a:pt x="84" y="24"/>
                    <a:pt x="83" y="26"/>
                    <a:pt x="84" y="26"/>
                  </a:cubicBezTo>
                  <a:cubicBezTo>
                    <a:pt x="84" y="27"/>
                    <a:pt x="86" y="27"/>
                    <a:pt x="86" y="27"/>
                  </a:cubicBezTo>
                  <a:cubicBezTo>
                    <a:pt x="86" y="27"/>
                    <a:pt x="87" y="27"/>
                    <a:pt x="87" y="27"/>
                  </a:cubicBezTo>
                  <a:cubicBezTo>
                    <a:pt x="86" y="28"/>
                    <a:pt x="86" y="30"/>
                    <a:pt x="86" y="30"/>
                  </a:cubicBezTo>
                  <a:cubicBezTo>
                    <a:pt x="87" y="30"/>
                    <a:pt x="88" y="30"/>
                    <a:pt x="89" y="30"/>
                  </a:cubicBezTo>
                  <a:cubicBezTo>
                    <a:pt x="89" y="30"/>
                    <a:pt x="90" y="30"/>
                    <a:pt x="90" y="30"/>
                  </a:cubicBezTo>
                  <a:cubicBezTo>
                    <a:pt x="89" y="31"/>
                    <a:pt x="90" y="33"/>
                    <a:pt x="90" y="33"/>
                  </a:cubicBezTo>
                  <a:cubicBezTo>
                    <a:pt x="90" y="33"/>
                    <a:pt x="92" y="32"/>
                    <a:pt x="93" y="32"/>
                  </a:cubicBezTo>
                  <a:cubicBezTo>
                    <a:pt x="93" y="32"/>
                    <a:pt x="93" y="32"/>
                    <a:pt x="93" y="32"/>
                  </a:cubicBezTo>
                  <a:cubicBezTo>
                    <a:pt x="93" y="33"/>
                    <a:pt x="94" y="35"/>
                    <a:pt x="94" y="35"/>
                  </a:cubicBezTo>
                  <a:cubicBezTo>
                    <a:pt x="95" y="35"/>
                    <a:pt x="96" y="34"/>
                    <a:pt x="96" y="33"/>
                  </a:cubicBezTo>
                  <a:cubicBezTo>
                    <a:pt x="97" y="33"/>
                    <a:pt x="97" y="33"/>
                    <a:pt x="97" y="33"/>
                  </a:cubicBezTo>
                  <a:cubicBezTo>
                    <a:pt x="97" y="34"/>
                    <a:pt x="98" y="35"/>
                    <a:pt x="99" y="35"/>
                  </a:cubicBezTo>
                  <a:cubicBezTo>
                    <a:pt x="99" y="35"/>
                    <a:pt x="100" y="34"/>
                    <a:pt x="100" y="33"/>
                  </a:cubicBezTo>
                  <a:cubicBezTo>
                    <a:pt x="101" y="33"/>
                    <a:pt x="101" y="33"/>
                    <a:pt x="101" y="33"/>
                  </a:cubicBezTo>
                  <a:cubicBezTo>
                    <a:pt x="102" y="34"/>
                    <a:pt x="103" y="35"/>
                    <a:pt x="103" y="35"/>
                  </a:cubicBezTo>
                  <a:cubicBezTo>
                    <a:pt x="104" y="35"/>
                    <a:pt x="105" y="33"/>
                    <a:pt x="104" y="32"/>
                  </a:cubicBezTo>
                  <a:cubicBezTo>
                    <a:pt x="105" y="32"/>
                    <a:pt x="105" y="32"/>
                    <a:pt x="105" y="32"/>
                  </a:cubicBezTo>
                  <a:cubicBezTo>
                    <a:pt x="106" y="32"/>
                    <a:pt x="107" y="33"/>
                    <a:pt x="108" y="33"/>
                  </a:cubicBezTo>
                  <a:cubicBezTo>
                    <a:pt x="108" y="33"/>
                    <a:pt x="108" y="31"/>
                    <a:pt x="108" y="30"/>
                  </a:cubicBezTo>
                  <a:cubicBezTo>
                    <a:pt x="108" y="30"/>
                    <a:pt x="108" y="30"/>
                    <a:pt x="109" y="30"/>
                  </a:cubicBezTo>
                  <a:cubicBezTo>
                    <a:pt x="109" y="30"/>
                    <a:pt x="111" y="30"/>
                    <a:pt x="111" y="30"/>
                  </a:cubicBezTo>
                  <a:cubicBezTo>
                    <a:pt x="112" y="30"/>
                    <a:pt x="111" y="28"/>
                    <a:pt x="111" y="27"/>
                  </a:cubicBezTo>
                  <a:cubicBezTo>
                    <a:pt x="111" y="27"/>
                    <a:pt x="111" y="27"/>
                    <a:pt x="112" y="27"/>
                  </a:cubicBezTo>
                  <a:cubicBezTo>
                    <a:pt x="112" y="27"/>
                    <a:pt x="114" y="27"/>
                    <a:pt x="114" y="26"/>
                  </a:cubicBezTo>
                  <a:cubicBezTo>
                    <a:pt x="114" y="26"/>
                    <a:pt x="114" y="24"/>
                    <a:pt x="113" y="24"/>
                  </a:cubicBezTo>
                  <a:cubicBezTo>
                    <a:pt x="113" y="24"/>
                    <a:pt x="113" y="23"/>
                    <a:pt x="113" y="23"/>
                  </a:cubicBezTo>
                  <a:cubicBezTo>
                    <a:pt x="114" y="23"/>
                    <a:pt x="116" y="23"/>
                    <a:pt x="116" y="22"/>
                  </a:cubicBezTo>
                  <a:cubicBezTo>
                    <a:pt x="116" y="22"/>
                    <a:pt x="115" y="20"/>
                    <a:pt x="114" y="20"/>
                  </a:cubicBezTo>
                  <a:cubicBezTo>
                    <a:pt x="114" y="20"/>
                    <a:pt x="114" y="19"/>
                    <a:pt x="114" y="19"/>
                  </a:cubicBezTo>
                  <a:cubicBezTo>
                    <a:pt x="115" y="19"/>
                    <a:pt x="117" y="18"/>
                    <a:pt x="117" y="18"/>
                  </a:cubicBezTo>
                  <a:close/>
                  <a:moveTo>
                    <a:pt x="103" y="31"/>
                  </a:moveTo>
                  <a:cubicBezTo>
                    <a:pt x="102" y="32"/>
                    <a:pt x="101" y="32"/>
                    <a:pt x="101" y="32"/>
                  </a:cubicBezTo>
                  <a:cubicBezTo>
                    <a:pt x="101" y="29"/>
                    <a:pt x="103" y="25"/>
                    <a:pt x="102" y="22"/>
                  </a:cubicBezTo>
                  <a:cubicBezTo>
                    <a:pt x="103" y="25"/>
                    <a:pt x="107" y="25"/>
                    <a:pt x="110" y="26"/>
                  </a:cubicBezTo>
                  <a:cubicBezTo>
                    <a:pt x="108" y="29"/>
                    <a:pt x="106" y="31"/>
                    <a:pt x="103" y="31"/>
                  </a:cubicBezTo>
                  <a:close/>
                  <a:moveTo>
                    <a:pt x="87" y="26"/>
                  </a:moveTo>
                  <a:cubicBezTo>
                    <a:pt x="90" y="25"/>
                    <a:pt x="95" y="25"/>
                    <a:pt x="96" y="22"/>
                  </a:cubicBezTo>
                  <a:cubicBezTo>
                    <a:pt x="95" y="25"/>
                    <a:pt x="97" y="29"/>
                    <a:pt x="97" y="32"/>
                  </a:cubicBezTo>
                  <a:cubicBezTo>
                    <a:pt x="93" y="31"/>
                    <a:pt x="90" y="29"/>
                    <a:pt x="87" y="26"/>
                  </a:cubicBezTo>
                  <a:close/>
                  <a:moveTo>
                    <a:pt x="85" y="21"/>
                  </a:moveTo>
                  <a:cubicBezTo>
                    <a:pt x="84" y="18"/>
                    <a:pt x="84" y="15"/>
                    <a:pt x="86" y="12"/>
                  </a:cubicBezTo>
                  <a:cubicBezTo>
                    <a:pt x="88" y="14"/>
                    <a:pt x="91" y="18"/>
                    <a:pt x="93" y="18"/>
                  </a:cubicBezTo>
                  <a:cubicBezTo>
                    <a:pt x="91" y="18"/>
                    <a:pt x="88" y="21"/>
                    <a:pt x="86" y="23"/>
                  </a:cubicBezTo>
                  <a:cubicBezTo>
                    <a:pt x="85" y="23"/>
                    <a:pt x="85" y="22"/>
                    <a:pt x="85" y="21"/>
                  </a:cubicBezTo>
                  <a:close/>
                  <a:moveTo>
                    <a:pt x="95" y="4"/>
                  </a:moveTo>
                  <a:cubicBezTo>
                    <a:pt x="96" y="4"/>
                    <a:pt x="96" y="3"/>
                    <a:pt x="97" y="3"/>
                  </a:cubicBezTo>
                  <a:cubicBezTo>
                    <a:pt x="97" y="7"/>
                    <a:pt x="95" y="11"/>
                    <a:pt x="96" y="13"/>
                  </a:cubicBezTo>
                  <a:cubicBezTo>
                    <a:pt x="95" y="11"/>
                    <a:pt x="90" y="10"/>
                    <a:pt x="87" y="9"/>
                  </a:cubicBezTo>
                  <a:cubicBezTo>
                    <a:pt x="89" y="6"/>
                    <a:pt x="92" y="5"/>
                    <a:pt x="95" y="4"/>
                  </a:cubicBezTo>
                  <a:close/>
                  <a:moveTo>
                    <a:pt x="110" y="9"/>
                  </a:moveTo>
                  <a:cubicBezTo>
                    <a:pt x="107" y="10"/>
                    <a:pt x="103" y="11"/>
                    <a:pt x="102" y="13"/>
                  </a:cubicBezTo>
                  <a:cubicBezTo>
                    <a:pt x="103" y="11"/>
                    <a:pt x="101" y="7"/>
                    <a:pt x="101" y="3"/>
                  </a:cubicBezTo>
                  <a:cubicBezTo>
                    <a:pt x="104" y="4"/>
                    <a:pt x="108" y="6"/>
                    <a:pt x="110" y="9"/>
                  </a:cubicBezTo>
                  <a:close/>
                  <a:moveTo>
                    <a:pt x="101" y="21"/>
                  </a:moveTo>
                  <a:cubicBezTo>
                    <a:pt x="101" y="21"/>
                    <a:pt x="101" y="22"/>
                    <a:pt x="102" y="22"/>
                  </a:cubicBezTo>
                  <a:cubicBezTo>
                    <a:pt x="101" y="22"/>
                    <a:pt x="101" y="22"/>
                    <a:pt x="101" y="21"/>
                  </a:cubicBezTo>
                  <a:cubicBezTo>
                    <a:pt x="100" y="23"/>
                    <a:pt x="98" y="23"/>
                    <a:pt x="97" y="21"/>
                  </a:cubicBezTo>
                  <a:cubicBezTo>
                    <a:pt x="97" y="22"/>
                    <a:pt x="96" y="22"/>
                    <a:pt x="96" y="22"/>
                  </a:cubicBezTo>
                  <a:cubicBezTo>
                    <a:pt x="96" y="22"/>
                    <a:pt x="97" y="21"/>
                    <a:pt x="97" y="21"/>
                  </a:cubicBezTo>
                  <a:cubicBezTo>
                    <a:pt x="95" y="21"/>
                    <a:pt x="94" y="19"/>
                    <a:pt x="95" y="18"/>
                  </a:cubicBezTo>
                  <a:cubicBezTo>
                    <a:pt x="94" y="18"/>
                    <a:pt x="94" y="18"/>
                    <a:pt x="94" y="18"/>
                  </a:cubicBezTo>
                  <a:cubicBezTo>
                    <a:pt x="94" y="18"/>
                    <a:pt x="94" y="17"/>
                    <a:pt x="95" y="17"/>
                  </a:cubicBezTo>
                  <a:cubicBezTo>
                    <a:pt x="94" y="16"/>
                    <a:pt x="95" y="14"/>
                    <a:pt x="97" y="14"/>
                  </a:cubicBezTo>
                  <a:cubicBezTo>
                    <a:pt x="97" y="14"/>
                    <a:pt x="96" y="13"/>
                    <a:pt x="96" y="13"/>
                  </a:cubicBezTo>
                  <a:cubicBezTo>
                    <a:pt x="96" y="13"/>
                    <a:pt x="97" y="14"/>
                    <a:pt x="97" y="14"/>
                  </a:cubicBezTo>
                  <a:cubicBezTo>
                    <a:pt x="98" y="13"/>
                    <a:pt x="100" y="13"/>
                    <a:pt x="101" y="14"/>
                  </a:cubicBezTo>
                  <a:cubicBezTo>
                    <a:pt x="101" y="14"/>
                    <a:pt x="101" y="13"/>
                    <a:pt x="102" y="13"/>
                  </a:cubicBezTo>
                  <a:cubicBezTo>
                    <a:pt x="101" y="13"/>
                    <a:pt x="101" y="14"/>
                    <a:pt x="101" y="14"/>
                  </a:cubicBezTo>
                  <a:cubicBezTo>
                    <a:pt x="103" y="14"/>
                    <a:pt x="104" y="16"/>
                    <a:pt x="103" y="17"/>
                  </a:cubicBezTo>
                  <a:cubicBezTo>
                    <a:pt x="103" y="17"/>
                    <a:pt x="104" y="18"/>
                    <a:pt x="104" y="18"/>
                  </a:cubicBezTo>
                  <a:cubicBezTo>
                    <a:pt x="104" y="18"/>
                    <a:pt x="103" y="18"/>
                    <a:pt x="103" y="18"/>
                  </a:cubicBezTo>
                  <a:cubicBezTo>
                    <a:pt x="104" y="19"/>
                    <a:pt x="103" y="21"/>
                    <a:pt x="101" y="21"/>
                  </a:cubicBezTo>
                  <a:close/>
                  <a:moveTo>
                    <a:pt x="112" y="23"/>
                  </a:moveTo>
                  <a:cubicBezTo>
                    <a:pt x="110" y="21"/>
                    <a:pt x="107" y="18"/>
                    <a:pt x="104" y="18"/>
                  </a:cubicBezTo>
                  <a:cubicBezTo>
                    <a:pt x="107" y="18"/>
                    <a:pt x="110" y="14"/>
                    <a:pt x="112" y="12"/>
                  </a:cubicBezTo>
                  <a:cubicBezTo>
                    <a:pt x="112" y="13"/>
                    <a:pt x="113" y="13"/>
                    <a:pt x="113" y="14"/>
                  </a:cubicBezTo>
                  <a:cubicBezTo>
                    <a:pt x="114" y="17"/>
                    <a:pt x="113" y="20"/>
                    <a:pt x="112" y="23"/>
                  </a:cubicBezTo>
                  <a:close/>
                  <a:moveTo>
                    <a:pt x="99" y="13"/>
                  </a:moveTo>
                  <a:cubicBezTo>
                    <a:pt x="97" y="13"/>
                    <a:pt x="95" y="15"/>
                    <a:pt x="95" y="18"/>
                  </a:cubicBezTo>
                  <a:cubicBezTo>
                    <a:pt x="95" y="20"/>
                    <a:pt x="97" y="22"/>
                    <a:pt x="99" y="22"/>
                  </a:cubicBezTo>
                  <a:cubicBezTo>
                    <a:pt x="101" y="22"/>
                    <a:pt x="103" y="20"/>
                    <a:pt x="103" y="18"/>
                  </a:cubicBezTo>
                  <a:cubicBezTo>
                    <a:pt x="103" y="15"/>
                    <a:pt x="101" y="13"/>
                    <a:pt x="99" y="13"/>
                  </a:cubicBezTo>
                  <a:close/>
                  <a:moveTo>
                    <a:pt x="99" y="20"/>
                  </a:moveTo>
                  <a:cubicBezTo>
                    <a:pt x="98" y="20"/>
                    <a:pt x="97" y="19"/>
                    <a:pt x="97" y="18"/>
                  </a:cubicBezTo>
                  <a:cubicBezTo>
                    <a:pt x="97" y="16"/>
                    <a:pt x="98" y="15"/>
                    <a:pt x="99" y="15"/>
                  </a:cubicBezTo>
                  <a:cubicBezTo>
                    <a:pt x="100" y="15"/>
                    <a:pt x="101" y="16"/>
                    <a:pt x="101" y="18"/>
                  </a:cubicBezTo>
                  <a:cubicBezTo>
                    <a:pt x="101" y="19"/>
                    <a:pt x="100" y="20"/>
                    <a:pt x="99" y="2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37" name="Google Shape;637;p31"/>
            <p:cNvGrpSpPr/>
            <p:nvPr/>
          </p:nvGrpSpPr>
          <p:grpSpPr>
            <a:xfrm>
              <a:off x="7506970" y="2120031"/>
              <a:ext cx="1233377" cy="304800"/>
              <a:chOff x="5257800" y="1733550"/>
              <a:chExt cx="925033" cy="228600"/>
            </a:xfrm>
          </p:grpSpPr>
          <p:cxnSp>
            <p:nvCxnSpPr>
              <p:cNvPr id="638" name="Google Shape;638;p31"/>
              <p:cNvCxnSpPr/>
              <p:nvPr/>
            </p:nvCxnSpPr>
            <p:spPr>
              <a:xfrm flipH="1" rot="10800000">
                <a:off x="5257800" y="1733550"/>
                <a:ext cx="304800" cy="228600"/>
              </a:xfrm>
              <a:prstGeom prst="straightConnector1">
                <a:avLst/>
              </a:prstGeom>
              <a:noFill/>
              <a:ln cap="flat" cmpd="sng" w="9525">
                <a:solidFill>
                  <a:schemeClr val="accent5"/>
                </a:solidFill>
                <a:prstDash val="dash"/>
                <a:round/>
                <a:headEnd len="sm" w="sm" type="none"/>
                <a:tailEnd len="sm" w="sm" type="none"/>
              </a:ln>
            </p:spPr>
          </p:cxnSp>
          <p:cxnSp>
            <p:nvCxnSpPr>
              <p:cNvPr id="639" name="Google Shape;639;p31"/>
              <p:cNvCxnSpPr/>
              <p:nvPr/>
            </p:nvCxnSpPr>
            <p:spPr>
              <a:xfrm>
                <a:off x="5573233" y="1733550"/>
                <a:ext cx="6096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0" name="Google Shape;640;p31"/>
            <p:cNvGrpSpPr/>
            <p:nvPr/>
          </p:nvGrpSpPr>
          <p:grpSpPr>
            <a:xfrm>
              <a:off x="7506969" y="4886123"/>
              <a:ext cx="1219200" cy="306917"/>
              <a:chOff x="5181600" y="3638550"/>
              <a:chExt cx="914400" cy="230188"/>
            </a:xfrm>
          </p:grpSpPr>
          <p:cxnSp>
            <p:nvCxnSpPr>
              <p:cNvPr id="641" name="Google Shape;641;p31"/>
              <p:cNvCxnSpPr/>
              <p:nvPr/>
            </p:nvCxnSpPr>
            <p:spPr>
              <a:xfrm flipH="1" rot="-5400000">
                <a:off x="5181600" y="3638550"/>
                <a:ext cx="228600" cy="228600"/>
              </a:xfrm>
              <a:prstGeom prst="straightConnector1">
                <a:avLst/>
              </a:prstGeom>
              <a:noFill/>
              <a:ln cap="flat" cmpd="sng" w="9525">
                <a:solidFill>
                  <a:schemeClr val="accent5"/>
                </a:solidFill>
                <a:prstDash val="dash"/>
                <a:round/>
                <a:headEnd len="sm" w="sm" type="none"/>
                <a:tailEnd len="sm" w="sm" type="none"/>
              </a:ln>
            </p:spPr>
          </p:cxnSp>
          <p:cxnSp>
            <p:nvCxnSpPr>
              <p:cNvPr id="642" name="Google Shape;642;p31"/>
              <p:cNvCxnSpPr/>
              <p:nvPr/>
            </p:nvCxnSpPr>
            <p:spPr>
              <a:xfrm>
                <a:off x="5410200" y="3867150"/>
                <a:ext cx="6858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3" name="Google Shape;643;p31"/>
            <p:cNvGrpSpPr/>
            <p:nvPr/>
          </p:nvGrpSpPr>
          <p:grpSpPr>
            <a:xfrm>
              <a:off x="3504025" y="2192425"/>
              <a:ext cx="1355861" cy="309955"/>
              <a:chOff x="3408325" y="2192425"/>
              <a:chExt cx="1355861" cy="309955"/>
            </a:xfrm>
          </p:grpSpPr>
          <p:cxnSp>
            <p:nvCxnSpPr>
              <p:cNvPr id="644" name="Google Shape;644;p31"/>
              <p:cNvCxnSpPr/>
              <p:nvPr/>
            </p:nvCxnSpPr>
            <p:spPr>
              <a:xfrm flipH="1" rot="5400000">
                <a:off x="4459386" y="2197580"/>
                <a:ext cx="304800" cy="304800"/>
              </a:xfrm>
              <a:prstGeom prst="straightConnector1">
                <a:avLst/>
              </a:prstGeom>
              <a:noFill/>
              <a:ln cap="flat" cmpd="sng" w="9525">
                <a:solidFill>
                  <a:schemeClr val="accent5"/>
                </a:solidFill>
                <a:prstDash val="dash"/>
                <a:round/>
                <a:headEnd len="sm" w="sm" type="none"/>
                <a:tailEnd len="sm" w="sm" type="none"/>
              </a:ln>
            </p:spPr>
          </p:cxnSp>
          <p:cxnSp>
            <p:nvCxnSpPr>
              <p:cNvPr id="645" name="Google Shape;645;p31"/>
              <p:cNvCxnSpPr/>
              <p:nvPr/>
            </p:nvCxnSpPr>
            <p:spPr>
              <a:xfrm flipH="1">
                <a:off x="3408325" y="2192425"/>
                <a:ext cx="1056544" cy="4190"/>
              </a:xfrm>
              <a:prstGeom prst="straightConnector1">
                <a:avLst/>
              </a:prstGeom>
              <a:noFill/>
              <a:ln cap="flat" cmpd="sng" w="9525">
                <a:solidFill>
                  <a:schemeClr val="accent5"/>
                </a:solidFill>
                <a:prstDash val="dash"/>
                <a:round/>
                <a:headEnd len="sm" w="sm" type="none"/>
                <a:tailEnd len="med" w="med" type="oval"/>
              </a:ln>
            </p:spPr>
          </p:cxnSp>
        </p:grpSp>
        <p:grpSp>
          <p:nvGrpSpPr>
            <p:cNvPr id="646" name="Google Shape;646;p31"/>
            <p:cNvGrpSpPr/>
            <p:nvPr/>
          </p:nvGrpSpPr>
          <p:grpSpPr>
            <a:xfrm>
              <a:off x="3504025" y="4890939"/>
              <a:ext cx="1564545" cy="325768"/>
              <a:chOff x="3408325" y="4890939"/>
              <a:chExt cx="1564545" cy="325768"/>
            </a:xfrm>
          </p:grpSpPr>
          <p:cxnSp>
            <p:nvCxnSpPr>
              <p:cNvPr id="647" name="Google Shape;647;p31"/>
              <p:cNvCxnSpPr/>
              <p:nvPr/>
            </p:nvCxnSpPr>
            <p:spPr>
              <a:xfrm flipH="1">
                <a:off x="4566470" y="4890939"/>
                <a:ext cx="406400" cy="304800"/>
              </a:xfrm>
              <a:prstGeom prst="straightConnector1">
                <a:avLst/>
              </a:prstGeom>
              <a:noFill/>
              <a:ln cap="flat" cmpd="sng" w="9525">
                <a:solidFill>
                  <a:schemeClr val="accent5"/>
                </a:solidFill>
                <a:prstDash val="dash"/>
                <a:round/>
                <a:headEnd len="sm" w="sm" type="none"/>
                <a:tailEnd len="sm" w="sm" type="none"/>
              </a:ln>
            </p:spPr>
          </p:cxnSp>
          <p:cxnSp>
            <p:nvCxnSpPr>
              <p:cNvPr id="648" name="Google Shape;648;p31"/>
              <p:cNvCxnSpPr/>
              <p:nvPr/>
            </p:nvCxnSpPr>
            <p:spPr>
              <a:xfrm flipH="1">
                <a:off x="3408325" y="5195740"/>
                <a:ext cx="1143968" cy="20967"/>
              </a:xfrm>
              <a:prstGeom prst="straightConnector1">
                <a:avLst/>
              </a:prstGeom>
              <a:noFill/>
              <a:ln cap="flat" cmpd="sng" w="9525">
                <a:solidFill>
                  <a:schemeClr val="accent5"/>
                </a:solidFill>
                <a:prstDash val="dash"/>
                <a:round/>
                <a:headEnd len="sm" w="sm" type="none"/>
                <a:tailEnd len="med" w="med" type="oval"/>
              </a:ln>
            </p:spPr>
          </p:cxnSp>
        </p:grpSp>
        <p:sp>
          <p:nvSpPr>
            <p:cNvPr id="649" name="Google Shape;649;p31"/>
            <p:cNvSpPr/>
            <p:nvPr/>
          </p:nvSpPr>
          <p:spPr>
            <a:xfrm>
              <a:off x="6651019" y="4057208"/>
              <a:ext cx="367124" cy="475826"/>
            </a:xfrm>
            <a:custGeom>
              <a:rect b="b" l="l" r="r" t="t"/>
              <a:pathLst>
                <a:path extrusionOk="0" h="123" w="96">
                  <a:moveTo>
                    <a:pt x="96" y="48"/>
                  </a:moveTo>
                  <a:cubicBezTo>
                    <a:pt x="96" y="57"/>
                    <a:pt x="96" y="82"/>
                    <a:pt x="96" y="84"/>
                  </a:cubicBezTo>
                  <a:cubicBezTo>
                    <a:pt x="96" y="88"/>
                    <a:pt x="94" y="91"/>
                    <a:pt x="92" y="93"/>
                  </a:cubicBezTo>
                  <a:cubicBezTo>
                    <a:pt x="91" y="95"/>
                    <a:pt x="82" y="107"/>
                    <a:pt x="80" y="109"/>
                  </a:cubicBezTo>
                  <a:cubicBezTo>
                    <a:pt x="78" y="111"/>
                    <a:pt x="78" y="113"/>
                    <a:pt x="78" y="116"/>
                  </a:cubicBezTo>
                  <a:cubicBezTo>
                    <a:pt x="78" y="118"/>
                    <a:pt x="78" y="123"/>
                    <a:pt x="78" y="123"/>
                  </a:cubicBezTo>
                  <a:cubicBezTo>
                    <a:pt x="51" y="123"/>
                    <a:pt x="51" y="123"/>
                    <a:pt x="51" y="123"/>
                  </a:cubicBezTo>
                  <a:cubicBezTo>
                    <a:pt x="51" y="123"/>
                    <a:pt x="51" y="98"/>
                    <a:pt x="51" y="95"/>
                  </a:cubicBezTo>
                  <a:cubicBezTo>
                    <a:pt x="51" y="93"/>
                    <a:pt x="52" y="91"/>
                    <a:pt x="53" y="89"/>
                  </a:cubicBezTo>
                  <a:cubicBezTo>
                    <a:pt x="57" y="84"/>
                    <a:pt x="67" y="73"/>
                    <a:pt x="70" y="70"/>
                  </a:cubicBezTo>
                  <a:cubicBezTo>
                    <a:pt x="75" y="65"/>
                    <a:pt x="82" y="71"/>
                    <a:pt x="78" y="77"/>
                  </a:cubicBezTo>
                  <a:cubicBezTo>
                    <a:pt x="76" y="79"/>
                    <a:pt x="69" y="87"/>
                    <a:pt x="67" y="89"/>
                  </a:cubicBezTo>
                  <a:cubicBezTo>
                    <a:pt x="65" y="91"/>
                    <a:pt x="68" y="93"/>
                    <a:pt x="70" y="91"/>
                  </a:cubicBezTo>
                  <a:cubicBezTo>
                    <a:pt x="72" y="89"/>
                    <a:pt x="81" y="79"/>
                    <a:pt x="83" y="77"/>
                  </a:cubicBezTo>
                  <a:cubicBezTo>
                    <a:pt x="84" y="76"/>
                    <a:pt x="85" y="74"/>
                    <a:pt x="85" y="72"/>
                  </a:cubicBezTo>
                  <a:cubicBezTo>
                    <a:pt x="85" y="70"/>
                    <a:pt x="85" y="55"/>
                    <a:pt x="85" y="48"/>
                  </a:cubicBezTo>
                  <a:cubicBezTo>
                    <a:pt x="85" y="39"/>
                    <a:pt x="96" y="39"/>
                    <a:pt x="96" y="48"/>
                  </a:cubicBezTo>
                  <a:close/>
                  <a:moveTo>
                    <a:pt x="0" y="48"/>
                  </a:moveTo>
                  <a:cubicBezTo>
                    <a:pt x="0" y="57"/>
                    <a:pt x="0" y="82"/>
                    <a:pt x="0" y="84"/>
                  </a:cubicBezTo>
                  <a:cubicBezTo>
                    <a:pt x="0" y="88"/>
                    <a:pt x="1" y="91"/>
                    <a:pt x="3" y="93"/>
                  </a:cubicBezTo>
                  <a:cubicBezTo>
                    <a:pt x="5" y="95"/>
                    <a:pt x="14" y="107"/>
                    <a:pt x="16" y="109"/>
                  </a:cubicBezTo>
                  <a:cubicBezTo>
                    <a:pt x="17" y="111"/>
                    <a:pt x="18" y="113"/>
                    <a:pt x="18" y="116"/>
                  </a:cubicBezTo>
                  <a:cubicBezTo>
                    <a:pt x="18" y="118"/>
                    <a:pt x="18" y="123"/>
                    <a:pt x="18" y="123"/>
                  </a:cubicBezTo>
                  <a:cubicBezTo>
                    <a:pt x="44" y="123"/>
                    <a:pt x="44" y="123"/>
                    <a:pt x="44" y="123"/>
                  </a:cubicBezTo>
                  <a:cubicBezTo>
                    <a:pt x="44" y="123"/>
                    <a:pt x="44" y="98"/>
                    <a:pt x="44" y="95"/>
                  </a:cubicBezTo>
                  <a:cubicBezTo>
                    <a:pt x="44" y="93"/>
                    <a:pt x="43" y="91"/>
                    <a:pt x="42" y="89"/>
                  </a:cubicBezTo>
                  <a:cubicBezTo>
                    <a:pt x="38" y="84"/>
                    <a:pt x="29" y="73"/>
                    <a:pt x="26" y="70"/>
                  </a:cubicBezTo>
                  <a:cubicBezTo>
                    <a:pt x="21" y="65"/>
                    <a:pt x="13" y="71"/>
                    <a:pt x="18" y="77"/>
                  </a:cubicBezTo>
                  <a:cubicBezTo>
                    <a:pt x="20" y="79"/>
                    <a:pt x="27" y="87"/>
                    <a:pt x="28" y="89"/>
                  </a:cubicBezTo>
                  <a:cubicBezTo>
                    <a:pt x="30" y="91"/>
                    <a:pt x="28" y="93"/>
                    <a:pt x="25" y="91"/>
                  </a:cubicBezTo>
                  <a:cubicBezTo>
                    <a:pt x="24" y="89"/>
                    <a:pt x="14" y="79"/>
                    <a:pt x="13" y="77"/>
                  </a:cubicBezTo>
                  <a:cubicBezTo>
                    <a:pt x="12" y="76"/>
                    <a:pt x="11" y="74"/>
                    <a:pt x="11" y="72"/>
                  </a:cubicBezTo>
                  <a:cubicBezTo>
                    <a:pt x="11" y="70"/>
                    <a:pt x="11" y="55"/>
                    <a:pt x="11" y="48"/>
                  </a:cubicBezTo>
                  <a:cubicBezTo>
                    <a:pt x="11" y="39"/>
                    <a:pt x="0" y="39"/>
                    <a:pt x="0" y="48"/>
                  </a:cubicBezTo>
                  <a:close/>
                  <a:moveTo>
                    <a:pt x="83" y="35"/>
                  </a:moveTo>
                  <a:cubicBezTo>
                    <a:pt x="83" y="54"/>
                    <a:pt x="67" y="70"/>
                    <a:pt x="48" y="70"/>
                  </a:cubicBezTo>
                  <a:cubicBezTo>
                    <a:pt x="29" y="70"/>
                    <a:pt x="13" y="54"/>
                    <a:pt x="13" y="35"/>
                  </a:cubicBezTo>
                  <a:cubicBezTo>
                    <a:pt x="13" y="16"/>
                    <a:pt x="29" y="0"/>
                    <a:pt x="48" y="0"/>
                  </a:cubicBezTo>
                  <a:cubicBezTo>
                    <a:pt x="67" y="0"/>
                    <a:pt x="83" y="16"/>
                    <a:pt x="83" y="35"/>
                  </a:cubicBezTo>
                  <a:close/>
                  <a:moveTo>
                    <a:pt x="77" y="33"/>
                  </a:moveTo>
                  <a:cubicBezTo>
                    <a:pt x="76" y="28"/>
                    <a:pt x="74" y="23"/>
                    <a:pt x="72" y="19"/>
                  </a:cubicBezTo>
                  <a:cubicBezTo>
                    <a:pt x="69" y="20"/>
                    <a:pt x="66" y="21"/>
                    <a:pt x="62" y="22"/>
                  </a:cubicBezTo>
                  <a:cubicBezTo>
                    <a:pt x="63" y="26"/>
                    <a:pt x="64" y="29"/>
                    <a:pt x="64" y="33"/>
                  </a:cubicBezTo>
                  <a:lnTo>
                    <a:pt x="77" y="33"/>
                  </a:lnTo>
                  <a:close/>
                  <a:moveTo>
                    <a:pt x="58" y="23"/>
                  </a:moveTo>
                  <a:cubicBezTo>
                    <a:pt x="56" y="24"/>
                    <a:pt x="53" y="24"/>
                    <a:pt x="50" y="24"/>
                  </a:cubicBezTo>
                  <a:cubicBezTo>
                    <a:pt x="50" y="33"/>
                    <a:pt x="50" y="33"/>
                    <a:pt x="50" y="33"/>
                  </a:cubicBezTo>
                  <a:cubicBezTo>
                    <a:pt x="60" y="33"/>
                    <a:pt x="60" y="33"/>
                    <a:pt x="60" y="33"/>
                  </a:cubicBezTo>
                  <a:cubicBezTo>
                    <a:pt x="60" y="30"/>
                    <a:pt x="59" y="26"/>
                    <a:pt x="58" y="23"/>
                  </a:cubicBezTo>
                  <a:close/>
                  <a:moveTo>
                    <a:pt x="57" y="19"/>
                  </a:moveTo>
                  <a:cubicBezTo>
                    <a:pt x="55" y="14"/>
                    <a:pt x="53" y="10"/>
                    <a:pt x="50" y="6"/>
                  </a:cubicBezTo>
                  <a:cubicBezTo>
                    <a:pt x="50" y="20"/>
                    <a:pt x="50" y="20"/>
                    <a:pt x="50" y="20"/>
                  </a:cubicBezTo>
                  <a:cubicBezTo>
                    <a:pt x="52" y="20"/>
                    <a:pt x="55" y="20"/>
                    <a:pt x="57" y="19"/>
                  </a:cubicBezTo>
                  <a:close/>
                  <a:moveTo>
                    <a:pt x="45" y="7"/>
                  </a:moveTo>
                  <a:cubicBezTo>
                    <a:pt x="42" y="11"/>
                    <a:pt x="40" y="15"/>
                    <a:pt x="38" y="19"/>
                  </a:cubicBezTo>
                  <a:cubicBezTo>
                    <a:pt x="41" y="19"/>
                    <a:pt x="43" y="20"/>
                    <a:pt x="46" y="20"/>
                  </a:cubicBezTo>
                  <a:cubicBezTo>
                    <a:pt x="46" y="6"/>
                    <a:pt x="46" y="6"/>
                    <a:pt x="46" y="6"/>
                  </a:cubicBezTo>
                  <a:cubicBezTo>
                    <a:pt x="45" y="7"/>
                    <a:pt x="45" y="7"/>
                    <a:pt x="45" y="7"/>
                  </a:cubicBezTo>
                  <a:close/>
                  <a:moveTo>
                    <a:pt x="37" y="23"/>
                  </a:moveTo>
                  <a:cubicBezTo>
                    <a:pt x="36" y="26"/>
                    <a:pt x="36" y="29"/>
                    <a:pt x="36" y="33"/>
                  </a:cubicBezTo>
                  <a:cubicBezTo>
                    <a:pt x="46" y="33"/>
                    <a:pt x="46" y="33"/>
                    <a:pt x="46" y="33"/>
                  </a:cubicBezTo>
                  <a:cubicBezTo>
                    <a:pt x="46" y="24"/>
                    <a:pt x="46" y="24"/>
                    <a:pt x="46" y="24"/>
                  </a:cubicBezTo>
                  <a:cubicBezTo>
                    <a:pt x="43" y="24"/>
                    <a:pt x="40" y="24"/>
                    <a:pt x="37" y="23"/>
                  </a:cubicBezTo>
                  <a:close/>
                  <a:moveTo>
                    <a:pt x="33" y="22"/>
                  </a:moveTo>
                  <a:cubicBezTo>
                    <a:pt x="30" y="21"/>
                    <a:pt x="27" y="20"/>
                    <a:pt x="24" y="18"/>
                  </a:cubicBezTo>
                  <a:cubicBezTo>
                    <a:pt x="21" y="22"/>
                    <a:pt x="19" y="27"/>
                    <a:pt x="19" y="33"/>
                  </a:cubicBezTo>
                  <a:cubicBezTo>
                    <a:pt x="31" y="33"/>
                    <a:pt x="31" y="33"/>
                    <a:pt x="31" y="33"/>
                  </a:cubicBezTo>
                  <a:cubicBezTo>
                    <a:pt x="32" y="29"/>
                    <a:pt x="32" y="25"/>
                    <a:pt x="33" y="22"/>
                  </a:cubicBezTo>
                  <a:close/>
                  <a:moveTo>
                    <a:pt x="19" y="37"/>
                  </a:moveTo>
                  <a:cubicBezTo>
                    <a:pt x="19" y="43"/>
                    <a:pt x="21" y="48"/>
                    <a:pt x="24" y="52"/>
                  </a:cubicBezTo>
                  <a:cubicBezTo>
                    <a:pt x="27" y="51"/>
                    <a:pt x="30" y="49"/>
                    <a:pt x="33" y="48"/>
                  </a:cubicBezTo>
                  <a:cubicBezTo>
                    <a:pt x="32" y="45"/>
                    <a:pt x="32" y="41"/>
                    <a:pt x="31" y="37"/>
                  </a:cubicBezTo>
                  <a:lnTo>
                    <a:pt x="19" y="37"/>
                  </a:lnTo>
                  <a:close/>
                  <a:moveTo>
                    <a:pt x="37" y="47"/>
                  </a:moveTo>
                  <a:cubicBezTo>
                    <a:pt x="40" y="47"/>
                    <a:pt x="43" y="46"/>
                    <a:pt x="46" y="46"/>
                  </a:cubicBezTo>
                  <a:cubicBezTo>
                    <a:pt x="46" y="37"/>
                    <a:pt x="46" y="37"/>
                    <a:pt x="46" y="37"/>
                  </a:cubicBezTo>
                  <a:cubicBezTo>
                    <a:pt x="36" y="37"/>
                    <a:pt x="36" y="37"/>
                    <a:pt x="36" y="37"/>
                  </a:cubicBezTo>
                  <a:cubicBezTo>
                    <a:pt x="36" y="41"/>
                    <a:pt x="36" y="44"/>
                    <a:pt x="37" y="47"/>
                  </a:cubicBezTo>
                  <a:close/>
                  <a:moveTo>
                    <a:pt x="38" y="51"/>
                  </a:moveTo>
                  <a:cubicBezTo>
                    <a:pt x="40" y="56"/>
                    <a:pt x="43" y="60"/>
                    <a:pt x="45" y="64"/>
                  </a:cubicBezTo>
                  <a:cubicBezTo>
                    <a:pt x="46" y="64"/>
                    <a:pt x="46" y="64"/>
                    <a:pt x="46" y="64"/>
                  </a:cubicBezTo>
                  <a:cubicBezTo>
                    <a:pt x="46" y="50"/>
                    <a:pt x="46" y="50"/>
                    <a:pt x="46" y="50"/>
                  </a:cubicBezTo>
                  <a:cubicBezTo>
                    <a:pt x="43" y="51"/>
                    <a:pt x="41" y="51"/>
                    <a:pt x="38" y="51"/>
                  </a:cubicBezTo>
                  <a:close/>
                  <a:moveTo>
                    <a:pt x="50" y="64"/>
                  </a:moveTo>
                  <a:cubicBezTo>
                    <a:pt x="53" y="60"/>
                    <a:pt x="55" y="56"/>
                    <a:pt x="57" y="51"/>
                  </a:cubicBezTo>
                  <a:cubicBezTo>
                    <a:pt x="55" y="51"/>
                    <a:pt x="52" y="50"/>
                    <a:pt x="50" y="50"/>
                  </a:cubicBezTo>
                  <a:cubicBezTo>
                    <a:pt x="50" y="64"/>
                    <a:pt x="50" y="64"/>
                    <a:pt x="50" y="64"/>
                  </a:cubicBezTo>
                  <a:cubicBezTo>
                    <a:pt x="50" y="64"/>
                    <a:pt x="50" y="64"/>
                    <a:pt x="50" y="64"/>
                  </a:cubicBezTo>
                  <a:close/>
                  <a:moveTo>
                    <a:pt x="58" y="47"/>
                  </a:moveTo>
                  <a:cubicBezTo>
                    <a:pt x="59" y="44"/>
                    <a:pt x="60" y="41"/>
                    <a:pt x="60" y="37"/>
                  </a:cubicBezTo>
                  <a:cubicBezTo>
                    <a:pt x="50" y="37"/>
                    <a:pt x="50" y="37"/>
                    <a:pt x="50" y="37"/>
                  </a:cubicBezTo>
                  <a:cubicBezTo>
                    <a:pt x="50" y="46"/>
                    <a:pt x="50" y="46"/>
                    <a:pt x="50" y="46"/>
                  </a:cubicBezTo>
                  <a:cubicBezTo>
                    <a:pt x="53" y="46"/>
                    <a:pt x="56" y="47"/>
                    <a:pt x="58" y="47"/>
                  </a:cubicBezTo>
                  <a:close/>
                  <a:moveTo>
                    <a:pt x="62" y="48"/>
                  </a:moveTo>
                  <a:cubicBezTo>
                    <a:pt x="66" y="49"/>
                    <a:pt x="69" y="50"/>
                    <a:pt x="71" y="52"/>
                  </a:cubicBezTo>
                  <a:cubicBezTo>
                    <a:pt x="74" y="47"/>
                    <a:pt x="76" y="42"/>
                    <a:pt x="77" y="37"/>
                  </a:cubicBezTo>
                  <a:cubicBezTo>
                    <a:pt x="64" y="37"/>
                    <a:pt x="64" y="37"/>
                    <a:pt x="64" y="37"/>
                  </a:cubicBezTo>
                  <a:cubicBezTo>
                    <a:pt x="64" y="41"/>
                    <a:pt x="63" y="45"/>
                    <a:pt x="62" y="48"/>
                  </a:cubicBezTo>
                  <a:close/>
                  <a:moveTo>
                    <a:pt x="56" y="7"/>
                  </a:moveTo>
                  <a:cubicBezTo>
                    <a:pt x="58" y="11"/>
                    <a:pt x="60" y="14"/>
                    <a:pt x="61" y="18"/>
                  </a:cubicBezTo>
                  <a:cubicBezTo>
                    <a:pt x="64" y="17"/>
                    <a:pt x="66" y="16"/>
                    <a:pt x="69" y="15"/>
                  </a:cubicBezTo>
                  <a:cubicBezTo>
                    <a:pt x="65" y="12"/>
                    <a:pt x="61" y="9"/>
                    <a:pt x="56" y="7"/>
                  </a:cubicBezTo>
                  <a:close/>
                  <a:moveTo>
                    <a:pt x="27" y="15"/>
                  </a:moveTo>
                  <a:cubicBezTo>
                    <a:pt x="29" y="16"/>
                    <a:pt x="32" y="17"/>
                    <a:pt x="34" y="18"/>
                  </a:cubicBezTo>
                  <a:cubicBezTo>
                    <a:pt x="36" y="14"/>
                    <a:pt x="37" y="11"/>
                    <a:pt x="40" y="7"/>
                  </a:cubicBezTo>
                  <a:cubicBezTo>
                    <a:pt x="35" y="9"/>
                    <a:pt x="30" y="11"/>
                    <a:pt x="27" y="15"/>
                  </a:cubicBezTo>
                  <a:close/>
                  <a:moveTo>
                    <a:pt x="39" y="63"/>
                  </a:moveTo>
                  <a:cubicBezTo>
                    <a:pt x="37" y="60"/>
                    <a:pt x="36" y="56"/>
                    <a:pt x="34" y="52"/>
                  </a:cubicBezTo>
                  <a:cubicBezTo>
                    <a:pt x="32" y="53"/>
                    <a:pt x="29" y="54"/>
                    <a:pt x="27" y="55"/>
                  </a:cubicBezTo>
                  <a:cubicBezTo>
                    <a:pt x="31" y="59"/>
                    <a:pt x="35" y="61"/>
                    <a:pt x="39" y="63"/>
                  </a:cubicBezTo>
                  <a:close/>
                  <a:moveTo>
                    <a:pt x="69" y="55"/>
                  </a:moveTo>
                  <a:cubicBezTo>
                    <a:pt x="66" y="54"/>
                    <a:pt x="64" y="53"/>
                    <a:pt x="61" y="52"/>
                  </a:cubicBezTo>
                  <a:cubicBezTo>
                    <a:pt x="60" y="56"/>
                    <a:pt x="58" y="59"/>
                    <a:pt x="56" y="63"/>
                  </a:cubicBezTo>
                  <a:cubicBezTo>
                    <a:pt x="61" y="61"/>
                    <a:pt x="65" y="58"/>
                    <a:pt x="69" y="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50" name="Google Shape;650;p31"/>
            <p:cNvSpPr txBox="1"/>
            <p:nvPr/>
          </p:nvSpPr>
          <p:spPr>
            <a:xfrm>
              <a:off x="8726169" y="4890849"/>
              <a:ext cx="3028183" cy="309958"/>
            </a:xfrm>
            <a:prstGeom prst="rect">
              <a:avLst/>
            </a:prstGeom>
            <a:noFill/>
            <a:ln>
              <a:noFill/>
            </a:ln>
          </p:spPr>
          <p:txBody>
            <a:bodyPr anchorCtr="0" anchor="ctr" bIns="0" lIns="360000" spcFirstLastPara="1" rIns="0" wrap="square" tIns="0">
              <a:noAutofit/>
            </a:bodyPr>
            <a:lstStyle/>
            <a:p>
              <a:pPr indent="0" lvl="0" marL="0" marR="0" rtl="0" algn="l">
                <a:lnSpc>
                  <a:spcPct val="80000"/>
                </a:lnSpc>
                <a:spcBef>
                  <a:spcPts val="0"/>
                </a:spcBef>
                <a:spcAft>
                  <a:spcPts val="0"/>
                </a:spcAft>
                <a:buNone/>
              </a:pPr>
              <a:r>
                <a:rPr lang="tr-TR" sz="1665">
                  <a:solidFill>
                    <a:schemeClr val="accent4"/>
                  </a:solidFill>
                  <a:latin typeface="Consolas"/>
                  <a:ea typeface="Consolas"/>
                  <a:cs typeface="Consolas"/>
                  <a:sym typeface="Consolas"/>
                </a:rPr>
                <a:t>Visual Direction</a:t>
              </a:r>
              <a:endParaRPr sz="1665">
                <a:solidFill>
                  <a:schemeClr val="accent4"/>
                </a:solidFill>
                <a:latin typeface="Consolas"/>
                <a:ea typeface="Consolas"/>
                <a:cs typeface="Consolas"/>
                <a:sym typeface="Consolas"/>
              </a:endParaRPr>
            </a:p>
          </p:txBody>
        </p:sp>
        <p:sp>
          <p:nvSpPr>
            <p:cNvPr id="651" name="Google Shape;651;p31"/>
            <p:cNvSpPr txBox="1"/>
            <p:nvPr/>
          </p:nvSpPr>
          <p:spPr>
            <a:xfrm>
              <a:off x="8726169" y="1835553"/>
              <a:ext cx="3155269" cy="309958"/>
            </a:xfrm>
            <a:prstGeom prst="rect">
              <a:avLst/>
            </a:prstGeom>
            <a:noFill/>
            <a:ln>
              <a:noFill/>
            </a:ln>
          </p:spPr>
          <p:txBody>
            <a:bodyPr anchorCtr="0" anchor="ctr" bIns="0" lIns="360000" spcFirstLastPara="1" rIns="360000" wrap="square" tIns="0">
              <a:noAutofit/>
            </a:bodyPr>
            <a:lstStyle/>
            <a:p>
              <a:pPr indent="0" lvl="0" marL="0" marR="0" rtl="0" algn="l">
                <a:lnSpc>
                  <a:spcPct val="80000"/>
                </a:lnSpc>
                <a:spcBef>
                  <a:spcPts val="0"/>
                </a:spcBef>
                <a:spcAft>
                  <a:spcPts val="0"/>
                </a:spcAft>
                <a:buNone/>
              </a:pPr>
              <a:r>
                <a:rPr lang="tr-TR" sz="1665">
                  <a:solidFill>
                    <a:srgbClr val="2690B0"/>
                  </a:solidFill>
                  <a:latin typeface="Consolas"/>
                  <a:ea typeface="Consolas"/>
                  <a:cs typeface="Consolas"/>
                  <a:sym typeface="Consolas"/>
                </a:rPr>
                <a:t>Content</a:t>
              </a:r>
              <a:endParaRPr sz="1665">
                <a:solidFill>
                  <a:srgbClr val="2690B0"/>
                </a:solidFill>
                <a:latin typeface="Consolas"/>
                <a:ea typeface="Consolas"/>
                <a:cs typeface="Consolas"/>
                <a:sym typeface="Consolas"/>
              </a:endParaRPr>
            </a:p>
          </p:txBody>
        </p:sp>
        <p:sp>
          <p:nvSpPr>
            <p:cNvPr id="652" name="Google Shape;652;p31"/>
            <p:cNvSpPr txBox="1"/>
            <p:nvPr/>
          </p:nvSpPr>
          <p:spPr>
            <a:xfrm>
              <a:off x="336484" y="4880965"/>
              <a:ext cx="3153241"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3"/>
                  </a:solidFill>
                  <a:latin typeface="Consolas"/>
                  <a:ea typeface="Consolas"/>
                  <a:cs typeface="Consolas"/>
                  <a:sym typeface="Consolas"/>
                </a:rPr>
                <a:t>Layouts</a:t>
              </a:r>
              <a:endParaRPr sz="1665">
                <a:solidFill>
                  <a:schemeClr val="accent3"/>
                </a:solidFill>
                <a:latin typeface="Consolas"/>
                <a:ea typeface="Consolas"/>
                <a:cs typeface="Consolas"/>
                <a:sym typeface="Consolas"/>
              </a:endParaRPr>
            </a:p>
          </p:txBody>
        </p:sp>
        <p:sp>
          <p:nvSpPr>
            <p:cNvPr id="653" name="Google Shape;653;p31"/>
            <p:cNvSpPr txBox="1"/>
            <p:nvPr/>
          </p:nvSpPr>
          <p:spPr>
            <a:xfrm>
              <a:off x="310563" y="1810073"/>
              <a:ext cx="3149012"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1"/>
                  </a:solidFill>
                  <a:latin typeface="Consolas"/>
                  <a:ea typeface="Consolas"/>
                  <a:cs typeface="Consolas"/>
                  <a:sym typeface="Consolas"/>
                </a:rPr>
                <a:t>Editable</a:t>
              </a:r>
              <a:endParaRPr sz="1665">
                <a:solidFill>
                  <a:schemeClr val="accent1"/>
                </a:solidFill>
                <a:latin typeface="Consolas"/>
                <a:ea typeface="Consolas"/>
                <a:cs typeface="Consolas"/>
                <a:sym typeface="Consolas"/>
              </a:endParaRPr>
            </a:p>
          </p:txBody>
        </p:sp>
        <p:sp>
          <p:nvSpPr>
            <p:cNvPr id="654" name="Google Shape;654;p31"/>
            <p:cNvSpPr txBox="1"/>
            <p:nvPr/>
          </p:nvSpPr>
          <p:spPr>
            <a:xfrm>
              <a:off x="310563" y="2120031"/>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10000"/>
                </a:lnSpc>
                <a:spcBef>
                  <a:spcPts val="0"/>
                </a:spcBef>
                <a:spcAft>
                  <a:spcPts val="0"/>
                </a:spcAft>
                <a:buNone/>
              </a:pPr>
              <a:r>
                <a:rPr lang="tr-TR" sz="892">
                  <a:solidFill>
                    <a:schemeClr val="dk1"/>
                  </a:solidFill>
                  <a:latin typeface="Consolas"/>
                  <a:ea typeface="Consolas"/>
                  <a:cs typeface="Consolas"/>
                  <a:sym typeface="Consolas"/>
                </a:rPr>
                <a:t>this is a sample text. insert your desired text here</a:t>
              </a:r>
              <a:r>
                <a:rPr b="0" lang="tr-TR" sz="892">
                  <a:solidFill>
                    <a:schemeClr val="dk1"/>
                  </a:solidFill>
                  <a:latin typeface="Consolas"/>
                  <a:ea typeface="Consolas"/>
                  <a:cs typeface="Consolas"/>
                  <a:sym typeface="Consolas"/>
                </a:rPr>
                <a:t>）</a:t>
              </a:r>
              <a:endParaRPr/>
            </a:p>
          </p:txBody>
        </p:sp>
        <p:sp>
          <p:nvSpPr>
            <p:cNvPr id="655" name="Google Shape;655;p31"/>
            <p:cNvSpPr txBox="1"/>
            <p:nvPr/>
          </p:nvSpPr>
          <p:spPr>
            <a:xfrm>
              <a:off x="355012" y="5220818"/>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2">
                  <a:solidFill>
                    <a:schemeClr val="dk1"/>
                  </a:solidFill>
                  <a:latin typeface="Consolas"/>
                  <a:ea typeface="Consolas"/>
                  <a:cs typeface="Consolas"/>
                  <a:sym typeface="Consolas"/>
                </a:rPr>
                <a:t>I believe that people would be alive today if there were a death penalty.</a:t>
              </a:r>
              <a:endParaRPr b="0" sz="892">
                <a:solidFill>
                  <a:schemeClr val="dk1"/>
                </a:solidFill>
                <a:latin typeface="Consolas"/>
                <a:ea typeface="Consolas"/>
                <a:cs typeface="Consolas"/>
                <a:sym typeface="Consolas"/>
              </a:endParaRPr>
            </a:p>
          </p:txBody>
        </p:sp>
        <p:sp>
          <p:nvSpPr>
            <p:cNvPr id="656" name="Google Shape;656;p31"/>
            <p:cNvSpPr txBox="1"/>
            <p:nvPr/>
          </p:nvSpPr>
          <p:spPr>
            <a:xfrm>
              <a:off x="8605339" y="2236953"/>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2">
                  <a:solidFill>
                    <a:schemeClr val="dk1"/>
                  </a:solidFill>
                  <a:latin typeface="Consolas"/>
                  <a:ea typeface="Consolas"/>
                  <a:cs typeface="Consolas"/>
                  <a:sym typeface="Consolas"/>
                </a:rPr>
                <a:t>I believe that people would be alive today if there were a death penalty.</a:t>
              </a:r>
              <a:endParaRPr b="0" sz="892">
                <a:solidFill>
                  <a:schemeClr val="dk1"/>
                </a:solidFill>
                <a:latin typeface="Consolas"/>
                <a:ea typeface="Consolas"/>
                <a:cs typeface="Consolas"/>
                <a:sym typeface="Consolas"/>
              </a:endParaRPr>
            </a:p>
          </p:txBody>
        </p:sp>
        <p:sp>
          <p:nvSpPr>
            <p:cNvPr id="657" name="Google Shape;657;p31"/>
            <p:cNvSpPr txBox="1"/>
            <p:nvPr/>
          </p:nvSpPr>
          <p:spPr>
            <a:xfrm>
              <a:off x="8740347" y="5388545"/>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20000"/>
                </a:lnSpc>
                <a:spcBef>
                  <a:spcPts val="0"/>
                </a:spcBef>
                <a:spcAft>
                  <a:spcPts val="0"/>
                </a:spcAft>
                <a:buNone/>
              </a:pPr>
              <a:r>
                <a:rPr lang="tr-TR" sz="1050">
                  <a:solidFill>
                    <a:schemeClr val="dk1"/>
                  </a:solidFill>
                  <a:latin typeface="Consolas"/>
                  <a:ea typeface="Consolas"/>
                  <a:cs typeface="Consolas"/>
                  <a:sym typeface="Consolas"/>
                </a:rPr>
                <a:t>Genius hath electric power which earth can never tame.</a:t>
              </a:r>
              <a:endParaRPr b="0" sz="1050">
                <a:solidFill>
                  <a:schemeClr val="dk1"/>
                </a:solidFill>
                <a:latin typeface="Consolas"/>
                <a:ea typeface="Consolas"/>
                <a:cs typeface="Consolas"/>
                <a:sym typeface="Consolas"/>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pic>
        <p:nvPicPr>
          <p:cNvPr id="101" name="Google Shape;101;p14"/>
          <p:cNvPicPr preferRelativeResize="0"/>
          <p:nvPr/>
        </p:nvPicPr>
        <p:blipFill rotWithShape="1">
          <a:blip r:embed="rId3">
            <a:alphaModFix/>
          </a:blip>
          <a:srcRect b="0" l="0" r="0" t="0"/>
          <a:stretch/>
        </p:blipFill>
        <p:spPr>
          <a:xfrm>
            <a:off x="0" y="0"/>
            <a:ext cx="3429000" cy="5143500"/>
          </a:xfrm>
          <a:prstGeom prst="rect">
            <a:avLst/>
          </a:prstGeom>
          <a:noFill/>
          <a:ln>
            <a:noFill/>
          </a:ln>
        </p:spPr>
      </p:pic>
      <p:sp>
        <p:nvSpPr>
          <p:cNvPr id="102" name="Google Shape;102;p14"/>
          <p:cNvSpPr/>
          <p:nvPr/>
        </p:nvSpPr>
        <p:spPr>
          <a:xfrm>
            <a:off x="2363062" y="915566"/>
            <a:ext cx="2131876" cy="3096344"/>
          </a:xfrm>
          <a:prstGeom prst="rect">
            <a:avLst/>
          </a:prstGeom>
          <a:noFill/>
          <a:ln cap="flat" cmpd="sng" w="114300">
            <a:solidFill>
              <a:srgbClr val="203A5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03" name="Google Shape;103;p14"/>
          <p:cNvSpPr txBox="1"/>
          <p:nvPr/>
        </p:nvSpPr>
        <p:spPr>
          <a:xfrm>
            <a:off x="3363821" y="1540698"/>
            <a:ext cx="2360307" cy="2062103"/>
          </a:xfrm>
          <a:prstGeom prst="rect">
            <a:avLst/>
          </a:prstGeom>
          <a:noFill/>
          <a:ln>
            <a:noFill/>
          </a:ln>
        </p:spPr>
        <p:txBody>
          <a:bodyPr anchorCtr="0" anchor="t" bIns="45700" lIns="91425" spcFirstLastPara="1" rIns="91425" wrap="square" tIns="45700">
            <a:noAutofit/>
          </a:bodyPr>
          <a:lstStyle/>
          <a:p>
            <a:pPr indent="0" lvl="0" marL="0" marR="0" rtl="0" algn="l">
              <a:lnSpc>
                <a:spcPct val="200000"/>
              </a:lnSpc>
              <a:spcBef>
                <a:spcPts val="0"/>
              </a:spcBef>
              <a:spcAft>
                <a:spcPts val="0"/>
              </a:spcAft>
              <a:buNone/>
            </a:pPr>
            <a:r>
              <a:rPr lang="tr-TR" sz="3200">
                <a:solidFill>
                  <a:srgbClr val="262626"/>
                </a:solidFill>
                <a:latin typeface="Consolas"/>
                <a:ea typeface="Consolas"/>
                <a:cs typeface="Consolas"/>
                <a:sym typeface="Consolas"/>
              </a:rPr>
              <a:t>     CONT                                ENTS     </a:t>
            </a:r>
            <a:endParaRPr sz="3200">
              <a:solidFill>
                <a:srgbClr val="262626"/>
              </a:solidFill>
              <a:latin typeface="Consolas"/>
              <a:ea typeface="Consolas"/>
              <a:cs typeface="Consolas"/>
              <a:sym typeface="Consolas"/>
            </a:endParaRPr>
          </a:p>
        </p:txBody>
      </p:sp>
      <p:grpSp>
        <p:nvGrpSpPr>
          <p:cNvPr id="104" name="Google Shape;104;p14"/>
          <p:cNvGrpSpPr/>
          <p:nvPr/>
        </p:nvGrpSpPr>
        <p:grpSpPr>
          <a:xfrm>
            <a:off x="5508104" y="1995686"/>
            <a:ext cx="3024336" cy="493790"/>
            <a:chOff x="5508104" y="1059583"/>
            <a:chExt cx="3024336" cy="493790"/>
          </a:xfrm>
        </p:grpSpPr>
        <p:sp>
          <p:nvSpPr>
            <p:cNvPr id="105" name="Google Shape;105;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Social Media</a:t>
              </a:r>
              <a:endParaRPr b="1" sz="2000">
                <a:solidFill>
                  <a:schemeClr val="dk1"/>
                </a:solidFill>
                <a:latin typeface="Consolas"/>
                <a:ea typeface="Consolas"/>
                <a:cs typeface="Consolas"/>
                <a:sym typeface="Consolas"/>
              </a:endParaRPr>
            </a:p>
          </p:txBody>
        </p:sp>
        <p:sp>
          <p:nvSpPr>
            <p:cNvPr id="106" name="Google Shape;106;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02</a:t>
              </a:r>
              <a:endParaRPr sz="1800">
                <a:solidFill>
                  <a:schemeClr val="lt1"/>
                </a:solidFill>
                <a:latin typeface="Consolas"/>
                <a:ea typeface="Consolas"/>
                <a:cs typeface="Consolas"/>
                <a:sym typeface="Consolas"/>
              </a:endParaRPr>
            </a:p>
          </p:txBody>
        </p:sp>
      </p:grpSp>
      <p:grpSp>
        <p:nvGrpSpPr>
          <p:cNvPr id="107" name="Google Shape;107;p14"/>
          <p:cNvGrpSpPr/>
          <p:nvPr/>
        </p:nvGrpSpPr>
        <p:grpSpPr>
          <a:xfrm>
            <a:off x="5520579" y="915566"/>
            <a:ext cx="3024336" cy="493790"/>
            <a:chOff x="5508104" y="1059583"/>
            <a:chExt cx="3024336" cy="493790"/>
          </a:xfrm>
        </p:grpSpPr>
        <p:sp>
          <p:nvSpPr>
            <p:cNvPr id="108" name="Google Shape;108;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Organic</a:t>
              </a:r>
              <a:endParaRPr b="1" sz="2000">
                <a:solidFill>
                  <a:schemeClr val="dk1"/>
                </a:solidFill>
                <a:latin typeface="Consolas"/>
                <a:ea typeface="Consolas"/>
                <a:cs typeface="Consolas"/>
                <a:sym typeface="Consolas"/>
              </a:endParaRPr>
            </a:p>
          </p:txBody>
        </p:sp>
        <p:sp>
          <p:nvSpPr>
            <p:cNvPr id="109" name="Google Shape;109;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01</a:t>
              </a:r>
              <a:endParaRPr sz="1800">
                <a:solidFill>
                  <a:schemeClr val="lt1"/>
                </a:solidFill>
                <a:latin typeface="Consolas"/>
                <a:ea typeface="Consolas"/>
                <a:cs typeface="Consolas"/>
                <a:sym typeface="Consolas"/>
              </a:endParaRPr>
            </a:p>
          </p:txBody>
        </p:sp>
      </p:grpSp>
      <p:grpSp>
        <p:nvGrpSpPr>
          <p:cNvPr id="110" name="Google Shape;110;p14"/>
          <p:cNvGrpSpPr/>
          <p:nvPr/>
        </p:nvGrpSpPr>
        <p:grpSpPr>
          <a:xfrm>
            <a:off x="5508104" y="4011910"/>
            <a:ext cx="3024336" cy="493790"/>
            <a:chOff x="5508104" y="1059583"/>
            <a:chExt cx="3024336" cy="493790"/>
          </a:xfrm>
        </p:grpSpPr>
        <p:sp>
          <p:nvSpPr>
            <p:cNvPr id="111" name="Google Shape;111;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Travel</a:t>
              </a:r>
              <a:endParaRPr b="1" sz="2000">
                <a:solidFill>
                  <a:schemeClr val="dk1"/>
                </a:solidFill>
                <a:latin typeface="Consolas"/>
                <a:ea typeface="Consolas"/>
                <a:cs typeface="Consolas"/>
                <a:sym typeface="Consolas"/>
              </a:endParaRPr>
            </a:p>
          </p:txBody>
        </p:sp>
        <p:sp>
          <p:nvSpPr>
            <p:cNvPr id="112" name="Google Shape;112;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04</a:t>
              </a:r>
              <a:endParaRPr sz="1800">
                <a:solidFill>
                  <a:schemeClr val="lt1"/>
                </a:solidFill>
                <a:latin typeface="Consolas"/>
                <a:ea typeface="Consolas"/>
                <a:cs typeface="Consolas"/>
                <a:sym typeface="Consolas"/>
              </a:endParaRPr>
            </a:p>
          </p:txBody>
        </p:sp>
      </p:grpSp>
      <p:grpSp>
        <p:nvGrpSpPr>
          <p:cNvPr id="113" name="Google Shape;113;p14"/>
          <p:cNvGrpSpPr/>
          <p:nvPr/>
        </p:nvGrpSpPr>
        <p:grpSpPr>
          <a:xfrm>
            <a:off x="5520579" y="3003798"/>
            <a:ext cx="3024336" cy="493790"/>
            <a:chOff x="5508104" y="1059583"/>
            <a:chExt cx="3024336" cy="493790"/>
          </a:xfrm>
        </p:grpSpPr>
        <p:sp>
          <p:nvSpPr>
            <p:cNvPr id="114" name="Google Shape;114;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Campaign</a:t>
              </a:r>
              <a:endParaRPr b="1" sz="2000">
                <a:solidFill>
                  <a:schemeClr val="dk1"/>
                </a:solidFill>
                <a:latin typeface="Consolas"/>
                <a:ea typeface="Consolas"/>
                <a:cs typeface="Consolas"/>
                <a:sym typeface="Consolas"/>
              </a:endParaRPr>
            </a:p>
          </p:txBody>
        </p:sp>
        <p:sp>
          <p:nvSpPr>
            <p:cNvPr id="115" name="Google Shape;115;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03</a:t>
              </a:r>
              <a:endParaRPr sz="1800">
                <a:solidFill>
                  <a:schemeClr val="lt1"/>
                </a:solidFill>
                <a:latin typeface="Consolas"/>
                <a:ea typeface="Consolas"/>
                <a:cs typeface="Consolas"/>
                <a:sym typeface="Consolas"/>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2" name="Shape 662"/>
        <p:cNvGrpSpPr/>
        <p:nvPr/>
      </p:nvGrpSpPr>
      <p:grpSpPr>
        <a:xfrm>
          <a:off x="0" y="0"/>
          <a:ext cx="0" cy="0"/>
          <a:chOff x="0" y="0"/>
          <a:chExt cx="0" cy="0"/>
        </a:xfrm>
      </p:grpSpPr>
      <p:sp>
        <p:nvSpPr>
          <p:cNvPr id="663" name="Google Shape;663;p3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Impress Invectors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664" name="Google Shape;664;p32" title="iSlide™ 版权声明  COPYRIGHT NOTICE"/>
          <p:cNvGrpSpPr/>
          <p:nvPr/>
        </p:nvGrpSpPr>
        <p:grpSpPr>
          <a:xfrm>
            <a:off x="643196" y="1491630"/>
            <a:ext cx="7823913" cy="3002096"/>
            <a:chOff x="857596" y="1320678"/>
            <a:chExt cx="10431883" cy="4002796"/>
          </a:xfrm>
        </p:grpSpPr>
        <p:sp>
          <p:nvSpPr>
            <p:cNvPr id="665" name="Google Shape;665;p32"/>
            <p:cNvSpPr/>
            <p:nvPr/>
          </p:nvSpPr>
          <p:spPr>
            <a:xfrm>
              <a:off x="8880311" y="1353686"/>
              <a:ext cx="2358085" cy="246327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Advisitor</a:t>
              </a:r>
              <a:endParaRPr b="1" sz="2000">
                <a:solidFill>
                  <a:schemeClr val="lt1"/>
                </a:solidFill>
                <a:latin typeface="Consolas"/>
                <a:ea typeface="Consolas"/>
                <a:cs typeface="Consolas"/>
                <a:sym typeface="Consolas"/>
              </a:endParaRPr>
            </a:p>
          </p:txBody>
        </p:sp>
        <p:sp>
          <p:nvSpPr>
            <p:cNvPr id="666" name="Google Shape;666;p32"/>
            <p:cNvSpPr/>
            <p:nvPr/>
          </p:nvSpPr>
          <p:spPr>
            <a:xfrm>
              <a:off x="857596" y="1320678"/>
              <a:ext cx="2358085" cy="246327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Diamond</a:t>
              </a:r>
              <a:endParaRPr b="1" sz="2000">
                <a:solidFill>
                  <a:schemeClr val="lt1"/>
                </a:solidFill>
                <a:latin typeface="Consolas"/>
                <a:ea typeface="Consolas"/>
                <a:cs typeface="Consolas"/>
                <a:sym typeface="Consolas"/>
              </a:endParaRPr>
            </a:p>
          </p:txBody>
        </p:sp>
        <p:sp>
          <p:nvSpPr>
            <p:cNvPr id="667" name="Google Shape;667;p32"/>
            <p:cNvSpPr/>
            <p:nvPr/>
          </p:nvSpPr>
          <p:spPr>
            <a:xfrm>
              <a:off x="4847862" y="1353685"/>
              <a:ext cx="2358085" cy="2463271"/>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Layouts</a:t>
              </a:r>
              <a:endParaRPr b="1" sz="2000">
                <a:solidFill>
                  <a:schemeClr val="lt1"/>
                </a:solidFill>
                <a:latin typeface="Consolas"/>
                <a:ea typeface="Consolas"/>
                <a:cs typeface="Consolas"/>
                <a:sym typeface="Consolas"/>
              </a:endParaRPr>
            </a:p>
          </p:txBody>
        </p:sp>
        <p:sp>
          <p:nvSpPr>
            <p:cNvPr id="668" name="Google Shape;668;p32"/>
            <p:cNvSpPr/>
            <p:nvPr/>
          </p:nvSpPr>
          <p:spPr>
            <a:xfrm>
              <a:off x="1679130" y="1896742"/>
              <a:ext cx="595023" cy="596783"/>
            </a:xfrm>
            <a:custGeom>
              <a:rect b="b" l="l" r="r" t="t"/>
              <a:pathLst>
                <a:path extrusionOk="0" h="186" w="186">
                  <a:moveTo>
                    <a:pt x="186" y="55"/>
                  </a:moveTo>
                  <a:cubicBezTo>
                    <a:pt x="186" y="54"/>
                    <a:pt x="185" y="53"/>
                    <a:pt x="185" y="53"/>
                  </a:cubicBezTo>
                  <a:cubicBezTo>
                    <a:pt x="185" y="53"/>
                    <a:pt x="185" y="53"/>
                    <a:pt x="185" y="53"/>
                  </a:cubicBezTo>
                  <a:cubicBezTo>
                    <a:pt x="185" y="52"/>
                    <a:pt x="185" y="52"/>
                    <a:pt x="185" y="52"/>
                  </a:cubicBezTo>
                  <a:cubicBezTo>
                    <a:pt x="185" y="52"/>
                    <a:pt x="184" y="52"/>
                    <a:pt x="184" y="52"/>
                  </a:cubicBezTo>
                  <a:cubicBezTo>
                    <a:pt x="134" y="2"/>
                    <a:pt x="134" y="2"/>
                    <a:pt x="134" y="2"/>
                  </a:cubicBezTo>
                  <a:cubicBezTo>
                    <a:pt x="134" y="2"/>
                    <a:pt x="134" y="2"/>
                    <a:pt x="134" y="2"/>
                  </a:cubicBezTo>
                  <a:cubicBezTo>
                    <a:pt x="133" y="1"/>
                    <a:pt x="132" y="0"/>
                    <a:pt x="131" y="0"/>
                  </a:cubicBezTo>
                  <a:cubicBezTo>
                    <a:pt x="55" y="0"/>
                    <a:pt x="55" y="0"/>
                    <a:pt x="55" y="0"/>
                  </a:cubicBezTo>
                  <a:cubicBezTo>
                    <a:pt x="54" y="0"/>
                    <a:pt x="52" y="1"/>
                    <a:pt x="52" y="2"/>
                  </a:cubicBezTo>
                  <a:cubicBezTo>
                    <a:pt x="52" y="2"/>
                    <a:pt x="52" y="2"/>
                    <a:pt x="52" y="2"/>
                  </a:cubicBezTo>
                  <a:cubicBezTo>
                    <a:pt x="2" y="52"/>
                    <a:pt x="2" y="52"/>
                    <a:pt x="2" y="52"/>
                  </a:cubicBezTo>
                  <a:cubicBezTo>
                    <a:pt x="1" y="52"/>
                    <a:pt x="1" y="52"/>
                    <a:pt x="1" y="52"/>
                  </a:cubicBezTo>
                  <a:cubicBezTo>
                    <a:pt x="1" y="53"/>
                    <a:pt x="1" y="53"/>
                    <a:pt x="1" y="53"/>
                  </a:cubicBezTo>
                  <a:cubicBezTo>
                    <a:pt x="1" y="53"/>
                    <a:pt x="1" y="53"/>
                    <a:pt x="1" y="53"/>
                  </a:cubicBezTo>
                  <a:cubicBezTo>
                    <a:pt x="1" y="53"/>
                    <a:pt x="0" y="54"/>
                    <a:pt x="0" y="55"/>
                  </a:cubicBezTo>
                  <a:cubicBezTo>
                    <a:pt x="0" y="56"/>
                    <a:pt x="1" y="57"/>
                    <a:pt x="1" y="58"/>
                  </a:cubicBezTo>
                  <a:cubicBezTo>
                    <a:pt x="1" y="58"/>
                    <a:pt x="1" y="58"/>
                    <a:pt x="1" y="58"/>
                  </a:cubicBezTo>
                  <a:cubicBezTo>
                    <a:pt x="90" y="184"/>
                    <a:pt x="90" y="184"/>
                    <a:pt x="90" y="184"/>
                  </a:cubicBezTo>
                  <a:cubicBezTo>
                    <a:pt x="90" y="184"/>
                    <a:pt x="90" y="184"/>
                    <a:pt x="90" y="184"/>
                  </a:cubicBezTo>
                  <a:cubicBezTo>
                    <a:pt x="90" y="185"/>
                    <a:pt x="92" y="186"/>
                    <a:pt x="93" y="186"/>
                  </a:cubicBezTo>
                  <a:cubicBezTo>
                    <a:pt x="94" y="186"/>
                    <a:pt x="95" y="185"/>
                    <a:pt x="96" y="184"/>
                  </a:cubicBezTo>
                  <a:cubicBezTo>
                    <a:pt x="96" y="184"/>
                    <a:pt x="96" y="184"/>
                    <a:pt x="96" y="184"/>
                  </a:cubicBezTo>
                  <a:cubicBezTo>
                    <a:pt x="185" y="58"/>
                    <a:pt x="185" y="58"/>
                    <a:pt x="185" y="58"/>
                  </a:cubicBezTo>
                  <a:cubicBezTo>
                    <a:pt x="185" y="58"/>
                    <a:pt x="185" y="58"/>
                    <a:pt x="185" y="58"/>
                  </a:cubicBezTo>
                  <a:cubicBezTo>
                    <a:pt x="185" y="57"/>
                    <a:pt x="186" y="56"/>
                    <a:pt x="186" y="55"/>
                  </a:cubicBezTo>
                  <a:close/>
                  <a:moveTo>
                    <a:pt x="129" y="9"/>
                  </a:moveTo>
                  <a:cubicBezTo>
                    <a:pt x="171" y="51"/>
                    <a:pt x="171" y="51"/>
                    <a:pt x="171" y="51"/>
                  </a:cubicBezTo>
                  <a:cubicBezTo>
                    <a:pt x="134" y="51"/>
                    <a:pt x="134" y="51"/>
                    <a:pt x="134" y="51"/>
                  </a:cubicBezTo>
                  <a:cubicBezTo>
                    <a:pt x="112" y="9"/>
                    <a:pt x="112" y="9"/>
                    <a:pt x="112" y="9"/>
                  </a:cubicBezTo>
                  <a:lnTo>
                    <a:pt x="129" y="9"/>
                  </a:lnTo>
                  <a:close/>
                  <a:moveTo>
                    <a:pt x="103" y="9"/>
                  </a:moveTo>
                  <a:cubicBezTo>
                    <a:pt x="124" y="51"/>
                    <a:pt x="124" y="51"/>
                    <a:pt x="124" y="51"/>
                  </a:cubicBezTo>
                  <a:cubicBezTo>
                    <a:pt x="62" y="51"/>
                    <a:pt x="62" y="51"/>
                    <a:pt x="62" y="51"/>
                  </a:cubicBezTo>
                  <a:cubicBezTo>
                    <a:pt x="83" y="9"/>
                    <a:pt x="83" y="9"/>
                    <a:pt x="83" y="9"/>
                  </a:cubicBezTo>
                  <a:lnTo>
                    <a:pt x="103" y="9"/>
                  </a:lnTo>
                  <a:close/>
                  <a:moveTo>
                    <a:pt x="57" y="9"/>
                  </a:moveTo>
                  <a:cubicBezTo>
                    <a:pt x="74" y="9"/>
                    <a:pt x="74" y="9"/>
                    <a:pt x="74" y="9"/>
                  </a:cubicBezTo>
                  <a:cubicBezTo>
                    <a:pt x="52" y="51"/>
                    <a:pt x="52" y="51"/>
                    <a:pt x="52" y="51"/>
                  </a:cubicBezTo>
                  <a:cubicBezTo>
                    <a:pt x="14" y="51"/>
                    <a:pt x="14" y="51"/>
                    <a:pt x="14" y="51"/>
                  </a:cubicBezTo>
                  <a:lnTo>
                    <a:pt x="57" y="9"/>
                  </a:lnTo>
                  <a:close/>
                  <a:moveTo>
                    <a:pt x="12" y="59"/>
                  </a:moveTo>
                  <a:cubicBezTo>
                    <a:pt x="52" y="59"/>
                    <a:pt x="52" y="59"/>
                    <a:pt x="52" y="59"/>
                  </a:cubicBezTo>
                  <a:cubicBezTo>
                    <a:pt x="81" y="158"/>
                    <a:pt x="81" y="158"/>
                    <a:pt x="81" y="158"/>
                  </a:cubicBezTo>
                  <a:lnTo>
                    <a:pt x="12" y="59"/>
                  </a:lnTo>
                  <a:close/>
                  <a:moveTo>
                    <a:pt x="93" y="167"/>
                  </a:moveTo>
                  <a:cubicBezTo>
                    <a:pt x="61" y="59"/>
                    <a:pt x="61" y="59"/>
                    <a:pt x="61" y="59"/>
                  </a:cubicBezTo>
                  <a:cubicBezTo>
                    <a:pt x="125" y="59"/>
                    <a:pt x="125" y="59"/>
                    <a:pt x="125" y="59"/>
                  </a:cubicBezTo>
                  <a:lnTo>
                    <a:pt x="93" y="167"/>
                  </a:lnTo>
                  <a:close/>
                  <a:moveTo>
                    <a:pt x="105" y="158"/>
                  </a:moveTo>
                  <a:cubicBezTo>
                    <a:pt x="134" y="59"/>
                    <a:pt x="134" y="59"/>
                    <a:pt x="134" y="59"/>
                  </a:cubicBezTo>
                  <a:cubicBezTo>
                    <a:pt x="173" y="59"/>
                    <a:pt x="173" y="59"/>
                    <a:pt x="173" y="59"/>
                  </a:cubicBezTo>
                  <a:lnTo>
                    <a:pt x="105" y="158"/>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69" name="Google Shape;669;p32"/>
            <p:cNvSpPr/>
            <p:nvPr/>
          </p:nvSpPr>
          <p:spPr>
            <a:xfrm>
              <a:off x="9840416" y="2112060"/>
              <a:ext cx="596981" cy="353085"/>
            </a:xfrm>
            <a:custGeom>
              <a:rect b="b" l="l" r="r" t="t"/>
              <a:pathLst>
                <a:path extrusionOk="0" h="358464" w="606074">
                  <a:moveTo>
                    <a:pt x="453746" y="180222"/>
                  </a:moveTo>
                  <a:cubicBezTo>
                    <a:pt x="467581" y="180222"/>
                    <a:pt x="479111" y="191739"/>
                    <a:pt x="478650" y="205098"/>
                  </a:cubicBezTo>
                  <a:cubicBezTo>
                    <a:pt x="478650" y="218918"/>
                    <a:pt x="467581" y="229974"/>
                    <a:pt x="454207" y="229974"/>
                  </a:cubicBezTo>
                  <a:cubicBezTo>
                    <a:pt x="440371" y="229974"/>
                    <a:pt x="428841" y="218918"/>
                    <a:pt x="428841" y="205559"/>
                  </a:cubicBezTo>
                  <a:cubicBezTo>
                    <a:pt x="428841" y="191278"/>
                    <a:pt x="439910" y="180222"/>
                    <a:pt x="453746" y="180222"/>
                  </a:cubicBezTo>
                  <a:close/>
                  <a:moveTo>
                    <a:pt x="149940" y="180222"/>
                  </a:moveTo>
                  <a:cubicBezTo>
                    <a:pt x="163755" y="180222"/>
                    <a:pt x="175268" y="191275"/>
                    <a:pt x="175268" y="205090"/>
                  </a:cubicBezTo>
                  <a:cubicBezTo>
                    <a:pt x="175268" y="218905"/>
                    <a:pt x="164216" y="229958"/>
                    <a:pt x="149940" y="229958"/>
                  </a:cubicBezTo>
                  <a:cubicBezTo>
                    <a:pt x="136125" y="230418"/>
                    <a:pt x="125072" y="219366"/>
                    <a:pt x="125072" y="205090"/>
                  </a:cubicBezTo>
                  <a:cubicBezTo>
                    <a:pt x="125072" y="190814"/>
                    <a:pt x="136125" y="180222"/>
                    <a:pt x="149940" y="180222"/>
                  </a:cubicBezTo>
                  <a:close/>
                  <a:moveTo>
                    <a:pt x="454253" y="156283"/>
                  </a:moveTo>
                  <a:cubicBezTo>
                    <a:pt x="427053" y="156283"/>
                    <a:pt x="404923" y="177921"/>
                    <a:pt x="404923" y="205083"/>
                  </a:cubicBezTo>
                  <a:cubicBezTo>
                    <a:pt x="404923" y="231784"/>
                    <a:pt x="427053" y="253882"/>
                    <a:pt x="453792" y="253882"/>
                  </a:cubicBezTo>
                  <a:cubicBezTo>
                    <a:pt x="480531" y="254342"/>
                    <a:pt x="502660" y="232245"/>
                    <a:pt x="502660" y="205083"/>
                  </a:cubicBezTo>
                  <a:cubicBezTo>
                    <a:pt x="502660" y="178381"/>
                    <a:pt x="480992" y="156283"/>
                    <a:pt x="454253" y="156283"/>
                  </a:cubicBezTo>
                  <a:close/>
                  <a:moveTo>
                    <a:pt x="149488" y="156280"/>
                  </a:moveTo>
                  <a:cubicBezTo>
                    <a:pt x="123209" y="156280"/>
                    <a:pt x="101080" y="178836"/>
                    <a:pt x="101080" y="205075"/>
                  </a:cubicBezTo>
                  <a:cubicBezTo>
                    <a:pt x="101080" y="231773"/>
                    <a:pt x="123209" y="253869"/>
                    <a:pt x="149949" y="253869"/>
                  </a:cubicBezTo>
                  <a:cubicBezTo>
                    <a:pt x="176688" y="253869"/>
                    <a:pt x="199278" y="231773"/>
                    <a:pt x="198817" y="205075"/>
                  </a:cubicBezTo>
                  <a:cubicBezTo>
                    <a:pt x="198817" y="177915"/>
                    <a:pt x="177149" y="156280"/>
                    <a:pt x="149488" y="156280"/>
                  </a:cubicBezTo>
                  <a:close/>
                  <a:moveTo>
                    <a:pt x="453792" y="130502"/>
                  </a:moveTo>
                  <a:cubicBezTo>
                    <a:pt x="495284" y="130502"/>
                    <a:pt x="528938" y="163649"/>
                    <a:pt x="528938" y="205083"/>
                  </a:cubicBezTo>
                  <a:cubicBezTo>
                    <a:pt x="528938" y="246516"/>
                    <a:pt x="495745" y="278282"/>
                    <a:pt x="457019" y="280123"/>
                  </a:cubicBezTo>
                  <a:cubicBezTo>
                    <a:pt x="413683" y="281504"/>
                    <a:pt x="378645" y="246977"/>
                    <a:pt x="378645" y="205083"/>
                  </a:cubicBezTo>
                  <a:cubicBezTo>
                    <a:pt x="379106" y="162728"/>
                    <a:pt x="413683" y="129582"/>
                    <a:pt x="453792" y="130502"/>
                  </a:cubicBezTo>
                  <a:close/>
                  <a:moveTo>
                    <a:pt x="150410" y="130502"/>
                  </a:moveTo>
                  <a:cubicBezTo>
                    <a:pt x="191441" y="130502"/>
                    <a:pt x="225095" y="163645"/>
                    <a:pt x="225095" y="205075"/>
                  </a:cubicBezTo>
                  <a:cubicBezTo>
                    <a:pt x="225095" y="246964"/>
                    <a:pt x="191902" y="278266"/>
                    <a:pt x="153637" y="280107"/>
                  </a:cubicBezTo>
                  <a:cubicBezTo>
                    <a:pt x="110300" y="281948"/>
                    <a:pt x="74802" y="246964"/>
                    <a:pt x="75263" y="205075"/>
                  </a:cubicBezTo>
                  <a:cubicBezTo>
                    <a:pt x="75263" y="162264"/>
                    <a:pt x="110300" y="129582"/>
                    <a:pt x="150410" y="130502"/>
                  </a:cubicBezTo>
                  <a:close/>
                  <a:moveTo>
                    <a:pt x="451461" y="86276"/>
                  </a:moveTo>
                  <a:cubicBezTo>
                    <a:pt x="385528" y="87657"/>
                    <a:pt x="333887" y="141068"/>
                    <a:pt x="333426" y="206450"/>
                  </a:cubicBezTo>
                  <a:cubicBezTo>
                    <a:pt x="333426" y="273214"/>
                    <a:pt x="387372" y="328006"/>
                    <a:pt x="454228" y="327545"/>
                  </a:cubicBezTo>
                  <a:cubicBezTo>
                    <a:pt x="521084" y="327545"/>
                    <a:pt x="575029" y="274595"/>
                    <a:pt x="575029" y="206911"/>
                  </a:cubicBezTo>
                  <a:cubicBezTo>
                    <a:pt x="575029" y="137384"/>
                    <a:pt x="518317" y="84894"/>
                    <a:pt x="451461" y="86276"/>
                  </a:cubicBezTo>
                  <a:close/>
                  <a:moveTo>
                    <a:pt x="151763" y="85815"/>
                  </a:moveTo>
                  <a:cubicBezTo>
                    <a:pt x="86751" y="85355"/>
                    <a:pt x="30039" y="139686"/>
                    <a:pt x="30961" y="208752"/>
                  </a:cubicBezTo>
                  <a:cubicBezTo>
                    <a:pt x="32344" y="273214"/>
                    <a:pt x="85368" y="327545"/>
                    <a:pt x="153146" y="327085"/>
                  </a:cubicBezTo>
                  <a:cubicBezTo>
                    <a:pt x="219541" y="326624"/>
                    <a:pt x="272565" y="272293"/>
                    <a:pt x="273026" y="206911"/>
                  </a:cubicBezTo>
                  <a:cubicBezTo>
                    <a:pt x="273026" y="139686"/>
                    <a:pt x="219080" y="85815"/>
                    <a:pt x="151763" y="85815"/>
                  </a:cubicBezTo>
                  <a:close/>
                  <a:moveTo>
                    <a:pt x="311295" y="26879"/>
                  </a:moveTo>
                  <a:cubicBezTo>
                    <a:pt x="258271" y="25958"/>
                    <a:pt x="207092" y="33786"/>
                    <a:pt x="157757" y="54505"/>
                  </a:cubicBezTo>
                  <a:cubicBezTo>
                    <a:pt x="194643" y="56808"/>
                    <a:pt x="226918" y="69239"/>
                    <a:pt x="254122" y="94103"/>
                  </a:cubicBezTo>
                  <a:cubicBezTo>
                    <a:pt x="281325" y="118967"/>
                    <a:pt x="297463" y="149816"/>
                    <a:pt x="302995" y="186191"/>
                  </a:cubicBezTo>
                  <a:cubicBezTo>
                    <a:pt x="308989" y="150276"/>
                    <a:pt x="324666" y="119427"/>
                    <a:pt x="351408" y="95024"/>
                  </a:cubicBezTo>
                  <a:cubicBezTo>
                    <a:pt x="378151" y="70621"/>
                    <a:pt x="409965" y="57729"/>
                    <a:pt x="445928" y="54966"/>
                  </a:cubicBezTo>
                  <a:cubicBezTo>
                    <a:pt x="403049" y="36088"/>
                    <a:pt x="357863" y="27800"/>
                    <a:pt x="311295" y="26879"/>
                  </a:cubicBezTo>
                  <a:close/>
                  <a:moveTo>
                    <a:pt x="328758" y="980"/>
                  </a:moveTo>
                  <a:cubicBezTo>
                    <a:pt x="345645" y="2131"/>
                    <a:pt x="359938" y="4088"/>
                    <a:pt x="371234" y="5699"/>
                  </a:cubicBezTo>
                  <a:cubicBezTo>
                    <a:pt x="388294" y="8001"/>
                    <a:pt x="404893" y="12145"/>
                    <a:pt x="421030" y="17210"/>
                  </a:cubicBezTo>
                  <a:cubicBezTo>
                    <a:pt x="449617" y="25958"/>
                    <a:pt x="476820" y="38390"/>
                    <a:pt x="502180" y="54045"/>
                  </a:cubicBezTo>
                  <a:cubicBezTo>
                    <a:pt x="504024" y="55426"/>
                    <a:pt x="506329" y="55887"/>
                    <a:pt x="508173" y="55887"/>
                  </a:cubicBezTo>
                  <a:cubicBezTo>
                    <a:pt x="538143" y="55887"/>
                    <a:pt x="567652" y="55887"/>
                    <a:pt x="597622" y="55887"/>
                  </a:cubicBezTo>
                  <a:cubicBezTo>
                    <a:pt x="599927" y="55887"/>
                    <a:pt x="602233" y="56347"/>
                    <a:pt x="604999" y="56347"/>
                  </a:cubicBezTo>
                  <a:cubicBezTo>
                    <a:pt x="604999" y="56808"/>
                    <a:pt x="604999" y="57268"/>
                    <a:pt x="604999" y="57268"/>
                  </a:cubicBezTo>
                  <a:cubicBezTo>
                    <a:pt x="603155" y="59570"/>
                    <a:pt x="601772" y="61412"/>
                    <a:pt x="600388" y="63714"/>
                  </a:cubicBezTo>
                  <a:cubicBezTo>
                    <a:pt x="590706" y="79369"/>
                    <a:pt x="581945" y="95484"/>
                    <a:pt x="576874" y="113441"/>
                  </a:cubicBezTo>
                  <a:cubicBezTo>
                    <a:pt x="576412" y="115283"/>
                    <a:pt x="575951" y="116664"/>
                    <a:pt x="577335" y="118506"/>
                  </a:cubicBezTo>
                  <a:cubicBezTo>
                    <a:pt x="604077" y="156723"/>
                    <a:pt x="612376" y="198623"/>
                    <a:pt x="601310" y="243285"/>
                  </a:cubicBezTo>
                  <a:cubicBezTo>
                    <a:pt x="591628" y="282883"/>
                    <a:pt x="569035" y="313732"/>
                    <a:pt x="534455" y="335373"/>
                  </a:cubicBezTo>
                  <a:cubicBezTo>
                    <a:pt x="510018" y="351027"/>
                    <a:pt x="482814" y="358394"/>
                    <a:pt x="453767" y="358394"/>
                  </a:cubicBezTo>
                  <a:cubicBezTo>
                    <a:pt x="441318" y="358855"/>
                    <a:pt x="429330" y="357013"/>
                    <a:pt x="417342" y="353790"/>
                  </a:cubicBezTo>
                  <a:cubicBezTo>
                    <a:pt x="388294" y="346423"/>
                    <a:pt x="363396" y="332149"/>
                    <a:pt x="343109" y="310048"/>
                  </a:cubicBezTo>
                  <a:cubicBezTo>
                    <a:pt x="340342" y="307286"/>
                    <a:pt x="337576" y="304063"/>
                    <a:pt x="334810" y="300840"/>
                  </a:cubicBezTo>
                  <a:cubicBezTo>
                    <a:pt x="324205" y="316955"/>
                    <a:pt x="313600" y="333070"/>
                    <a:pt x="302534" y="349186"/>
                  </a:cubicBezTo>
                  <a:cubicBezTo>
                    <a:pt x="291469" y="333070"/>
                    <a:pt x="280864" y="317415"/>
                    <a:pt x="270720" y="301761"/>
                  </a:cubicBezTo>
                  <a:cubicBezTo>
                    <a:pt x="269798" y="302221"/>
                    <a:pt x="269798" y="302221"/>
                    <a:pt x="269337" y="302221"/>
                  </a:cubicBezTo>
                  <a:cubicBezTo>
                    <a:pt x="269337" y="302221"/>
                    <a:pt x="268876" y="302681"/>
                    <a:pt x="268876" y="302681"/>
                  </a:cubicBezTo>
                  <a:cubicBezTo>
                    <a:pt x="243978" y="332149"/>
                    <a:pt x="212625" y="350106"/>
                    <a:pt x="174817" y="356092"/>
                  </a:cubicBezTo>
                  <a:cubicBezTo>
                    <a:pt x="153607" y="359315"/>
                    <a:pt x="132859" y="358394"/>
                    <a:pt x="112110" y="352409"/>
                  </a:cubicBezTo>
                  <a:cubicBezTo>
                    <a:pt x="83063" y="344581"/>
                    <a:pt x="58165" y="329387"/>
                    <a:pt x="38338" y="306825"/>
                  </a:cubicBezTo>
                  <a:cubicBezTo>
                    <a:pt x="18973" y="284264"/>
                    <a:pt x="6524" y="258940"/>
                    <a:pt x="1914" y="229472"/>
                  </a:cubicBezTo>
                  <a:cubicBezTo>
                    <a:pt x="-3158" y="202306"/>
                    <a:pt x="3297" y="176061"/>
                    <a:pt x="4680" y="169615"/>
                  </a:cubicBezTo>
                  <a:cubicBezTo>
                    <a:pt x="9291" y="151197"/>
                    <a:pt x="17590" y="134161"/>
                    <a:pt x="28656" y="118506"/>
                  </a:cubicBezTo>
                  <a:cubicBezTo>
                    <a:pt x="29117" y="117125"/>
                    <a:pt x="29578" y="115283"/>
                    <a:pt x="29117" y="113902"/>
                  </a:cubicBezTo>
                  <a:cubicBezTo>
                    <a:pt x="24506" y="97787"/>
                    <a:pt x="16668" y="82592"/>
                    <a:pt x="7908" y="68319"/>
                  </a:cubicBezTo>
                  <a:cubicBezTo>
                    <a:pt x="5602" y="64635"/>
                    <a:pt x="2836" y="61412"/>
                    <a:pt x="69" y="57729"/>
                  </a:cubicBezTo>
                  <a:lnTo>
                    <a:pt x="69" y="56808"/>
                  </a:lnTo>
                  <a:cubicBezTo>
                    <a:pt x="530" y="56808"/>
                    <a:pt x="1452" y="56808"/>
                    <a:pt x="1914" y="56808"/>
                  </a:cubicBezTo>
                  <a:cubicBezTo>
                    <a:pt x="32344" y="56808"/>
                    <a:pt x="62775" y="56808"/>
                    <a:pt x="93206" y="56808"/>
                  </a:cubicBezTo>
                  <a:cubicBezTo>
                    <a:pt x="94589" y="56808"/>
                    <a:pt x="95973" y="56347"/>
                    <a:pt x="96895" y="55426"/>
                  </a:cubicBezTo>
                  <a:cubicBezTo>
                    <a:pt x="118565" y="41613"/>
                    <a:pt x="141158" y="31023"/>
                    <a:pt x="165134" y="22275"/>
                  </a:cubicBezTo>
                  <a:cubicBezTo>
                    <a:pt x="182655" y="16289"/>
                    <a:pt x="200176" y="11685"/>
                    <a:pt x="218158" y="8001"/>
                  </a:cubicBezTo>
                  <a:cubicBezTo>
                    <a:pt x="235679" y="4778"/>
                    <a:pt x="253199" y="2476"/>
                    <a:pt x="270720" y="1095"/>
                  </a:cubicBezTo>
                  <a:cubicBezTo>
                    <a:pt x="292391" y="-517"/>
                    <a:pt x="311871" y="-171"/>
                    <a:pt x="328758" y="98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70" name="Google Shape;670;p32"/>
            <p:cNvSpPr/>
            <p:nvPr/>
          </p:nvSpPr>
          <p:spPr>
            <a:xfrm>
              <a:off x="5807969" y="1896273"/>
              <a:ext cx="609309" cy="594398"/>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71" name="Google Shape;671;p32"/>
            <p:cNvGrpSpPr/>
            <p:nvPr/>
          </p:nvGrpSpPr>
          <p:grpSpPr>
            <a:xfrm>
              <a:off x="910367" y="4350248"/>
              <a:ext cx="10379111" cy="973226"/>
              <a:chOff x="9038803" y="1443040"/>
              <a:chExt cx="10379111" cy="973226"/>
            </a:xfrm>
          </p:grpSpPr>
          <p:sp>
            <p:nvSpPr>
              <p:cNvPr id="672" name="Google Shape;672;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00">
                    <a:solidFill>
                      <a:schemeClr val="dk1"/>
                    </a:solidFill>
                    <a:latin typeface="Consolas"/>
                    <a:ea typeface="Consolas"/>
                    <a:cs typeface="Consolas"/>
                    <a:sym typeface="Consolas"/>
                  </a:rPr>
                  <a:t>Genius hath electric powerGenius hath electric power</a:t>
                </a:r>
                <a:endParaRPr sz="700">
                  <a:solidFill>
                    <a:schemeClr val="dk1"/>
                  </a:solidFill>
                  <a:latin typeface="Consolas"/>
                  <a:ea typeface="Consolas"/>
                  <a:cs typeface="Consolas"/>
                  <a:sym typeface="Consolas"/>
                </a:endParaRPr>
              </a:p>
            </p:txBody>
          </p:sp>
          <p:sp>
            <p:nvSpPr>
              <p:cNvPr id="673" name="Google Shape;673;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1"/>
                    </a:solidFill>
                    <a:latin typeface="Consolas"/>
                    <a:ea typeface="Consolas"/>
                    <a:cs typeface="Consolas"/>
                    <a:sym typeface="Consolas"/>
                  </a:rPr>
                  <a:t>Grow</a:t>
                </a:r>
                <a:endParaRPr b="1" sz="1665">
                  <a:solidFill>
                    <a:schemeClr val="accent1"/>
                  </a:solidFill>
                  <a:latin typeface="Consolas"/>
                  <a:ea typeface="Consolas"/>
                  <a:cs typeface="Consolas"/>
                  <a:sym typeface="Consolas"/>
                </a:endParaRPr>
              </a:p>
            </p:txBody>
          </p:sp>
          <p:sp>
            <p:nvSpPr>
              <p:cNvPr id="674" name="Google Shape;674;p32"/>
              <p:cNvSpPr/>
              <p:nvPr/>
            </p:nvSpPr>
            <p:spPr>
              <a:xfrm>
                <a:off x="13170406" y="1858867"/>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When you are old and grey and full of sleep</a:t>
                </a:r>
                <a:endParaRPr sz="925">
                  <a:solidFill>
                    <a:schemeClr val="dk1"/>
                  </a:solidFill>
                  <a:latin typeface="Consolas"/>
                  <a:ea typeface="Consolas"/>
                  <a:cs typeface="Consolas"/>
                  <a:sym typeface="Consolas"/>
                </a:endParaRPr>
              </a:p>
            </p:txBody>
          </p:sp>
          <p:sp>
            <p:nvSpPr>
              <p:cNvPr id="675" name="Google Shape;675;p32"/>
              <p:cNvSpPr/>
              <p:nvPr/>
            </p:nvSpPr>
            <p:spPr>
              <a:xfrm>
                <a:off x="17309852" y="1855919"/>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Genius hath electric power</a:t>
                </a:r>
                <a:endParaRPr sz="925">
                  <a:solidFill>
                    <a:schemeClr val="dk1"/>
                  </a:solidFill>
                  <a:latin typeface="Consolas"/>
                  <a:ea typeface="Consolas"/>
                  <a:cs typeface="Consolas"/>
                  <a:sym typeface="Consolas"/>
                </a:endParaRPr>
              </a:p>
            </p:txBody>
          </p:sp>
        </p:grpSp>
        <p:grpSp>
          <p:nvGrpSpPr>
            <p:cNvPr id="676" name="Google Shape;676;p32"/>
            <p:cNvGrpSpPr/>
            <p:nvPr/>
          </p:nvGrpSpPr>
          <p:grpSpPr>
            <a:xfrm>
              <a:off x="5115114" y="4350248"/>
              <a:ext cx="2341769" cy="970279"/>
              <a:chOff x="7734748" y="1443040"/>
              <a:chExt cx="2341769" cy="970279"/>
            </a:xfrm>
          </p:grpSpPr>
          <p:sp>
            <p:nvSpPr>
              <p:cNvPr id="677" name="Google Shape;677;p32"/>
              <p:cNvSpPr/>
              <p:nvPr/>
            </p:nvSpPr>
            <p:spPr>
              <a:xfrm>
                <a:off x="796845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78" name="Google Shape;678;p32"/>
              <p:cNvSpPr txBox="1"/>
              <p:nvPr/>
            </p:nvSpPr>
            <p:spPr>
              <a:xfrm>
                <a:off x="7734748"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3"/>
                    </a:solidFill>
                    <a:latin typeface="Consolas"/>
                    <a:ea typeface="Consolas"/>
                    <a:cs typeface="Consolas"/>
                    <a:sym typeface="Consolas"/>
                  </a:rPr>
                  <a:t>Raise</a:t>
                </a:r>
                <a:endParaRPr b="1" sz="1665">
                  <a:solidFill>
                    <a:schemeClr val="accent3"/>
                  </a:solidFill>
                  <a:latin typeface="Consolas"/>
                  <a:ea typeface="Consolas"/>
                  <a:cs typeface="Consolas"/>
                  <a:sym typeface="Consolas"/>
                </a:endParaRPr>
              </a:p>
            </p:txBody>
          </p:sp>
        </p:grpSp>
        <p:grpSp>
          <p:nvGrpSpPr>
            <p:cNvPr id="679" name="Google Shape;679;p32"/>
            <p:cNvGrpSpPr/>
            <p:nvPr/>
          </p:nvGrpSpPr>
          <p:grpSpPr>
            <a:xfrm>
              <a:off x="9173571" y="4350248"/>
              <a:ext cx="2108063" cy="970279"/>
              <a:chOff x="9038803" y="1443040"/>
              <a:chExt cx="2108063" cy="970279"/>
            </a:xfrm>
          </p:grpSpPr>
          <p:sp>
            <p:nvSpPr>
              <p:cNvPr id="680" name="Google Shape;680;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81" name="Google Shape;681;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4"/>
                    </a:solidFill>
                    <a:latin typeface="Consolas"/>
                    <a:ea typeface="Consolas"/>
                    <a:cs typeface="Consolas"/>
                    <a:sym typeface="Consolas"/>
                  </a:rPr>
                  <a:t>Money</a:t>
                </a:r>
                <a:endParaRPr b="1" sz="1665">
                  <a:solidFill>
                    <a:schemeClr val="accent4"/>
                  </a:solidFill>
                  <a:latin typeface="Consolas"/>
                  <a:ea typeface="Consolas"/>
                  <a:cs typeface="Consolas"/>
                  <a:sym typeface="Consolas"/>
                </a:endParaRPr>
              </a:p>
            </p:txBody>
          </p:sp>
        </p:gr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6" name="Shape 686"/>
        <p:cNvGrpSpPr/>
        <p:nvPr/>
      </p:nvGrpSpPr>
      <p:grpSpPr>
        <a:xfrm>
          <a:off x="0" y="0"/>
          <a:ext cx="0" cy="0"/>
          <a:chOff x="0" y="0"/>
          <a:chExt cx="0" cy="0"/>
        </a:xfrm>
      </p:grpSpPr>
      <p:sp>
        <p:nvSpPr>
          <p:cNvPr id="687" name="Google Shape;687;p33"/>
          <p:cNvSpPr/>
          <p:nvPr/>
        </p:nvSpPr>
        <p:spPr>
          <a:xfrm>
            <a:off x="-1244759" y="2394999"/>
            <a:ext cx="11233248" cy="3024336"/>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688" name="Google Shape;688;p33"/>
          <p:cNvPicPr preferRelativeResize="0"/>
          <p:nvPr/>
        </p:nvPicPr>
        <p:blipFill rotWithShape="1">
          <a:blip r:embed="rId3">
            <a:alphaModFix/>
          </a:blip>
          <a:srcRect b="0" l="0" r="0" t="0"/>
          <a:stretch/>
        </p:blipFill>
        <p:spPr>
          <a:xfrm>
            <a:off x="-396552" y="843558"/>
            <a:ext cx="3816424" cy="2283718"/>
          </a:xfrm>
          <a:prstGeom prst="rect">
            <a:avLst/>
          </a:prstGeom>
          <a:noFill/>
          <a:ln>
            <a:noFill/>
          </a:ln>
        </p:spPr>
      </p:pic>
      <p:pic>
        <p:nvPicPr>
          <p:cNvPr id="689" name="Google Shape;689;p33"/>
          <p:cNvPicPr preferRelativeResize="0"/>
          <p:nvPr/>
        </p:nvPicPr>
        <p:blipFill rotWithShape="1">
          <a:blip r:embed="rId4">
            <a:alphaModFix/>
          </a:blip>
          <a:srcRect b="0" l="0" r="0" t="0"/>
          <a:stretch/>
        </p:blipFill>
        <p:spPr>
          <a:xfrm>
            <a:off x="-612576" y="699542"/>
            <a:ext cx="4177532" cy="3207625"/>
          </a:xfrm>
          <a:custGeom>
            <a:rect b="b" l="l" r="r" t="t"/>
            <a:pathLst>
              <a:path extrusionOk="0" h="2914704" w="3796894">
                <a:moveTo>
                  <a:pt x="3333734" y="158827"/>
                </a:moveTo>
                <a:lnTo>
                  <a:pt x="3333734" y="159782"/>
                </a:lnTo>
                <a:lnTo>
                  <a:pt x="154601" y="159782"/>
                </a:lnTo>
                <a:lnTo>
                  <a:pt x="154601" y="2128067"/>
                </a:lnTo>
                <a:lnTo>
                  <a:pt x="3626221" y="2128067"/>
                </a:lnTo>
                <a:lnTo>
                  <a:pt x="3626221" y="2118575"/>
                </a:lnTo>
                <a:lnTo>
                  <a:pt x="3640861" y="2118575"/>
                </a:lnTo>
                <a:lnTo>
                  <a:pt x="3640861" y="158827"/>
                </a:lnTo>
                <a:close/>
                <a:moveTo>
                  <a:pt x="0" y="0"/>
                </a:moveTo>
                <a:lnTo>
                  <a:pt x="3796894" y="0"/>
                </a:lnTo>
                <a:lnTo>
                  <a:pt x="3796894" y="2914704"/>
                </a:lnTo>
                <a:lnTo>
                  <a:pt x="0" y="2914704"/>
                </a:lnTo>
                <a:close/>
              </a:path>
            </a:pathLst>
          </a:custGeom>
          <a:noFill/>
          <a:ln>
            <a:noFill/>
          </a:ln>
        </p:spPr>
      </p:pic>
      <p:sp>
        <p:nvSpPr>
          <p:cNvPr id="690" name="Google Shape;690;p33"/>
          <p:cNvSpPr/>
          <p:nvPr/>
        </p:nvSpPr>
        <p:spPr>
          <a:xfrm>
            <a:off x="4578626" y="771550"/>
            <a:ext cx="2520280" cy="504056"/>
          </a:xfrm>
          <a:prstGeom prst="rect">
            <a:avLst/>
          </a:prstGeom>
          <a:noFill/>
          <a:ln cap="flat" cmpd="sng" w="5715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691" name="Google Shape;691;p33"/>
          <p:cNvSpPr/>
          <p:nvPr/>
        </p:nvSpPr>
        <p:spPr>
          <a:xfrm>
            <a:off x="4578626" y="843558"/>
            <a:ext cx="2880320"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Grow Your Company</a:t>
            </a:r>
            <a:endParaRPr b="1" sz="1800">
              <a:solidFill>
                <a:schemeClr val="accent4"/>
              </a:solidFill>
              <a:latin typeface="Consolas"/>
              <a:ea typeface="Consolas"/>
              <a:cs typeface="Consolas"/>
              <a:sym typeface="Consolas"/>
            </a:endParaRPr>
          </a:p>
        </p:txBody>
      </p:sp>
      <p:sp>
        <p:nvSpPr>
          <p:cNvPr id="692" name="Google Shape;692;p33"/>
          <p:cNvSpPr txBox="1"/>
          <p:nvPr/>
        </p:nvSpPr>
        <p:spPr>
          <a:xfrm>
            <a:off x="4717640" y="1463572"/>
            <a:ext cx="3384376"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dk1"/>
                </a:solidFill>
                <a:latin typeface="Consolas"/>
                <a:ea typeface="Consolas"/>
                <a:cs typeface="Consolas"/>
                <a:sym typeface="Consolas"/>
              </a:rPr>
              <a:t>The time is now, the place is here. Stay in the present. You can do nothing to change the past, and the future will</a:t>
            </a:r>
            <a:endParaRPr sz="1400">
              <a:solidFill>
                <a:schemeClr val="dk1"/>
              </a:solidFill>
              <a:latin typeface="Consolas"/>
              <a:ea typeface="Consolas"/>
              <a:cs typeface="Consolas"/>
              <a:sym typeface="Consolas"/>
            </a:endParaRPr>
          </a:p>
        </p:txBody>
      </p:sp>
      <p:sp>
        <p:nvSpPr>
          <p:cNvPr id="693" name="Google Shape;693;p33"/>
          <p:cNvSpPr/>
          <p:nvPr/>
        </p:nvSpPr>
        <p:spPr>
          <a:xfrm>
            <a:off x="7098905" y="2892888"/>
            <a:ext cx="609685" cy="468775"/>
          </a:xfrm>
          <a:custGeom>
            <a:rect b="b" l="l" r="r" t="t"/>
            <a:pathLst>
              <a:path extrusionOk="0" h="464714" w="604403">
                <a:moveTo>
                  <a:pt x="221374" y="309125"/>
                </a:moveTo>
                <a:cubicBezTo>
                  <a:pt x="204312" y="309125"/>
                  <a:pt x="187250" y="327085"/>
                  <a:pt x="187250" y="345505"/>
                </a:cubicBezTo>
                <a:cubicBezTo>
                  <a:pt x="187250" y="360241"/>
                  <a:pt x="197856" y="371293"/>
                  <a:pt x="211690" y="371753"/>
                </a:cubicBezTo>
                <a:cubicBezTo>
                  <a:pt x="229675" y="371753"/>
                  <a:pt x="246276" y="355175"/>
                  <a:pt x="246737" y="336755"/>
                </a:cubicBezTo>
                <a:cubicBezTo>
                  <a:pt x="246737" y="321559"/>
                  <a:pt x="235669" y="309125"/>
                  <a:pt x="221374" y="309125"/>
                </a:cubicBezTo>
                <a:close/>
                <a:moveTo>
                  <a:pt x="255498" y="303139"/>
                </a:moveTo>
                <a:cubicBezTo>
                  <a:pt x="249965" y="303139"/>
                  <a:pt x="245814" y="307283"/>
                  <a:pt x="245814" y="312349"/>
                </a:cubicBezTo>
                <a:cubicBezTo>
                  <a:pt x="245814" y="317875"/>
                  <a:pt x="249965" y="322019"/>
                  <a:pt x="255498" y="322019"/>
                </a:cubicBezTo>
                <a:cubicBezTo>
                  <a:pt x="260571" y="322019"/>
                  <a:pt x="264721" y="317875"/>
                  <a:pt x="264721" y="312349"/>
                </a:cubicBezTo>
                <a:cubicBezTo>
                  <a:pt x="264721" y="307283"/>
                  <a:pt x="260571" y="303139"/>
                  <a:pt x="255498" y="303139"/>
                </a:cubicBezTo>
                <a:close/>
                <a:moveTo>
                  <a:pt x="246059" y="234999"/>
                </a:moveTo>
                <a:cubicBezTo>
                  <a:pt x="260225" y="233229"/>
                  <a:pt x="274636" y="234409"/>
                  <a:pt x="288239" y="239129"/>
                </a:cubicBezTo>
                <a:cubicBezTo>
                  <a:pt x="318674" y="249260"/>
                  <a:pt x="338042" y="276430"/>
                  <a:pt x="337581" y="309125"/>
                </a:cubicBezTo>
                <a:cubicBezTo>
                  <a:pt x="337581" y="374977"/>
                  <a:pt x="261954" y="427474"/>
                  <a:pt x="199701" y="404449"/>
                </a:cubicBezTo>
                <a:cubicBezTo>
                  <a:pt x="162810" y="391095"/>
                  <a:pt x="144364" y="354715"/>
                  <a:pt x="153587" y="314651"/>
                </a:cubicBezTo>
                <a:cubicBezTo>
                  <a:pt x="163271" y="272170"/>
                  <a:pt x="203563" y="240309"/>
                  <a:pt x="246059" y="234999"/>
                </a:cubicBezTo>
                <a:close/>
                <a:moveTo>
                  <a:pt x="273694" y="185032"/>
                </a:moveTo>
                <a:cubicBezTo>
                  <a:pt x="252118" y="186038"/>
                  <a:pt x="228950" y="189203"/>
                  <a:pt x="204745" y="195418"/>
                </a:cubicBezTo>
                <a:cubicBezTo>
                  <a:pt x="158640" y="207387"/>
                  <a:pt x="117606" y="229023"/>
                  <a:pt x="87638" y="267231"/>
                </a:cubicBezTo>
                <a:cubicBezTo>
                  <a:pt x="56287" y="307740"/>
                  <a:pt x="60436" y="356536"/>
                  <a:pt x="100086" y="389219"/>
                </a:cubicBezTo>
                <a:cubicBezTo>
                  <a:pt x="115762" y="402109"/>
                  <a:pt x="134665" y="412696"/>
                  <a:pt x="153568" y="420062"/>
                </a:cubicBezTo>
                <a:cubicBezTo>
                  <a:pt x="195063" y="436634"/>
                  <a:pt x="238863" y="438935"/>
                  <a:pt x="283585" y="433411"/>
                </a:cubicBezTo>
                <a:cubicBezTo>
                  <a:pt x="336606" y="426506"/>
                  <a:pt x="386399" y="410395"/>
                  <a:pt x="427433" y="374489"/>
                </a:cubicBezTo>
                <a:cubicBezTo>
                  <a:pt x="456479" y="349170"/>
                  <a:pt x="475382" y="318788"/>
                  <a:pt x="467544" y="277818"/>
                </a:cubicBezTo>
                <a:cubicBezTo>
                  <a:pt x="460628" y="245595"/>
                  <a:pt x="438037" y="225340"/>
                  <a:pt x="409913" y="210149"/>
                </a:cubicBezTo>
                <a:cubicBezTo>
                  <a:pt x="388820" y="198410"/>
                  <a:pt x="338421" y="182011"/>
                  <a:pt x="273694" y="185032"/>
                </a:cubicBezTo>
                <a:close/>
                <a:moveTo>
                  <a:pt x="325079" y="696"/>
                </a:moveTo>
                <a:cubicBezTo>
                  <a:pt x="337989" y="-2526"/>
                  <a:pt x="350898" y="5760"/>
                  <a:pt x="349515" y="18649"/>
                </a:cubicBezTo>
                <a:cubicBezTo>
                  <a:pt x="348593" y="28316"/>
                  <a:pt x="345366" y="37983"/>
                  <a:pt x="342599" y="47190"/>
                </a:cubicBezTo>
                <a:cubicBezTo>
                  <a:pt x="338450" y="61921"/>
                  <a:pt x="333378" y="76191"/>
                  <a:pt x="330612" y="90461"/>
                </a:cubicBezTo>
                <a:cubicBezTo>
                  <a:pt x="329690" y="96446"/>
                  <a:pt x="332456" y="105652"/>
                  <a:pt x="336606" y="108875"/>
                </a:cubicBezTo>
                <a:cubicBezTo>
                  <a:pt x="340755" y="112097"/>
                  <a:pt x="350437" y="112097"/>
                  <a:pt x="355509" y="109795"/>
                </a:cubicBezTo>
                <a:cubicBezTo>
                  <a:pt x="364269" y="105192"/>
                  <a:pt x="372107" y="97366"/>
                  <a:pt x="379484" y="90461"/>
                </a:cubicBezTo>
                <a:cubicBezTo>
                  <a:pt x="399770" y="72048"/>
                  <a:pt x="419134" y="52254"/>
                  <a:pt x="440803" y="35221"/>
                </a:cubicBezTo>
                <a:cubicBezTo>
                  <a:pt x="450485" y="27856"/>
                  <a:pt x="455096" y="23713"/>
                  <a:pt x="468005" y="22332"/>
                </a:cubicBezTo>
                <a:cubicBezTo>
                  <a:pt x="477226" y="21411"/>
                  <a:pt x="491519" y="26935"/>
                  <a:pt x="489675" y="35221"/>
                </a:cubicBezTo>
                <a:cubicBezTo>
                  <a:pt x="487831" y="43968"/>
                  <a:pt x="483681" y="52714"/>
                  <a:pt x="479993" y="61460"/>
                </a:cubicBezTo>
                <a:cubicBezTo>
                  <a:pt x="473077" y="78032"/>
                  <a:pt x="464317" y="93684"/>
                  <a:pt x="458323" y="110716"/>
                </a:cubicBezTo>
                <a:cubicBezTo>
                  <a:pt x="453713" y="123606"/>
                  <a:pt x="462473" y="132352"/>
                  <a:pt x="475843" y="128669"/>
                </a:cubicBezTo>
                <a:cubicBezTo>
                  <a:pt x="484603" y="126368"/>
                  <a:pt x="493363" y="121304"/>
                  <a:pt x="500740" y="116240"/>
                </a:cubicBezTo>
                <a:cubicBezTo>
                  <a:pt x="522409" y="100589"/>
                  <a:pt x="544540" y="85398"/>
                  <a:pt x="570820" y="78493"/>
                </a:cubicBezTo>
                <a:cubicBezTo>
                  <a:pt x="569898" y="78493"/>
                  <a:pt x="593411" y="72508"/>
                  <a:pt x="600788" y="81715"/>
                </a:cubicBezTo>
                <a:cubicBezTo>
                  <a:pt x="609087" y="91842"/>
                  <a:pt x="601249" y="101509"/>
                  <a:pt x="595716" y="109795"/>
                </a:cubicBezTo>
                <a:cubicBezTo>
                  <a:pt x="587879" y="121764"/>
                  <a:pt x="579119" y="133273"/>
                  <a:pt x="569898" y="143860"/>
                </a:cubicBezTo>
                <a:cubicBezTo>
                  <a:pt x="556066" y="159512"/>
                  <a:pt x="554222" y="175163"/>
                  <a:pt x="562982" y="194497"/>
                </a:cubicBezTo>
                <a:cubicBezTo>
                  <a:pt x="587418" y="250198"/>
                  <a:pt x="584190" y="303597"/>
                  <a:pt x="545001" y="351932"/>
                </a:cubicBezTo>
                <a:cubicBezTo>
                  <a:pt x="524254" y="378171"/>
                  <a:pt x="497052" y="397505"/>
                  <a:pt x="467083" y="412696"/>
                </a:cubicBezTo>
                <a:cubicBezTo>
                  <a:pt x="412679" y="440316"/>
                  <a:pt x="355048" y="455968"/>
                  <a:pt x="294189" y="461492"/>
                </a:cubicBezTo>
                <a:cubicBezTo>
                  <a:pt x="278513" y="462873"/>
                  <a:pt x="262376" y="463794"/>
                  <a:pt x="246701" y="464714"/>
                </a:cubicBezTo>
                <a:cubicBezTo>
                  <a:pt x="188608" y="463333"/>
                  <a:pt x="132360" y="455047"/>
                  <a:pt x="80261" y="427887"/>
                </a:cubicBezTo>
                <a:cubicBezTo>
                  <a:pt x="40611" y="407172"/>
                  <a:pt x="10181" y="377711"/>
                  <a:pt x="2344" y="331217"/>
                </a:cubicBezTo>
                <a:cubicBezTo>
                  <a:pt x="-3189" y="300835"/>
                  <a:pt x="1422" y="270913"/>
                  <a:pt x="12487" y="242833"/>
                </a:cubicBezTo>
                <a:cubicBezTo>
                  <a:pt x="24935" y="210609"/>
                  <a:pt x="36461" y="177925"/>
                  <a:pt x="52137" y="147543"/>
                </a:cubicBezTo>
                <a:cubicBezTo>
                  <a:pt x="58592" y="135114"/>
                  <a:pt x="62741" y="124987"/>
                  <a:pt x="68735" y="115780"/>
                </a:cubicBezTo>
                <a:cubicBezTo>
                  <a:pt x="71962" y="111176"/>
                  <a:pt x="79800" y="108414"/>
                  <a:pt x="85333" y="111637"/>
                </a:cubicBezTo>
                <a:cubicBezTo>
                  <a:pt x="89482" y="114399"/>
                  <a:pt x="88560" y="119923"/>
                  <a:pt x="89021" y="124526"/>
                </a:cubicBezTo>
                <a:cubicBezTo>
                  <a:pt x="89943" y="134193"/>
                  <a:pt x="89021" y="144321"/>
                  <a:pt x="90865" y="153988"/>
                </a:cubicBezTo>
                <a:cubicBezTo>
                  <a:pt x="91326" y="157670"/>
                  <a:pt x="96398" y="163194"/>
                  <a:pt x="100548" y="163655"/>
                </a:cubicBezTo>
                <a:cubicBezTo>
                  <a:pt x="104236" y="164575"/>
                  <a:pt x="110691" y="161353"/>
                  <a:pt x="113457" y="158131"/>
                </a:cubicBezTo>
                <a:cubicBezTo>
                  <a:pt x="118529" y="151226"/>
                  <a:pt x="121295" y="142940"/>
                  <a:pt x="125444" y="135114"/>
                </a:cubicBezTo>
                <a:cubicBezTo>
                  <a:pt x="134204" y="116240"/>
                  <a:pt x="142503" y="96906"/>
                  <a:pt x="153107" y="78493"/>
                </a:cubicBezTo>
                <a:cubicBezTo>
                  <a:pt x="157257" y="71127"/>
                  <a:pt x="160023" y="65143"/>
                  <a:pt x="167400" y="60540"/>
                </a:cubicBezTo>
                <a:cubicBezTo>
                  <a:pt x="177543" y="54095"/>
                  <a:pt x="189069" y="58238"/>
                  <a:pt x="189530" y="69746"/>
                </a:cubicBezTo>
                <a:cubicBezTo>
                  <a:pt x="190452" y="81715"/>
                  <a:pt x="189069" y="94144"/>
                  <a:pt x="189069" y="106113"/>
                </a:cubicBezTo>
                <a:cubicBezTo>
                  <a:pt x="189069" y="121304"/>
                  <a:pt x="200135" y="128209"/>
                  <a:pt x="212122" y="119002"/>
                </a:cubicBezTo>
                <a:cubicBezTo>
                  <a:pt x="222726" y="111176"/>
                  <a:pt x="231025" y="99208"/>
                  <a:pt x="239324" y="88620"/>
                </a:cubicBezTo>
                <a:cubicBezTo>
                  <a:pt x="258227" y="65603"/>
                  <a:pt x="274825" y="41206"/>
                  <a:pt x="295111" y="20030"/>
                </a:cubicBezTo>
                <a:cubicBezTo>
                  <a:pt x="303871" y="10823"/>
                  <a:pt x="312170" y="4379"/>
                  <a:pt x="325079" y="69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4" name="Google Shape;694;p33"/>
          <p:cNvSpPr/>
          <p:nvPr/>
        </p:nvSpPr>
        <p:spPr>
          <a:xfrm>
            <a:off x="4769101" y="2829627"/>
            <a:ext cx="609685" cy="594765"/>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5" name="Google Shape;695;p33"/>
          <p:cNvSpPr txBox="1"/>
          <p:nvPr/>
        </p:nvSpPr>
        <p:spPr>
          <a:xfrm>
            <a:off x="4177580"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The time is now, the place is here. Stay in the present.</a:t>
            </a:r>
            <a:endParaRPr sz="1400">
              <a:solidFill>
                <a:srgbClr val="D8D8D8"/>
              </a:solidFill>
              <a:latin typeface="Consolas"/>
              <a:ea typeface="Consolas"/>
              <a:cs typeface="Consolas"/>
              <a:sym typeface="Consolas"/>
            </a:endParaRPr>
          </a:p>
        </p:txBody>
      </p:sp>
      <p:sp>
        <p:nvSpPr>
          <p:cNvPr id="696" name="Google Shape;696;p33"/>
          <p:cNvSpPr txBox="1"/>
          <p:nvPr/>
        </p:nvSpPr>
        <p:spPr>
          <a:xfrm>
            <a:off x="6592466"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Genius hath electric power which earth can never tame.</a:t>
            </a:r>
            <a:endParaRPr sz="1400">
              <a:solidFill>
                <a:srgbClr val="D8D8D8"/>
              </a:solidFill>
              <a:latin typeface="Consolas"/>
              <a:ea typeface="Consolas"/>
              <a:cs typeface="Consolas"/>
              <a:sym typeface="Consola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1" name="Shape 701"/>
        <p:cNvGrpSpPr/>
        <p:nvPr/>
      </p:nvGrpSpPr>
      <p:grpSpPr>
        <a:xfrm>
          <a:off x="0" y="0"/>
          <a:ext cx="0" cy="0"/>
          <a:chOff x="0" y="0"/>
          <a:chExt cx="0" cy="0"/>
        </a:xfrm>
      </p:grpSpPr>
      <p:pic>
        <p:nvPicPr>
          <p:cNvPr id="702" name="Google Shape;702;p34"/>
          <p:cNvPicPr preferRelativeResize="0"/>
          <p:nvPr/>
        </p:nvPicPr>
        <p:blipFill rotWithShape="1">
          <a:blip r:embed="rId3">
            <a:alphaModFix/>
          </a:blip>
          <a:srcRect b="0" l="0" r="0" t="0"/>
          <a:stretch/>
        </p:blipFill>
        <p:spPr>
          <a:xfrm>
            <a:off x="-32725" y="2789"/>
            <a:ext cx="9144000" cy="5143500"/>
          </a:xfrm>
          <a:prstGeom prst="rect">
            <a:avLst/>
          </a:prstGeom>
          <a:noFill/>
          <a:ln>
            <a:noFill/>
          </a:ln>
        </p:spPr>
      </p:pic>
      <p:sp>
        <p:nvSpPr>
          <p:cNvPr id="703" name="Google Shape;703;p34"/>
          <p:cNvSpPr txBox="1"/>
          <p:nvPr/>
        </p:nvSpPr>
        <p:spPr>
          <a:xfrm>
            <a:off x="1785898" y="702743"/>
            <a:ext cx="5932243" cy="1200329"/>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7200">
                <a:solidFill>
                  <a:srgbClr val="152739"/>
                </a:solidFill>
                <a:latin typeface="Arial"/>
                <a:ea typeface="Arial"/>
                <a:cs typeface="Arial"/>
                <a:sym typeface="Arial"/>
              </a:rPr>
              <a:t>Thank You !</a:t>
            </a:r>
            <a:endParaRPr b="1" sz="7200">
              <a:solidFill>
                <a:srgbClr val="152739"/>
              </a:solidFill>
              <a:latin typeface="Arial"/>
              <a:ea typeface="Arial"/>
              <a:cs typeface="Arial"/>
              <a:sym typeface="Arial"/>
            </a:endParaRPr>
          </a:p>
        </p:txBody>
      </p:sp>
      <p:sp>
        <p:nvSpPr>
          <p:cNvPr id="704" name="Google Shape;704;p34"/>
          <p:cNvSpPr/>
          <p:nvPr/>
        </p:nvSpPr>
        <p:spPr>
          <a:xfrm>
            <a:off x="1619671" y="392754"/>
            <a:ext cx="6264696" cy="1728192"/>
          </a:xfrm>
          <a:prstGeom prst="rect">
            <a:avLst/>
          </a:prstGeom>
          <a:noFill/>
          <a:ln cap="flat" cmpd="sng" w="920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lt1"/>
              </a:solidFill>
              <a:latin typeface="Arial"/>
              <a:ea typeface="Arial"/>
              <a:cs typeface="Arial"/>
              <a:sym typeface="Arial"/>
            </a:endParaRPr>
          </a:p>
        </p:txBody>
      </p:sp>
      <p:sp>
        <p:nvSpPr>
          <p:cNvPr id="705" name="Google Shape;705;p34"/>
          <p:cNvSpPr/>
          <p:nvPr/>
        </p:nvSpPr>
        <p:spPr>
          <a:xfrm>
            <a:off x="2042399" y="2488948"/>
            <a:ext cx="541924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dk1"/>
                </a:solidFill>
                <a:latin typeface="Verdana"/>
                <a:ea typeface="Verdana"/>
                <a:cs typeface="Verdana"/>
                <a:sym typeface="Verdana"/>
              </a:rPr>
              <a:t>Mountain Travel Presentation</a:t>
            </a:r>
            <a:endParaRPr sz="2800">
              <a:solidFill>
                <a:schemeClr val="dk1"/>
              </a:solidFill>
              <a:latin typeface="Verdana"/>
              <a:ea typeface="Verdana"/>
              <a:cs typeface="Verdana"/>
              <a:sym typeface="Verdana"/>
            </a:endParaRPr>
          </a:p>
        </p:txBody>
      </p:sp>
      <p:sp>
        <p:nvSpPr>
          <p:cNvPr id="706" name="Google Shape;706;p34"/>
          <p:cNvSpPr/>
          <p:nvPr/>
        </p:nvSpPr>
        <p:spPr>
          <a:xfrm>
            <a:off x="6419484" y="4561513"/>
            <a:ext cx="259731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Verdana"/>
                <a:ea typeface="Verdana"/>
                <a:cs typeface="Verdana"/>
                <a:sym typeface="Verdana"/>
              </a:rPr>
              <a:t>www.freepptbackgrounds.net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pic>
        <p:nvPicPr>
          <p:cNvPr id="121" name="Google Shape;121;p15"/>
          <p:cNvPicPr preferRelativeResize="0"/>
          <p:nvPr/>
        </p:nvPicPr>
        <p:blipFill rotWithShape="1">
          <a:blip r:embed="rId3">
            <a:alphaModFix/>
          </a:blip>
          <a:srcRect b="0" l="0" r="0" t="0"/>
          <a:stretch/>
        </p:blipFill>
        <p:spPr>
          <a:xfrm>
            <a:off x="-3204864" y="-92546"/>
            <a:ext cx="7716186" cy="5143500"/>
          </a:xfrm>
          <a:prstGeom prst="rect">
            <a:avLst/>
          </a:prstGeom>
          <a:noFill/>
          <a:ln>
            <a:noFill/>
          </a:ln>
        </p:spPr>
      </p:pic>
      <p:sp>
        <p:nvSpPr>
          <p:cNvPr id="122" name="Google Shape;122;p1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3" name="Google Shape;123;p1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01</a:t>
            </a:r>
            <a:endParaRPr b="1" sz="7200">
              <a:solidFill>
                <a:schemeClr val="lt1"/>
              </a:solidFill>
              <a:latin typeface="Consolas"/>
              <a:ea typeface="Consolas"/>
              <a:cs typeface="Consolas"/>
              <a:sym typeface="Consolas"/>
            </a:endParaRPr>
          </a:p>
        </p:txBody>
      </p:sp>
      <p:sp>
        <p:nvSpPr>
          <p:cNvPr id="124" name="Google Shape;124;p1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Organic</a:t>
            </a:r>
            <a:endParaRPr b="1" sz="2400">
              <a:solidFill>
                <a:schemeClr val="lt1"/>
              </a:solidFill>
              <a:latin typeface="Consolas"/>
              <a:ea typeface="Consolas"/>
              <a:cs typeface="Consolas"/>
              <a:sym typeface="Consolas"/>
            </a:endParaRPr>
          </a:p>
        </p:txBody>
      </p:sp>
      <p:sp>
        <p:nvSpPr>
          <p:cNvPr id="125" name="Google Shape;125;p15"/>
          <p:cNvSpPr/>
          <p:nvPr/>
        </p:nvSpPr>
        <p:spPr>
          <a:xfrm>
            <a:off x="7092280" y="-360040"/>
            <a:ext cx="576064" cy="1275606"/>
          </a:xfrm>
          <a:prstGeom prst="rect">
            <a:avLst/>
          </a:prstGeom>
          <a:solidFill>
            <a:schemeClr val="accent1"/>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6" name="Google Shape;126;p15"/>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Partnerships</a:t>
            </a:r>
            <a:endParaRPr b="1" sz="1800">
              <a:solidFill>
                <a:schemeClr val="accent1"/>
              </a:solidFill>
              <a:latin typeface="Consolas"/>
              <a:ea typeface="Consolas"/>
              <a:cs typeface="Consolas"/>
              <a:sym typeface="Consolas"/>
            </a:endParaRPr>
          </a:p>
        </p:txBody>
      </p:sp>
      <p:sp>
        <p:nvSpPr>
          <p:cNvPr id="127" name="Google Shape;127;p15"/>
          <p:cNvSpPr txBox="1"/>
          <p:nvPr/>
        </p:nvSpPr>
        <p:spPr>
          <a:xfrm>
            <a:off x="6066719" y="2067694"/>
            <a:ext cx="2430823" cy="200740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pic>
        <p:nvPicPr>
          <p:cNvPr id="133" name="Google Shape;133;p16"/>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34" name="Google Shape;134;p16"/>
          <p:cNvSpPr/>
          <p:nvPr/>
        </p:nvSpPr>
        <p:spPr>
          <a:xfrm>
            <a:off x="450572" y="501520"/>
            <a:ext cx="8306411" cy="4140460"/>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35" name="Google Shape;135;p16"/>
          <p:cNvSpPr/>
          <p:nvPr/>
        </p:nvSpPr>
        <p:spPr>
          <a:xfrm>
            <a:off x="4298934" y="1811956"/>
            <a:ext cx="609685" cy="493484"/>
          </a:xfrm>
          <a:custGeom>
            <a:rect b="b" l="l" r="r" t="t"/>
            <a:pathLst>
              <a:path extrusionOk="0" h="491771" w="607568">
                <a:moveTo>
                  <a:pt x="355420" y="250307"/>
                </a:moveTo>
                <a:cubicBezTo>
                  <a:pt x="354290" y="250307"/>
                  <a:pt x="353160" y="250871"/>
                  <a:pt x="352312" y="251812"/>
                </a:cubicBezTo>
                <a:lnTo>
                  <a:pt x="321042" y="289814"/>
                </a:lnTo>
                <a:cubicBezTo>
                  <a:pt x="319723" y="291507"/>
                  <a:pt x="319912" y="293953"/>
                  <a:pt x="321513" y="295364"/>
                </a:cubicBezTo>
                <a:lnTo>
                  <a:pt x="369736" y="338257"/>
                </a:lnTo>
                <a:cubicBezTo>
                  <a:pt x="370396" y="338822"/>
                  <a:pt x="371149" y="339104"/>
                  <a:pt x="371997" y="339104"/>
                </a:cubicBezTo>
                <a:cubicBezTo>
                  <a:pt x="372374" y="339104"/>
                  <a:pt x="372750" y="339010"/>
                  <a:pt x="373127" y="338916"/>
                </a:cubicBezTo>
                <a:cubicBezTo>
                  <a:pt x="374257" y="338539"/>
                  <a:pt x="375105" y="337505"/>
                  <a:pt x="375293" y="336282"/>
                </a:cubicBezTo>
                <a:lnTo>
                  <a:pt x="383676" y="279467"/>
                </a:lnTo>
                <a:cubicBezTo>
                  <a:pt x="384618" y="273164"/>
                  <a:pt x="381792" y="266768"/>
                  <a:pt x="376424" y="263287"/>
                </a:cubicBezTo>
                <a:lnTo>
                  <a:pt x="357681" y="250965"/>
                </a:lnTo>
                <a:cubicBezTo>
                  <a:pt x="357021" y="250495"/>
                  <a:pt x="356174" y="250307"/>
                  <a:pt x="355420" y="250307"/>
                </a:cubicBezTo>
                <a:close/>
                <a:moveTo>
                  <a:pt x="258879" y="250307"/>
                </a:moveTo>
                <a:cubicBezTo>
                  <a:pt x="258125" y="250307"/>
                  <a:pt x="257372" y="250495"/>
                  <a:pt x="256712" y="250965"/>
                </a:cubicBezTo>
                <a:lnTo>
                  <a:pt x="237969" y="263287"/>
                </a:lnTo>
                <a:cubicBezTo>
                  <a:pt x="232601" y="266768"/>
                  <a:pt x="229775" y="273164"/>
                  <a:pt x="230717" y="279467"/>
                </a:cubicBezTo>
                <a:lnTo>
                  <a:pt x="239100" y="336282"/>
                </a:lnTo>
                <a:cubicBezTo>
                  <a:pt x="239288" y="337505"/>
                  <a:pt x="240136" y="338539"/>
                  <a:pt x="241266" y="338916"/>
                </a:cubicBezTo>
                <a:cubicBezTo>
                  <a:pt x="241643" y="339010"/>
                  <a:pt x="242019" y="339104"/>
                  <a:pt x="242396" y="339104"/>
                </a:cubicBezTo>
                <a:cubicBezTo>
                  <a:pt x="243244" y="339104"/>
                  <a:pt x="243997" y="338822"/>
                  <a:pt x="244657" y="338257"/>
                </a:cubicBezTo>
                <a:lnTo>
                  <a:pt x="292880" y="295364"/>
                </a:lnTo>
                <a:cubicBezTo>
                  <a:pt x="294481" y="293953"/>
                  <a:pt x="294670" y="291507"/>
                  <a:pt x="293351" y="289814"/>
                </a:cubicBezTo>
                <a:lnTo>
                  <a:pt x="261987" y="251812"/>
                </a:lnTo>
                <a:cubicBezTo>
                  <a:pt x="261233" y="250871"/>
                  <a:pt x="260103" y="250307"/>
                  <a:pt x="258879" y="250307"/>
                </a:cubicBezTo>
                <a:close/>
                <a:moveTo>
                  <a:pt x="500465" y="66049"/>
                </a:moveTo>
                <a:cubicBezTo>
                  <a:pt x="548129" y="66049"/>
                  <a:pt x="562447" y="93516"/>
                  <a:pt x="565743" y="130673"/>
                </a:cubicBezTo>
                <a:cubicBezTo>
                  <a:pt x="565932" y="130673"/>
                  <a:pt x="566026" y="130673"/>
                  <a:pt x="566120" y="130673"/>
                </a:cubicBezTo>
                <a:cubicBezTo>
                  <a:pt x="577141" y="133118"/>
                  <a:pt x="583358" y="146664"/>
                  <a:pt x="580250" y="160962"/>
                </a:cubicBezTo>
                <a:cubicBezTo>
                  <a:pt x="577706" y="172532"/>
                  <a:pt x="569700" y="180904"/>
                  <a:pt x="560939" y="182503"/>
                </a:cubicBezTo>
                <a:cubicBezTo>
                  <a:pt x="554628" y="199529"/>
                  <a:pt x="543796" y="214016"/>
                  <a:pt x="531927" y="223799"/>
                </a:cubicBezTo>
                <a:cubicBezTo>
                  <a:pt x="528913" y="226338"/>
                  <a:pt x="527500" y="230383"/>
                  <a:pt x="528253" y="234240"/>
                </a:cubicBezTo>
                <a:lnTo>
                  <a:pt x="530797" y="246281"/>
                </a:lnTo>
                <a:cubicBezTo>
                  <a:pt x="532304" y="253806"/>
                  <a:pt x="538238" y="259732"/>
                  <a:pt x="545868" y="261143"/>
                </a:cubicBezTo>
                <a:lnTo>
                  <a:pt x="558961" y="263777"/>
                </a:lnTo>
                <a:cubicBezTo>
                  <a:pt x="578366" y="267634"/>
                  <a:pt x="593437" y="282684"/>
                  <a:pt x="597299" y="301968"/>
                </a:cubicBezTo>
                <a:lnTo>
                  <a:pt x="607002" y="350788"/>
                </a:lnTo>
                <a:cubicBezTo>
                  <a:pt x="608697" y="358972"/>
                  <a:pt x="606531" y="367438"/>
                  <a:pt x="601256" y="373835"/>
                </a:cubicBezTo>
                <a:cubicBezTo>
                  <a:pt x="595981" y="380325"/>
                  <a:pt x="588068" y="384088"/>
                  <a:pt x="579685" y="384088"/>
                </a:cubicBezTo>
                <a:lnTo>
                  <a:pt x="490386" y="384088"/>
                </a:lnTo>
                <a:lnTo>
                  <a:pt x="467685" y="310058"/>
                </a:lnTo>
                <a:cubicBezTo>
                  <a:pt x="461845" y="291150"/>
                  <a:pt x="448563" y="276194"/>
                  <a:pt x="431702" y="267445"/>
                </a:cubicBezTo>
                <a:cubicBezTo>
                  <a:pt x="434999" y="265940"/>
                  <a:pt x="438295" y="264529"/>
                  <a:pt x="441969" y="263777"/>
                </a:cubicBezTo>
                <a:lnTo>
                  <a:pt x="455157" y="261237"/>
                </a:lnTo>
                <a:cubicBezTo>
                  <a:pt x="462692" y="259732"/>
                  <a:pt x="468627" y="253806"/>
                  <a:pt x="470228" y="246281"/>
                </a:cubicBezTo>
                <a:lnTo>
                  <a:pt x="472677" y="234240"/>
                </a:lnTo>
                <a:cubicBezTo>
                  <a:pt x="473525" y="230383"/>
                  <a:pt x="472112" y="226338"/>
                  <a:pt x="469098" y="223893"/>
                </a:cubicBezTo>
                <a:cubicBezTo>
                  <a:pt x="457229" y="214016"/>
                  <a:pt x="446302" y="199529"/>
                  <a:pt x="439991" y="182503"/>
                </a:cubicBezTo>
                <a:cubicBezTo>
                  <a:pt x="434716" y="181563"/>
                  <a:pt x="429818" y="177894"/>
                  <a:pt x="426144" y="172720"/>
                </a:cubicBezTo>
                <a:cubicBezTo>
                  <a:pt x="433303" y="164725"/>
                  <a:pt x="438861" y="154754"/>
                  <a:pt x="441404" y="143278"/>
                </a:cubicBezTo>
                <a:cubicBezTo>
                  <a:pt x="444324" y="130485"/>
                  <a:pt x="443476" y="118068"/>
                  <a:pt x="439708" y="107438"/>
                </a:cubicBezTo>
                <a:cubicBezTo>
                  <a:pt x="447244" y="82699"/>
                  <a:pt x="464200" y="66049"/>
                  <a:pt x="500465" y="66049"/>
                </a:cubicBezTo>
                <a:close/>
                <a:moveTo>
                  <a:pt x="107100" y="66049"/>
                </a:moveTo>
                <a:cubicBezTo>
                  <a:pt x="151561" y="66049"/>
                  <a:pt x="166820" y="90130"/>
                  <a:pt x="171341" y="123618"/>
                </a:cubicBezTo>
                <a:cubicBezTo>
                  <a:pt x="170965" y="129920"/>
                  <a:pt x="171436" y="136505"/>
                  <a:pt x="172849" y="143278"/>
                </a:cubicBezTo>
                <a:cubicBezTo>
                  <a:pt x="174921" y="152590"/>
                  <a:pt x="178971" y="161056"/>
                  <a:pt x="184246" y="168205"/>
                </a:cubicBezTo>
                <a:cubicBezTo>
                  <a:pt x="180573" y="175919"/>
                  <a:pt x="174356" y="181281"/>
                  <a:pt x="167574" y="182503"/>
                </a:cubicBezTo>
                <a:cubicBezTo>
                  <a:pt x="161263" y="199529"/>
                  <a:pt x="150336" y="214016"/>
                  <a:pt x="138468" y="223799"/>
                </a:cubicBezTo>
                <a:cubicBezTo>
                  <a:pt x="135453" y="226338"/>
                  <a:pt x="134040" y="230383"/>
                  <a:pt x="134794" y="234240"/>
                </a:cubicBezTo>
                <a:lnTo>
                  <a:pt x="137337" y="246281"/>
                </a:lnTo>
                <a:cubicBezTo>
                  <a:pt x="138939" y="253806"/>
                  <a:pt x="144873" y="259732"/>
                  <a:pt x="152408" y="261143"/>
                </a:cubicBezTo>
                <a:lnTo>
                  <a:pt x="165596" y="263777"/>
                </a:lnTo>
                <a:cubicBezTo>
                  <a:pt x="170494" y="264812"/>
                  <a:pt x="175203" y="266505"/>
                  <a:pt x="179442" y="268856"/>
                </a:cubicBezTo>
                <a:cubicBezTo>
                  <a:pt x="164088" y="277793"/>
                  <a:pt x="152126" y="292279"/>
                  <a:pt x="146662" y="310058"/>
                </a:cubicBezTo>
                <a:lnTo>
                  <a:pt x="123867" y="384088"/>
                </a:lnTo>
                <a:lnTo>
                  <a:pt x="27883" y="384088"/>
                </a:lnTo>
                <a:cubicBezTo>
                  <a:pt x="19499" y="384088"/>
                  <a:pt x="11587" y="380325"/>
                  <a:pt x="6312" y="373835"/>
                </a:cubicBezTo>
                <a:cubicBezTo>
                  <a:pt x="1037" y="367438"/>
                  <a:pt x="-1129" y="358972"/>
                  <a:pt x="566" y="350788"/>
                </a:cubicBezTo>
                <a:lnTo>
                  <a:pt x="10268" y="301968"/>
                </a:lnTo>
                <a:cubicBezTo>
                  <a:pt x="14130" y="282684"/>
                  <a:pt x="29202" y="267634"/>
                  <a:pt x="48606" y="263777"/>
                </a:cubicBezTo>
                <a:lnTo>
                  <a:pt x="61699" y="261237"/>
                </a:lnTo>
                <a:cubicBezTo>
                  <a:pt x="69328" y="259732"/>
                  <a:pt x="75263" y="253806"/>
                  <a:pt x="76770" y="246281"/>
                </a:cubicBezTo>
                <a:lnTo>
                  <a:pt x="79313" y="234240"/>
                </a:lnTo>
                <a:cubicBezTo>
                  <a:pt x="80067" y="230383"/>
                  <a:pt x="78654" y="226338"/>
                  <a:pt x="75639" y="223893"/>
                </a:cubicBezTo>
                <a:cubicBezTo>
                  <a:pt x="63771" y="214016"/>
                  <a:pt x="52939" y="199623"/>
                  <a:pt x="46628" y="182503"/>
                </a:cubicBezTo>
                <a:cubicBezTo>
                  <a:pt x="37867" y="180904"/>
                  <a:pt x="29861" y="172532"/>
                  <a:pt x="27318" y="160962"/>
                </a:cubicBezTo>
                <a:cubicBezTo>
                  <a:pt x="24115" y="146664"/>
                  <a:pt x="30426" y="133118"/>
                  <a:pt x="41447" y="130673"/>
                </a:cubicBezTo>
                <a:cubicBezTo>
                  <a:pt x="41541" y="130673"/>
                  <a:pt x="41729" y="130673"/>
                  <a:pt x="41824" y="130673"/>
                </a:cubicBezTo>
                <a:cubicBezTo>
                  <a:pt x="45403" y="93516"/>
                  <a:pt x="60192" y="66049"/>
                  <a:pt x="107100" y="66049"/>
                </a:cubicBezTo>
                <a:close/>
                <a:moveTo>
                  <a:pt x="298626" y="0"/>
                </a:moveTo>
                <a:lnTo>
                  <a:pt x="315956" y="0"/>
                </a:lnTo>
                <a:cubicBezTo>
                  <a:pt x="363426" y="0"/>
                  <a:pt x="401854" y="38378"/>
                  <a:pt x="401854" y="85787"/>
                </a:cubicBezTo>
                <a:lnTo>
                  <a:pt x="401854" y="95476"/>
                </a:lnTo>
                <a:cubicBezTo>
                  <a:pt x="417301" y="99238"/>
                  <a:pt x="426154" y="118522"/>
                  <a:pt x="421633" y="138840"/>
                </a:cubicBezTo>
                <a:cubicBezTo>
                  <a:pt x="420880" y="142602"/>
                  <a:pt x="419467" y="146083"/>
                  <a:pt x="417960" y="149281"/>
                </a:cubicBezTo>
                <a:cubicBezTo>
                  <a:pt x="417677" y="149939"/>
                  <a:pt x="417395" y="150504"/>
                  <a:pt x="417112" y="151068"/>
                </a:cubicBezTo>
                <a:cubicBezTo>
                  <a:pt x="415417" y="154172"/>
                  <a:pt x="413533" y="157088"/>
                  <a:pt x="411273" y="159534"/>
                </a:cubicBezTo>
                <a:cubicBezTo>
                  <a:pt x="411179" y="159628"/>
                  <a:pt x="410990" y="159816"/>
                  <a:pt x="410896" y="159910"/>
                </a:cubicBezTo>
                <a:cubicBezTo>
                  <a:pt x="406092" y="165084"/>
                  <a:pt x="400159" y="168658"/>
                  <a:pt x="394037" y="169787"/>
                </a:cubicBezTo>
                <a:cubicBezTo>
                  <a:pt x="391494" y="176654"/>
                  <a:pt x="388385" y="183332"/>
                  <a:pt x="384900" y="189541"/>
                </a:cubicBezTo>
                <a:cubicBezTo>
                  <a:pt x="384806" y="189635"/>
                  <a:pt x="384806" y="189729"/>
                  <a:pt x="384712" y="189823"/>
                </a:cubicBezTo>
                <a:cubicBezTo>
                  <a:pt x="381227" y="196031"/>
                  <a:pt x="377460" y="201769"/>
                  <a:pt x="373316" y="207131"/>
                </a:cubicBezTo>
                <a:cubicBezTo>
                  <a:pt x="373127" y="207413"/>
                  <a:pt x="372939" y="207601"/>
                  <a:pt x="372750" y="207789"/>
                </a:cubicBezTo>
                <a:cubicBezTo>
                  <a:pt x="368700" y="213057"/>
                  <a:pt x="364368" y="217948"/>
                  <a:pt x="359847" y="222275"/>
                </a:cubicBezTo>
                <a:cubicBezTo>
                  <a:pt x="359658" y="222463"/>
                  <a:pt x="359376" y="222651"/>
                  <a:pt x="359188" y="222934"/>
                </a:cubicBezTo>
                <a:cubicBezTo>
                  <a:pt x="354667" y="227261"/>
                  <a:pt x="349957" y="231211"/>
                  <a:pt x="345154" y="234598"/>
                </a:cubicBezTo>
                <a:lnTo>
                  <a:pt x="345625" y="236855"/>
                </a:lnTo>
                <a:cubicBezTo>
                  <a:pt x="346567" y="236385"/>
                  <a:pt x="347603" y="235915"/>
                  <a:pt x="348639" y="235538"/>
                </a:cubicBezTo>
                <a:cubicBezTo>
                  <a:pt x="350899" y="234786"/>
                  <a:pt x="353065" y="234033"/>
                  <a:pt x="355514" y="234033"/>
                </a:cubicBezTo>
                <a:cubicBezTo>
                  <a:pt x="359470" y="234033"/>
                  <a:pt x="363238" y="235162"/>
                  <a:pt x="366628" y="237326"/>
                </a:cubicBezTo>
                <a:cubicBezTo>
                  <a:pt x="366628" y="237326"/>
                  <a:pt x="380756" y="246450"/>
                  <a:pt x="385371" y="249648"/>
                </a:cubicBezTo>
                <a:cubicBezTo>
                  <a:pt x="401854" y="261030"/>
                  <a:pt x="399876" y="279373"/>
                  <a:pt x="399876" y="279373"/>
                </a:cubicBezTo>
                <a:cubicBezTo>
                  <a:pt x="410990" y="279655"/>
                  <a:pt x="421822" y="283041"/>
                  <a:pt x="430016" y="289814"/>
                </a:cubicBezTo>
                <a:cubicBezTo>
                  <a:pt x="445180" y="302324"/>
                  <a:pt x="447535" y="313330"/>
                  <a:pt x="448382" y="316058"/>
                </a:cubicBezTo>
                <a:lnTo>
                  <a:pt x="481630" y="424515"/>
                </a:lnTo>
                <a:cubicBezTo>
                  <a:pt x="482855" y="428371"/>
                  <a:pt x="483608" y="432416"/>
                  <a:pt x="483891" y="436461"/>
                </a:cubicBezTo>
                <a:cubicBezTo>
                  <a:pt x="484644" y="448595"/>
                  <a:pt x="481159" y="460730"/>
                  <a:pt x="473718" y="470700"/>
                </a:cubicBezTo>
                <a:cubicBezTo>
                  <a:pt x="466372" y="480671"/>
                  <a:pt x="455823" y="487538"/>
                  <a:pt x="443956" y="490360"/>
                </a:cubicBezTo>
                <a:cubicBezTo>
                  <a:pt x="440000" y="491301"/>
                  <a:pt x="435950" y="491771"/>
                  <a:pt x="431805" y="491771"/>
                </a:cubicBezTo>
                <a:lnTo>
                  <a:pt x="325375" y="491771"/>
                </a:lnTo>
                <a:lnTo>
                  <a:pt x="337430" y="415296"/>
                </a:lnTo>
                <a:cubicBezTo>
                  <a:pt x="338749" y="406454"/>
                  <a:pt x="337807" y="397424"/>
                  <a:pt x="334605" y="389052"/>
                </a:cubicBezTo>
                <a:lnTo>
                  <a:pt x="323962" y="360927"/>
                </a:lnTo>
                <a:lnTo>
                  <a:pt x="337430" y="347476"/>
                </a:lnTo>
                <a:lnTo>
                  <a:pt x="307196" y="317281"/>
                </a:lnTo>
                <a:lnTo>
                  <a:pt x="276868" y="347476"/>
                </a:lnTo>
                <a:lnTo>
                  <a:pt x="290337" y="360927"/>
                </a:lnTo>
                <a:lnTo>
                  <a:pt x="279694" y="389052"/>
                </a:lnTo>
                <a:cubicBezTo>
                  <a:pt x="276586" y="397424"/>
                  <a:pt x="275644" y="406454"/>
                  <a:pt x="276963" y="415296"/>
                </a:cubicBezTo>
                <a:lnTo>
                  <a:pt x="288736" y="491771"/>
                </a:lnTo>
                <a:lnTo>
                  <a:pt x="182493" y="491771"/>
                </a:lnTo>
                <a:cubicBezTo>
                  <a:pt x="178443" y="491771"/>
                  <a:pt x="174299" y="491301"/>
                  <a:pt x="170437" y="490360"/>
                </a:cubicBezTo>
                <a:cubicBezTo>
                  <a:pt x="158570" y="487538"/>
                  <a:pt x="148021" y="480671"/>
                  <a:pt x="140675" y="470700"/>
                </a:cubicBezTo>
                <a:cubicBezTo>
                  <a:pt x="130785" y="457343"/>
                  <a:pt x="127865" y="440223"/>
                  <a:pt x="132669" y="424515"/>
                </a:cubicBezTo>
                <a:lnTo>
                  <a:pt x="166011" y="316058"/>
                </a:lnTo>
                <a:cubicBezTo>
                  <a:pt x="166858" y="313330"/>
                  <a:pt x="170908" y="300631"/>
                  <a:pt x="184377" y="289814"/>
                </a:cubicBezTo>
                <a:cubicBezTo>
                  <a:pt x="192666" y="283229"/>
                  <a:pt x="203403" y="279655"/>
                  <a:pt x="214517" y="279373"/>
                </a:cubicBezTo>
                <a:lnTo>
                  <a:pt x="214517" y="279279"/>
                </a:lnTo>
                <a:cubicBezTo>
                  <a:pt x="214140" y="273447"/>
                  <a:pt x="211880" y="260654"/>
                  <a:pt x="229022" y="249648"/>
                </a:cubicBezTo>
                <a:cubicBezTo>
                  <a:pt x="233731" y="246638"/>
                  <a:pt x="247765" y="237326"/>
                  <a:pt x="247765" y="237326"/>
                </a:cubicBezTo>
                <a:cubicBezTo>
                  <a:pt x="251061" y="235162"/>
                  <a:pt x="254923" y="234033"/>
                  <a:pt x="258879" y="234033"/>
                </a:cubicBezTo>
                <a:cubicBezTo>
                  <a:pt x="261328" y="234033"/>
                  <a:pt x="263494" y="234786"/>
                  <a:pt x="265754" y="235538"/>
                </a:cubicBezTo>
                <a:cubicBezTo>
                  <a:pt x="266790" y="236009"/>
                  <a:pt x="267826" y="236385"/>
                  <a:pt x="268768" y="236855"/>
                </a:cubicBezTo>
                <a:lnTo>
                  <a:pt x="269239" y="234598"/>
                </a:lnTo>
                <a:cubicBezTo>
                  <a:pt x="264436" y="231211"/>
                  <a:pt x="259726" y="227261"/>
                  <a:pt x="255205" y="222934"/>
                </a:cubicBezTo>
                <a:cubicBezTo>
                  <a:pt x="254923" y="222651"/>
                  <a:pt x="254735" y="222463"/>
                  <a:pt x="254546" y="222275"/>
                </a:cubicBezTo>
                <a:cubicBezTo>
                  <a:pt x="250025" y="217948"/>
                  <a:pt x="245693" y="213057"/>
                  <a:pt x="241548" y="207789"/>
                </a:cubicBezTo>
                <a:cubicBezTo>
                  <a:pt x="241454" y="207601"/>
                  <a:pt x="241266" y="207413"/>
                  <a:pt x="241077" y="207225"/>
                </a:cubicBezTo>
                <a:cubicBezTo>
                  <a:pt x="236933" y="201769"/>
                  <a:pt x="233072" y="196031"/>
                  <a:pt x="229681" y="189823"/>
                </a:cubicBezTo>
                <a:cubicBezTo>
                  <a:pt x="229587" y="189729"/>
                  <a:pt x="229587" y="189635"/>
                  <a:pt x="229493" y="189635"/>
                </a:cubicBezTo>
                <a:cubicBezTo>
                  <a:pt x="226008" y="183332"/>
                  <a:pt x="222899" y="176654"/>
                  <a:pt x="220356" y="169787"/>
                </a:cubicBezTo>
                <a:cubicBezTo>
                  <a:pt x="214140" y="168658"/>
                  <a:pt x="208301" y="165084"/>
                  <a:pt x="203497" y="159910"/>
                </a:cubicBezTo>
                <a:cubicBezTo>
                  <a:pt x="203309" y="159722"/>
                  <a:pt x="203214" y="159628"/>
                  <a:pt x="203120" y="159534"/>
                </a:cubicBezTo>
                <a:cubicBezTo>
                  <a:pt x="200860" y="157088"/>
                  <a:pt x="198976" y="154172"/>
                  <a:pt x="197281" y="151068"/>
                </a:cubicBezTo>
                <a:cubicBezTo>
                  <a:pt x="196998" y="150504"/>
                  <a:pt x="196716" y="149939"/>
                  <a:pt x="196433" y="149281"/>
                </a:cubicBezTo>
                <a:cubicBezTo>
                  <a:pt x="194832" y="146083"/>
                  <a:pt x="193513" y="142602"/>
                  <a:pt x="192666" y="138840"/>
                </a:cubicBezTo>
                <a:cubicBezTo>
                  <a:pt x="188145" y="118428"/>
                  <a:pt x="197092" y="99050"/>
                  <a:pt x="212727" y="95476"/>
                </a:cubicBezTo>
                <a:lnTo>
                  <a:pt x="212727" y="85787"/>
                </a:lnTo>
                <a:cubicBezTo>
                  <a:pt x="212727" y="38378"/>
                  <a:pt x="251155" y="0"/>
                  <a:pt x="298626"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6" name="Google Shape;136;p16"/>
          <p:cNvSpPr/>
          <p:nvPr/>
        </p:nvSpPr>
        <p:spPr>
          <a:xfrm>
            <a:off x="6770627" y="1818969"/>
            <a:ext cx="609685" cy="608765"/>
          </a:xfrm>
          <a:custGeom>
            <a:rect b="b" l="l" r="r" t="t"/>
            <a:pathLst>
              <a:path extrusionOk="0" h="606722" w="607638">
                <a:moveTo>
                  <a:pt x="506334" y="455027"/>
                </a:moveTo>
                <a:lnTo>
                  <a:pt x="506334" y="505592"/>
                </a:lnTo>
                <a:lnTo>
                  <a:pt x="531616" y="505592"/>
                </a:lnTo>
                <a:cubicBezTo>
                  <a:pt x="545592" y="505592"/>
                  <a:pt x="556986" y="494217"/>
                  <a:pt x="556986" y="480265"/>
                </a:cubicBezTo>
                <a:cubicBezTo>
                  <a:pt x="556986" y="466401"/>
                  <a:pt x="545592" y="455027"/>
                  <a:pt x="531616" y="455027"/>
                </a:cubicBezTo>
                <a:close/>
                <a:moveTo>
                  <a:pt x="430401" y="353896"/>
                </a:moveTo>
                <a:cubicBezTo>
                  <a:pt x="416425" y="353896"/>
                  <a:pt x="405031" y="365271"/>
                  <a:pt x="405031" y="379223"/>
                </a:cubicBezTo>
                <a:cubicBezTo>
                  <a:pt x="405031" y="393087"/>
                  <a:pt x="416425" y="404461"/>
                  <a:pt x="430401" y="404461"/>
                </a:cubicBezTo>
                <a:lnTo>
                  <a:pt x="455683" y="404461"/>
                </a:lnTo>
                <a:lnTo>
                  <a:pt x="455683" y="353896"/>
                </a:lnTo>
                <a:close/>
                <a:moveTo>
                  <a:pt x="480964" y="252766"/>
                </a:moveTo>
                <a:cubicBezTo>
                  <a:pt x="495029" y="252766"/>
                  <a:pt x="506334" y="264141"/>
                  <a:pt x="506334" y="278093"/>
                </a:cubicBezTo>
                <a:lnTo>
                  <a:pt x="506334" y="303331"/>
                </a:lnTo>
                <a:lnTo>
                  <a:pt x="556986" y="303331"/>
                </a:lnTo>
                <a:cubicBezTo>
                  <a:pt x="570962" y="303331"/>
                  <a:pt x="582268" y="314706"/>
                  <a:pt x="582268" y="328658"/>
                </a:cubicBezTo>
                <a:cubicBezTo>
                  <a:pt x="582268" y="342610"/>
                  <a:pt x="570962" y="353896"/>
                  <a:pt x="556986" y="353896"/>
                </a:cubicBezTo>
                <a:lnTo>
                  <a:pt x="506334" y="353896"/>
                </a:lnTo>
                <a:lnTo>
                  <a:pt x="506334" y="404461"/>
                </a:lnTo>
                <a:lnTo>
                  <a:pt x="531616" y="404461"/>
                </a:lnTo>
                <a:cubicBezTo>
                  <a:pt x="573544" y="404461"/>
                  <a:pt x="607638" y="438497"/>
                  <a:pt x="607638" y="480265"/>
                </a:cubicBezTo>
                <a:cubicBezTo>
                  <a:pt x="607638" y="522121"/>
                  <a:pt x="573544" y="556157"/>
                  <a:pt x="531616" y="556157"/>
                </a:cubicBezTo>
                <a:lnTo>
                  <a:pt x="506334" y="556157"/>
                </a:lnTo>
                <a:lnTo>
                  <a:pt x="506334" y="581395"/>
                </a:lnTo>
                <a:cubicBezTo>
                  <a:pt x="506334" y="595347"/>
                  <a:pt x="495029" y="606722"/>
                  <a:pt x="480964" y="606722"/>
                </a:cubicBezTo>
                <a:cubicBezTo>
                  <a:pt x="466988" y="606722"/>
                  <a:pt x="455683" y="595347"/>
                  <a:pt x="455683" y="581395"/>
                </a:cubicBezTo>
                <a:lnTo>
                  <a:pt x="455683" y="556157"/>
                </a:lnTo>
                <a:lnTo>
                  <a:pt x="405031" y="556157"/>
                </a:lnTo>
                <a:cubicBezTo>
                  <a:pt x="391055" y="556157"/>
                  <a:pt x="379749" y="544782"/>
                  <a:pt x="379749" y="530830"/>
                </a:cubicBezTo>
                <a:cubicBezTo>
                  <a:pt x="379749" y="516878"/>
                  <a:pt x="391055" y="505592"/>
                  <a:pt x="405031" y="505592"/>
                </a:cubicBezTo>
                <a:lnTo>
                  <a:pt x="455683" y="505592"/>
                </a:lnTo>
                <a:lnTo>
                  <a:pt x="455683" y="455027"/>
                </a:lnTo>
                <a:lnTo>
                  <a:pt x="430401" y="455027"/>
                </a:lnTo>
                <a:cubicBezTo>
                  <a:pt x="388473" y="455027"/>
                  <a:pt x="354379" y="420991"/>
                  <a:pt x="354379" y="379223"/>
                </a:cubicBezTo>
                <a:cubicBezTo>
                  <a:pt x="354379" y="337367"/>
                  <a:pt x="388473" y="303331"/>
                  <a:pt x="430401" y="303331"/>
                </a:cubicBezTo>
                <a:lnTo>
                  <a:pt x="455683" y="303331"/>
                </a:lnTo>
                <a:lnTo>
                  <a:pt x="455683" y="278093"/>
                </a:lnTo>
                <a:cubicBezTo>
                  <a:pt x="455683" y="264141"/>
                  <a:pt x="466988" y="252766"/>
                  <a:pt x="480964" y="252766"/>
                </a:cubicBezTo>
                <a:close/>
                <a:moveTo>
                  <a:pt x="303759" y="151716"/>
                </a:moveTo>
                <a:cubicBezTo>
                  <a:pt x="317817" y="151716"/>
                  <a:pt x="329117" y="163000"/>
                  <a:pt x="329117" y="176950"/>
                </a:cubicBezTo>
                <a:lnTo>
                  <a:pt x="329117" y="303301"/>
                </a:lnTo>
                <a:cubicBezTo>
                  <a:pt x="329117" y="317251"/>
                  <a:pt x="317817" y="328624"/>
                  <a:pt x="303759" y="328624"/>
                </a:cubicBezTo>
                <a:lnTo>
                  <a:pt x="227862" y="328624"/>
                </a:lnTo>
                <a:cubicBezTo>
                  <a:pt x="213893" y="328624"/>
                  <a:pt x="202593" y="317251"/>
                  <a:pt x="202593" y="303301"/>
                </a:cubicBezTo>
                <a:cubicBezTo>
                  <a:pt x="202593" y="289351"/>
                  <a:pt x="213893" y="278066"/>
                  <a:pt x="227862" y="278066"/>
                </a:cubicBezTo>
                <a:lnTo>
                  <a:pt x="278490" y="278066"/>
                </a:lnTo>
                <a:lnTo>
                  <a:pt x="278490" y="176950"/>
                </a:lnTo>
                <a:cubicBezTo>
                  <a:pt x="278490" y="163000"/>
                  <a:pt x="289790" y="151716"/>
                  <a:pt x="303759" y="151716"/>
                </a:cubicBezTo>
                <a:close/>
                <a:moveTo>
                  <a:pt x="303762" y="0"/>
                </a:moveTo>
                <a:cubicBezTo>
                  <a:pt x="443049" y="0"/>
                  <a:pt x="570410" y="92781"/>
                  <a:pt x="606634" y="220667"/>
                </a:cubicBezTo>
                <a:cubicBezTo>
                  <a:pt x="610461" y="234086"/>
                  <a:pt x="602629" y="248039"/>
                  <a:pt x="589190" y="251860"/>
                </a:cubicBezTo>
                <a:cubicBezTo>
                  <a:pt x="575839" y="255504"/>
                  <a:pt x="561688" y="247861"/>
                  <a:pt x="557950" y="234353"/>
                </a:cubicBezTo>
                <a:cubicBezTo>
                  <a:pt x="527779" y="127885"/>
                  <a:pt x="420888" y="50568"/>
                  <a:pt x="303762" y="50568"/>
                </a:cubicBezTo>
                <a:cubicBezTo>
                  <a:pt x="164208" y="50568"/>
                  <a:pt x="50642" y="163967"/>
                  <a:pt x="50642" y="303317"/>
                </a:cubicBezTo>
                <a:cubicBezTo>
                  <a:pt x="50642" y="442755"/>
                  <a:pt x="164208" y="556154"/>
                  <a:pt x="303762" y="556154"/>
                </a:cubicBezTo>
                <a:cubicBezTo>
                  <a:pt x="317824" y="556154"/>
                  <a:pt x="329127" y="567441"/>
                  <a:pt x="329127" y="581394"/>
                </a:cubicBezTo>
                <a:cubicBezTo>
                  <a:pt x="329127" y="595347"/>
                  <a:pt x="317824" y="606722"/>
                  <a:pt x="303762" y="606722"/>
                </a:cubicBezTo>
                <a:cubicBezTo>
                  <a:pt x="136261" y="606722"/>
                  <a:pt x="0" y="470661"/>
                  <a:pt x="0" y="303317"/>
                </a:cubicBezTo>
                <a:cubicBezTo>
                  <a:pt x="0" y="136061"/>
                  <a:pt x="136261" y="0"/>
                  <a:pt x="303762"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7" name="Google Shape;137;p16"/>
          <p:cNvSpPr/>
          <p:nvPr/>
        </p:nvSpPr>
        <p:spPr>
          <a:xfrm>
            <a:off x="1763688" y="1779662"/>
            <a:ext cx="600182" cy="609685"/>
          </a:xfrm>
          <a:custGeom>
            <a:rect b="b" l="l" r="r" t="t"/>
            <a:pathLst>
              <a:path extrusionOk="0" h="586292" w="577154">
                <a:moveTo>
                  <a:pt x="149604" y="536234"/>
                </a:moveTo>
                <a:cubicBezTo>
                  <a:pt x="170108" y="548369"/>
                  <a:pt x="191372" y="556712"/>
                  <a:pt x="214914" y="562021"/>
                </a:cubicBezTo>
                <a:cubicBezTo>
                  <a:pt x="214155" y="561263"/>
                  <a:pt x="212636" y="560504"/>
                  <a:pt x="211877" y="559746"/>
                </a:cubicBezTo>
                <a:cubicBezTo>
                  <a:pt x="208079" y="558229"/>
                  <a:pt x="205041" y="556712"/>
                  <a:pt x="202004" y="554437"/>
                </a:cubicBezTo>
                <a:cubicBezTo>
                  <a:pt x="199725" y="553678"/>
                  <a:pt x="198207" y="552920"/>
                  <a:pt x="196688" y="551403"/>
                </a:cubicBezTo>
                <a:cubicBezTo>
                  <a:pt x="192131" y="549128"/>
                  <a:pt x="188334" y="546094"/>
                  <a:pt x="184537" y="543818"/>
                </a:cubicBezTo>
                <a:cubicBezTo>
                  <a:pt x="182259" y="542301"/>
                  <a:pt x="179981" y="540784"/>
                  <a:pt x="177702" y="538509"/>
                </a:cubicBezTo>
                <a:cubicBezTo>
                  <a:pt x="176184" y="537751"/>
                  <a:pt x="175424" y="536992"/>
                  <a:pt x="173905" y="536234"/>
                </a:cubicBezTo>
                <a:close/>
                <a:moveTo>
                  <a:pt x="299943" y="499816"/>
                </a:moveTo>
                <a:cubicBezTo>
                  <a:pt x="306021" y="500576"/>
                  <a:pt x="312100" y="500576"/>
                  <a:pt x="318939" y="500576"/>
                </a:cubicBezTo>
                <a:cubicBezTo>
                  <a:pt x="324257" y="500576"/>
                  <a:pt x="329576" y="505139"/>
                  <a:pt x="329576" y="511222"/>
                </a:cubicBezTo>
                <a:cubicBezTo>
                  <a:pt x="329576" y="516546"/>
                  <a:pt x="325017" y="521108"/>
                  <a:pt x="319698" y="521108"/>
                </a:cubicBezTo>
                <a:lnTo>
                  <a:pt x="318939" y="521108"/>
                </a:lnTo>
                <a:cubicBezTo>
                  <a:pt x="311340" y="521108"/>
                  <a:pt x="304502" y="520348"/>
                  <a:pt x="297663" y="519587"/>
                </a:cubicBezTo>
                <a:cubicBezTo>
                  <a:pt x="291584" y="518827"/>
                  <a:pt x="287785" y="514264"/>
                  <a:pt x="288545" y="508941"/>
                </a:cubicBezTo>
                <a:cubicBezTo>
                  <a:pt x="289305" y="502857"/>
                  <a:pt x="293864" y="499055"/>
                  <a:pt x="299943" y="499816"/>
                </a:cubicBezTo>
                <a:close/>
                <a:moveTo>
                  <a:pt x="88851" y="485417"/>
                </a:moveTo>
                <a:cubicBezTo>
                  <a:pt x="98723" y="496794"/>
                  <a:pt x="109355" y="506654"/>
                  <a:pt x="119987" y="515755"/>
                </a:cubicBezTo>
                <a:lnTo>
                  <a:pt x="150364" y="515755"/>
                </a:lnTo>
                <a:cubicBezTo>
                  <a:pt x="149604" y="514997"/>
                  <a:pt x="148845" y="514238"/>
                  <a:pt x="148085" y="513480"/>
                </a:cubicBezTo>
                <a:cubicBezTo>
                  <a:pt x="146566" y="511204"/>
                  <a:pt x="144288" y="508929"/>
                  <a:pt x="142010" y="507412"/>
                </a:cubicBezTo>
                <a:cubicBezTo>
                  <a:pt x="140491" y="505137"/>
                  <a:pt x="138213" y="502861"/>
                  <a:pt x="136694" y="501344"/>
                </a:cubicBezTo>
                <a:cubicBezTo>
                  <a:pt x="133656" y="497552"/>
                  <a:pt x="130619" y="493760"/>
                  <a:pt x="127581" y="489967"/>
                </a:cubicBezTo>
                <a:cubicBezTo>
                  <a:pt x="126062" y="488450"/>
                  <a:pt x="125303" y="486934"/>
                  <a:pt x="123784" y="485417"/>
                </a:cubicBezTo>
                <a:close/>
                <a:moveTo>
                  <a:pt x="399912" y="482256"/>
                </a:moveTo>
                <a:cubicBezTo>
                  <a:pt x="402382" y="483014"/>
                  <a:pt x="404471" y="484721"/>
                  <a:pt x="405611" y="486996"/>
                </a:cubicBezTo>
                <a:cubicBezTo>
                  <a:pt x="408650" y="492305"/>
                  <a:pt x="406371" y="498373"/>
                  <a:pt x="401812" y="500648"/>
                </a:cubicBezTo>
                <a:cubicBezTo>
                  <a:pt x="394973" y="504441"/>
                  <a:pt x="388895" y="506716"/>
                  <a:pt x="382056" y="509750"/>
                </a:cubicBezTo>
                <a:cubicBezTo>
                  <a:pt x="380536" y="509750"/>
                  <a:pt x="379776" y="510508"/>
                  <a:pt x="378257" y="510508"/>
                </a:cubicBezTo>
                <a:cubicBezTo>
                  <a:pt x="374458" y="510508"/>
                  <a:pt x="370658" y="507474"/>
                  <a:pt x="369139" y="503682"/>
                </a:cubicBezTo>
                <a:cubicBezTo>
                  <a:pt x="366859" y="498373"/>
                  <a:pt x="369899" y="492305"/>
                  <a:pt x="375217" y="490789"/>
                </a:cubicBezTo>
                <a:cubicBezTo>
                  <a:pt x="380536" y="488513"/>
                  <a:pt x="386615" y="486238"/>
                  <a:pt x="391934" y="483204"/>
                </a:cubicBezTo>
                <a:cubicBezTo>
                  <a:pt x="394593" y="481687"/>
                  <a:pt x="397443" y="481498"/>
                  <a:pt x="399912" y="482256"/>
                </a:cubicBezTo>
                <a:close/>
                <a:moveTo>
                  <a:pt x="229351" y="474063"/>
                </a:moveTo>
                <a:cubicBezTo>
                  <a:pt x="234677" y="477094"/>
                  <a:pt x="240764" y="480126"/>
                  <a:pt x="246091" y="483157"/>
                </a:cubicBezTo>
                <a:cubicBezTo>
                  <a:pt x="250656" y="486188"/>
                  <a:pt x="252939" y="492250"/>
                  <a:pt x="250656" y="496797"/>
                </a:cubicBezTo>
                <a:cubicBezTo>
                  <a:pt x="248374" y="500586"/>
                  <a:pt x="245330" y="502101"/>
                  <a:pt x="241525" y="502101"/>
                </a:cubicBezTo>
                <a:cubicBezTo>
                  <a:pt x="240004" y="502101"/>
                  <a:pt x="238482" y="502101"/>
                  <a:pt x="236960" y="501343"/>
                </a:cubicBezTo>
                <a:cubicBezTo>
                  <a:pt x="230872" y="498312"/>
                  <a:pt x="224024" y="494523"/>
                  <a:pt x="218698" y="490735"/>
                </a:cubicBezTo>
                <a:cubicBezTo>
                  <a:pt x="214132" y="487703"/>
                  <a:pt x="212610" y="481641"/>
                  <a:pt x="215654" y="477094"/>
                </a:cubicBezTo>
                <a:cubicBezTo>
                  <a:pt x="218698" y="471790"/>
                  <a:pt x="224785" y="471032"/>
                  <a:pt x="229351" y="474063"/>
                </a:cubicBezTo>
                <a:close/>
                <a:moveTo>
                  <a:pt x="464745" y="433889"/>
                </a:moveTo>
                <a:cubicBezTo>
                  <a:pt x="469298" y="436925"/>
                  <a:pt x="470057" y="443755"/>
                  <a:pt x="466262" y="447550"/>
                </a:cubicBezTo>
                <a:cubicBezTo>
                  <a:pt x="461709" y="453622"/>
                  <a:pt x="457155" y="458935"/>
                  <a:pt x="451842" y="463488"/>
                </a:cubicBezTo>
                <a:cubicBezTo>
                  <a:pt x="450324" y="465765"/>
                  <a:pt x="447288" y="466524"/>
                  <a:pt x="445012" y="466524"/>
                </a:cubicBezTo>
                <a:cubicBezTo>
                  <a:pt x="442735" y="466524"/>
                  <a:pt x="439699" y="465765"/>
                  <a:pt x="438181" y="463488"/>
                </a:cubicBezTo>
                <a:cubicBezTo>
                  <a:pt x="433627" y="459694"/>
                  <a:pt x="433627" y="453622"/>
                  <a:pt x="438181" y="449068"/>
                </a:cubicBezTo>
                <a:cubicBezTo>
                  <a:pt x="441976" y="444514"/>
                  <a:pt x="446530" y="439961"/>
                  <a:pt x="450324" y="435407"/>
                </a:cubicBezTo>
                <a:cubicBezTo>
                  <a:pt x="454119" y="430853"/>
                  <a:pt x="460191" y="430094"/>
                  <a:pt x="464745" y="433889"/>
                </a:cubicBezTo>
                <a:close/>
                <a:moveTo>
                  <a:pt x="49362" y="424740"/>
                </a:moveTo>
                <a:cubicBezTo>
                  <a:pt x="56196" y="439150"/>
                  <a:pt x="64550" y="452803"/>
                  <a:pt x="73663" y="464938"/>
                </a:cubicBezTo>
                <a:lnTo>
                  <a:pt x="109355" y="464938"/>
                </a:lnTo>
                <a:cubicBezTo>
                  <a:pt x="107836" y="461904"/>
                  <a:pt x="106318" y="459629"/>
                  <a:pt x="104039" y="456595"/>
                </a:cubicBezTo>
                <a:cubicBezTo>
                  <a:pt x="103280" y="455078"/>
                  <a:pt x="102521" y="453561"/>
                  <a:pt x="101761" y="452044"/>
                </a:cubicBezTo>
                <a:cubicBezTo>
                  <a:pt x="99483" y="448252"/>
                  <a:pt x="97205" y="443701"/>
                  <a:pt x="94926" y="439909"/>
                </a:cubicBezTo>
                <a:cubicBezTo>
                  <a:pt x="94167" y="438392"/>
                  <a:pt x="93408" y="436875"/>
                  <a:pt x="92648" y="435358"/>
                </a:cubicBezTo>
                <a:cubicBezTo>
                  <a:pt x="91129" y="431566"/>
                  <a:pt x="89611" y="428532"/>
                  <a:pt x="88092" y="424740"/>
                </a:cubicBezTo>
                <a:close/>
                <a:moveTo>
                  <a:pt x="161771" y="417898"/>
                </a:moveTo>
                <a:cubicBezTo>
                  <a:pt x="166316" y="414864"/>
                  <a:pt x="173134" y="415623"/>
                  <a:pt x="176164" y="420173"/>
                </a:cubicBezTo>
                <a:cubicBezTo>
                  <a:pt x="179194" y="425482"/>
                  <a:pt x="183739" y="430790"/>
                  <a:pt x="187527" y="435341"/>
                </a:cubicBezTo>
                <a:cubicBezTo>
                  <a:pt x="190557" y="439891"/>
                  <a:pt x="190557" y="446717"/>
                  <a:pt x="186012" y="449750"/>
                </a:cubicBezTo>
                <a:cubicBezTo>
                  <a:pt x="183739" y="451267"/>
                  <a:pt x="181466" y="452025"/>
                  <a:pt x="179194" y="452025"/>
                </a:cubicBezTo>
                <a:cubicBezTo>
                  <a:pt x="176921" y="452025"/>
                  <a:pt x="173891" y="451267"/>
                  <a:pt x="171619" y="448233"/>
                </a:cubicBezTo>
                <a:cubicBezTo>
                  <a:pt x="167074" y="442925"/>
                  <a:pt x="163286" y="437616"/>
                  <a:pt x="159498" y="431549"/>
                </a:cubicBezTo>
                <a:cubicBezTo>
                  <a:pt x="155711" y="426998"/>
                  <a:pt x="157226" y="420931"/>
                  <a:pt x="161771" y="417898"/>
                </a:cubicBezTo>
                <a:close/>
                <a:moveTo>
                  <a:pt x="31136" y="373923"/>
                </a:moveTo>
                <a:cubicBezTo>
                  <a:pt x="33414" y="384541"/>
                  <a:pt x="37211" y="394401"/>
                  <a:pt x="41008" y="404261"/>
                </a:cubicBezTo>
                <a:lnTo>
                  <a:pt x="79738" y="404261"/>
                </a:lnTo>
                <a:cubicBezTo>
                  <a:pt x="79738" y="403503"/>
                  <a:pt x="78979" y="401986"/>
                  <a:pt x="78979" y="401227"/>
                </a:cubicBezTo>
                <a:cubicBezTo>
                  <a:pt x="78219" y="399710"/>
                  <a:pt x="77460" y="398952"/>
                  <a:pt x="77460" y="397435"/>
                </a:cubicBezTo>
                <a:cubicBezTo>
                  <a:pt x="75182" y="391367"/>
                  <a:pt x="73663" y="385300"/>
                  <a:pt x="72144" y="379232"/>
                </a:cubicBezTo>
                <a:cubicBezTo>
                  <a:pt x="71385" y="378473"/>
                  <a:pt x="71385" y="378473"/>
                  <a:pt x="71385" y="377715"/>
                </a:cubicBezTo>
                <a:cubicBezTo>
                  <a:pt x="71385" y="376956"/>
                  <a:pt x="70625" y="375439"/>
                  <a:pt x="70625" y="373923"/>
                </a:cubicBezTo>
                <a:close/>
                <a:moveTo>
                  <a:pt x="499728" y="361797"/>
                </a:moveTo>
                <a:cubicBezTo>
                  <a:pt x="505037" y="363315"/>
                  <a:pt x="508071" y="369384"/>
                  <a:pt x="506554" y="374694"/>
                </a:cubicBezTo>
                <a:cubicBezTo>
                  <a:pt x="504279" y="381522"/>
                  <a:pt x="501245" y="387591"/>
                  <a:pt x="498970" y="394418"/>
                </a:cubicBezTo>
                <a:cubicBezTo>
                  <a:pt x="497453" y="398211"/>
                  <a:pt x="493661" y="400487"/>
                  <a:pt x="489868" y="400487"/>
                </a:cubicBezTo>
                <a:cubicBezTo>
                  <a:pt x="488352" y="400487"/>
                  <a:pt x="486835" y="399729"/>
                  <a:pt x="485318" y="399729"/>
                </a:cubicBezTo>
                <a:cubicBezTo>
                  <a:pt x="480767" y="397453"/>
                  <a:pt x="477733" y="391384"/>
                  <a:pt x="480009" y="386073"/>
                </a:cubicBezTo>
                <a:cubicBezTo>
                  <a:pt x="483042" y="380004"/>
                  <a:pt x="485318" y="373935"/>
                  <a:pt x="486835" y="367866"/>
                </a:cubicBezTo>
                <a:cubicBezTo>
                  <a:pt x="489110" y="362556"/>
                  <a:pt x="494419" y="360280"/>
                  <a:pt x="499728" y="361797"/>
                </a:cubicBezTo>
                <a:close/>
                <a:moveTo>
                  <a:pt x="132907" y="343643"/>
                </a:moveTo>
                <a:cubicBezTo>
                  <a:pt x="138227" y="342126"/>
                  <a:pt x="143546" y="345161"/>
                  <a:pt x="145066" y="350471"/>
                </a:cubicBezTo>
                <a:cubicBezTo>
                  <a:pt x="146586" y="356540"/>
                  <a:pt x="148865" y="363368"/>
                  <a:pt x="150385" y="368678"/>
                </a:cubicBezTo>
                <a:cubicBezTo>
                  <a:pt x="152665" y="373988"/>
                  <a:pt x="149625" y="380057"/>
                  <a:pt x="144306" y="381575"/>
                </a:cubicBezTo>
                <a:cubicBezTo>
                  <a:pt x="142786" y="382333"/>
                  <a:pt x="142026" y="382333"/>
                  <a:pt x="141266" y="382333"/>
                </a:cubicBezTo>
                <a:cubicBezTo>
                  <a:pt x="136707" y="382333"/>
                  <a:pt x="132907" y="380057"/>
                  <a:pt x="131388" y="375506"/>
                </a:cubicBezTo>
                <a:cubicBezTo>
                  <a:pt x="129108" y="368678"/>
                  <a:pt x="126828" y="362609"/>
                  <a:pt x="125309" y="355781"/>
                </a:cubicBezTo>
                <a:cubicBezTo>
                  <a:pt x="123789" y="350471"/>
                  <a:pt x="127588" y="344402"/>
                  <a:pt x="132907" y="343643"/>
                </a:cubicBezTo>
                <a:close/>
                <a:moveTo>
                  <a:pt x="21263" y="323864"/>
                </a:moveTo>
                <a:cubicBezTo>
                  <a:pt x="22782" y="333724"/>
                  <a:pt x="24301" y="344342"/>
                  <a:pt x="25820" y="354203"/>
                </a:cubicBezTo>
                <a:lnTo>
                  <a:pt x="66069" y="354203"/>
                </a:lnTo>
                <a:cubicBezTo>
                  <a:pt x="65309" y="348135"/>
                  <a:pt x="63790" y="342826"/>
                  <a:pt x="63031" y="337516"/>
                </a:cubicBezTo>
                <a:cubicBezTo>
                  <a:pt x="63031" y="336758"/>
                  <a:pt x="63031" y="336758"/>
                  <a:pt x="63031" y="335999"/>
                </a:cubicBezTo>
                <a:cubicBezTo>
                  <a:pt x="63031" y="332207"/>
                  <a:pt x="62272" y="327656"/>
                  <a:pt x="61512" y="323864"/>
                </a:cubicBezTo>
                <a:close/>
                <a:moveTo>
                  <a:pt x="509625" y="282911"/>
                </a:moveTo>
                <a:cubicBezTo>
                  <a:pt x="514955" y="282911"/>
                  <a:pt x="519524" y="286704"/>
                  <a:pt x="519524" y="292773"/>
                </a:cubicBezTo>
                <a:lnTo>
                  <a:pt x="519524" y="293532"/>
                </a:lnTo>
                <a:cubicBezTo>
                  <a:pt x="519524" y="300360"/>
                  <a:pt x="519524" y="307187"/>
                  <a:pt x="518763" y="313256"/>
                </a:cubicBezTo>
                <a:cubicBezTo>
                  <a:pt x="518763" y="318567"/>
                  <a:pt x="514194" y="323118"/>
                  <a:pt x="508863" y="323118"/>
                </a:cubicBezTo>
                <a:cubicBezTo>
                  <a:pt x="508102" y="323118"/>
                  <a:pt x="508102" y="323118"/>
                  <a:pt x="508102" y="322360"/>
                </a:cubicBezTo>
                <a:cubicBezTo>
                  <a:pt x="502010" y="322360"/>
                  <a:pt x="498202" y="317808"/>
                  <a:pt x="498964" y="311739"/>
                </a:cubicBezTo>
                <a:cubicBezTo>
                  <a:pt x="498964" y="305670"/>
                  <a:pt x="498964" y="299601"/>
                  <a:pt x="498964" y="293532"/>
                </a:cubicBezTo>
                <a:cubicBezTo>
                  <a:pt x="498964" y="287463"/>
                  <a:pt x="503533" y="282911"/>
                  <a:pt x="509625" y="282911"/>
                </a:cubicBezTo>
                <a:close/>
                <a:moveTo>
                  <a:pt x="20504" y="273047"/>
                </a:moveTo>
                <a:cubicBezTo>
                  <a:pt x="20504" y="279873"/>
                  <a:pt x="19744" y="286699"/>
                  <a:pt x="19744" y="293525"/>
                </a:cubicBezTo>
                <a:cubicBezTo>
                  <a:pt x="19744" y="296559"/>
                  <a:pt x="20504" y="300352"/>
                  <a:pt x="20504" y="303385"/>
                </a:cubicBezTo>
                <a:lnTo>
                  <a:pt x="60753" y="303385"/>
                </a:lnTo>
                <a:cubicBezTo>
                  <a:pt x="60753" y="300352"/>
                  <a:pt x="60753" y="296559"/>
                  <a:pt x="60753" y="293525"/>
                </a:cubicBezTo>
                <a:cubicBezTo>
                  <a:pt x="60753" y="286699"/>
                  <a:pt x="60753" y="279873"/>
                  <a:pt x="61512" y="273805"/>
                </a:cubicBezTo>
                <a:cubicBezTo>
                  <a:pt x="61512" y="273047"/>
                  <a:pt x="61512" y="273047"/>
                  <a:pt x="61512" y="273047"/>
                </a:cubicBezTo>
                <a:close/>
                <a:moveTo>
                  <a:pt x="129811" y="263173"/>
                </a:moveTo>
                <a:cubicBezTo>
                  <a:pt x="135111" y="263932"/>
                  <a:pt x="138897" y="268484"/>
                  <a:pt x="138897" y="274553"/>
                </a:cubicBezTo>
                <a:cubicBezTo>
                  <a:pt x="138140" y="280622"/>
                  <a:pt x="138140" y="286691"/>
                  <a:pt x="138140" y="292760"/>
                </a:cubicBezTo>
                <a:lnTo>
                  <a:pt x="138140" y="293518"/>
                </a:lnTo>
                <a:cubicBezTo>
                  <a:pt x="138140" y="298829"/>
                  <a:pt x="133597" y="303380"/>
                  <a:pt x="128297" y="303380"/>
                </a:cubicBezTo>
                <a:cubicBezTo>
                  <a:pt x="122997" y="303380"/>
                  <a:pt x="118454" y="299587"/>
                  <a:pt x="117697" y="294277"/>
                </a:cubicBezTo>
                <a:lnTo>
                  <a:pt x="117697" y="293518"/>
                </a:lnTo>
                <a:cubicBezTo>
                  <a:pt x="117697" y="286691"/>
                  <a:pt x="118454" y="279863"/>
                  <a:pt x="118454" y="273035"/>
                </a:cubicBezTo>
                <a:cubicBezTo>
                  <a:pt x="119211" y="266966"/>
                  <a:pt x="123754" y="263173"/>
                  <a:pt x="129811" y="263173"/>
                </a:cubicBezTo>
                <a:close/>
                <a:moveTo>
                  <a:pt x="28098" y="222230"/>
                </a:moveTo>
                <a:cubicBezTo>
                  <a:pt x="25820" y="232090"/>
                  <a:pt x="24301" y="242708"/>
                  <a:pt x="22782" y="252568"/>
                </a:cubicBezTo>
                <a:lnTo>
                  <a:pt x="63031" y="252568"/>
                </a:lnTo>
                <a:cubicBezTo>
                  <a:pt x="63031" y="251810"/>
                  <a:pt x="63031" y="251052"/>
                  <a:pt x="63031" y="250293"/>
                </a:cubicBezTo>
                <a:cubicBezTo>
                  <a:pt x="63031" y="250293"/>
                  <a:pt x="63031" y="249535"/>
                  <a:pt x="63031" y="249535"/>
                </a:cubicBezTo>
                <a:cubicBezTo>
                  <a:pt x="64550" y="242708"/>
                  <a:pt x="65309" y="236641"/>
                  <a:pt x="66828" y="229815"/>
                </a:cubicBezTo>
                <a:cubicBezTo>
                  <a:pt x="66828" y="229056"/>
                  <a:pt x="66828" y="227539"/>
                  <a:pt x="67588" y="226022"/>
                </a:cubicBezTo>
                <a:cubicBezTo>
                  <a:pt x="67588" y="225264"/>
                  <a:pt x="67588" y="223747"/>
                  <a:pt x="68347" y="222230"/>
                </a:cubicBezTo>
                <a:close/>
                <a:moveTo>
                  <a:pt x="492894" y="204013"/>
                </a:moveTo>
                <a:cubicBezTo>
                  <a:pt x="498219" y="202497"/>
                  <a:pt x="504304" y="205530"/>
                  <a:pt x="505825" y="210836"/>
                </a:cubicBezTo>
                <a:cubicBezTo>
                  <a:pt x="508108" y="216901"/>
                  <a:pt x="510390" y="223724"/>
                  <a:pt x="511911" y="230547"/>
                </a:cubicBezTo>
                <a:cubicBezTo>
                  <a:pt x="513432" y="235854"/>
                  <a:pt x="509629" y="241161"/>
                  <a:pt x="504304" y="242677"/>
                </a:cubicBezTo>
                <a:cubicBezTo>
                  <a:pt x="503543" y="243435"/>
                  <a:pt x="502783" y="243435"/>
                  <a:pt x="502022" y="243435"/>
                </a:cubicBezTo>
                <a:cubicBezTo>
                  <a:pt x="497458" y="243435"/>
                  <a:pt x="493655" y="240403"/>
                  <a:pt x="492133" y="235854"/>
                </a:cubicBezTo>
                <a:cubicBezTo>
                  <a:pt x="490612" y="229031"/>
                  <a:pt x="489091" y="222966"/>
                  <a:pt x="486809" y="216901"/>
                </a:cubicBezTo>
                <a:cubicBezTo>
                  <a:pt x="485287" y="211595"/>
                  <a:pt x="487569" y="206288"/>
                  <a:pt x="492894" y="204013"/>
                </a:cubicBezTo>
                <a:close/>
                <a:moveTo>
                  <a:pt x="151873" y="186619"/>
                </a:moveTo>
                <a:cubicBezTo>
                  <a:pt x="157203" y="188895"/>
                  <a:pt x="159488" y="194964"/>
                  <a:pt x="157203" y="200274"/>
                </a:cubicBezTo>
                <a:cubicBezTo>
                  <a:pt x="154919" y="205585"/>
                  <a:pt x="152634" y="211654"/>
                  <a:pt x="150350" y="217723"/>
                </a:cubicBezTo>
                <a:cubicBezTo>
                  <a:pt x="148827" y="222274"/>
                  <a:pt x="145019" y="224550"/>
                  <a:pt x="140450" y="224550"/>
                </a:cubicBezTo>
                <a:cubicBezTo>
                  <a:pt x="139689" y="224550"/>
                  <a:pt x="138927" y="224550"/>
                  <a:pt x="137404" y="224550"/>
                </a:cubicBezTo>
                <a:cubicBezTo>
                  <a:pt x="132074" y="222274"/>
                  <a:pt x="129028" y="216964"/>
                  <a:pt x="131312" y="211654"/>
                </a:cubicBezTo>
                <a:cubicBezTo>
                  <a:pt x="133597" y="204826"/>
                  <a:pt x="135881" y="197998"/>
                  <a:pt x="138927" y="191929"/>
                </a:cubicBezTo>
                <a:cubicBezTo>
                  <a:pt x="141212" y="186619"/>
                  <a:pt x="147304" y="184343"/>
                  <a:pt x="151873" y="186619"/>
                </a:cubicBezTo>
                <a:close/>
                <a:moveTo>
                  <a:pt x="218736" y="186536"/>
                </a:moveTo>
                <a:lnTo>
                  <a:pt x="281780" y="186536"/>
                </a:lnTo>
                <a:cubicBezTo>
                  <a:pt x="288616" y="186536"/>
                  <a:pt x="292414" y="190330"/>
                  <a:pt x="292414" y="196401"/>
                </a:cubicBezTo>
                <a:cubicBezTo>
                  <a:pt x="292414" y="202471"/>
                  <a:pt x="288616" y="207024"/>
                  <a:pt x="281780" y="207024"/>
                </a:cubicBezTo>
                <a:lnTo>
                  <a:pt x="264310" y="207024"/>
                </a:lnTo>
                <a:lnTo>
                  <a:pt x="322037" y="294288"/>
                </a:lnTo>
                <a:lnTo>
                  <a:pt x="379004" y="207024"/>
                </a:lnTo>
                <a:lnTo>
                  <a:pt x="361534" y="207024"/>
                </a:lnTo>
                <a:cubicBezTo>
                  <a:pt x="355457" y="207024"/>
                  <a:pt x="351659" y="202471"/>
                  <a:pt x="351659" y="196401"/>
                </a:cubicBezTo>
                <a:cubicBezTo>
                  <a:pt x="351659" y="190330"/>
                  <a:pt x="355457" y="186536"/>
                  <a:pt x="361534" y="186536"/>
                </a:cubicBezTo>
                <a:lnTo>
                  <a:pt x="425337" y="186536"/>
                </a:lnTo>
                <a:cubicBezTo>
                  <a:pt x="431413" y="186536"/>
                  <a:pt x="435211" y="190330"/>
                  <a:pt x="435211" y="196401"/>
                </a:cubicBezTo>
                <a:cubicBezTo>
                  <a:pt x="435211" y="202471"/>
                  <a:pt x="431413" y="207024"/>
                  <a:pt x="425337" y="207024"/>
                </a:cubicBezTo>
                <a:lnTo>
                  <a:pt x="405588" y="207024"/>
                </a:lnTo>
                <a:cubicBezTo>
                  <a:pt x="404069" y="207024"/>
                  <a:pt x="402550" y="207024"/>
                  <a:pt x="401031" y="209301"/>
                </a:cubicBezTo>
                <a:lnTo>
                  <a:pt x="337987" y="307947"/>
                </a:lnTo>
                <a:lnTo>
                  <a:pt x="373687" y="307947"/>
                </a:lnTo>
                <a:cubicBezTo>
                  <a:pt x="380523" y="307947"/>
                  <a:pt x="384321" y="311741"/>
                  <a:pt x="384321" y="317812"/>
                </a:cubicBezTo>
                <a:cubicBezTo>
                  <a:pt x="384321" y="324641"/>
                  <a:pt x="380523" y="328435"/>
                  <a:pt x="373687" y="328435"/>
                </a:cubicBezTo>
                <a:lnTo>
                  <a:pt x="331911" y="328435"/>
                </a:lnTo>
                <a:lnTo>
                  <a:pt x="331911" y="338300"/>
                </a:lnTo>
                <a:lnTo>
                  <a:pt x="373687" y="338300"/>
                </a:lnTo>
                <a:cubicBezTo>
                  <a:pt x="380523" y="338300"/>
                  <a:pt x="384321" y="342094"/>
                  <a:pt x="384321" y="348164"/>
                </a:cubicBezTo>
                <a:cubicBezTo>
                  <a:pt x="384321" y="354994"/>
                  <a:pt x="380523" y="358788"/>
                  <a:pt x="373687" y="358788"/>
                </a:cubicBezTo>
                <a:lnTo>
                  <a:pt x="331911" y="358788"/>
                </a:lnTo>
                <a:lnTo>
                  <a:pt x="331911" y="399005"/>
                </a:lnTo>
                <a:lnTo>
                  <a:pt x="355457" y="399005"/>
                </a:lnTo>
                <a:cubicBezTo>
                  <a:pt x="361534" y="399005"/>
                  <a:pt x="365332" y="402799"/>
                  <a:pt x="365332" y="408870"/>
                </a:cubicBezTo>
                <a:cubicBezTo>
                  <a:pt x="365332" y="415699"/>
                  <a:pt x="361534" y="419493"/>
                  <a:pt x="355457" y="419493"/>
                </a:cubicBezTo>
                <a:lnTo>
                  <a:pt x="288616" y="419493"/>
                </a:lnTo>
                <a:cubicBezTo>
                  <a:pt x="282539" y="419493"/>
                  <a:pt x="278742" y="415699"/>
                  <a:pt x="278742" y="408870"/>
                </a:cubicBezTo>
                <a:cubicBezTo>
                  <a:pt x="278742" y="402799"/>
                  <a:pt x="282539" y="399005"/>
                  <a:pt x="288616" y="399005"/>
                </a:cubicBezTo>
                <a:lnTo>
                  <a:pt x="312162" y="399005"/>
                </a:lnTo>
                <a:lnTo>
                  <a:pt x="312162" y="358788"/>
                </a:lnTo>
                <a:lnTo>
                  <a:pt x="270386" y="358788"/>
                </a:lnTo>
                <a:cubicBezTo>
                  <a:pt x="264310" y="358788"/>
                  <a:pt x="259752" y="354994"/>
                  <a:pt x="259752" y="348164"/>
                </a:cubicBezTo>
                <a:cubicBezTo>
                  <a:pt x="259752" y="342094"/>
                  <a:pt x="264310" y="338300"/>
                  <a:pt x="270386" y="338300"/>
                </a:cubicBezTo>
                <a:lnTo>
                  <a:pt x="312162" y="338300"/>
                </a:lnTo>
                <a:lnTo>
                  <a:pt x="312162" y="328435"/>
                </a:lnTo>
                <a:lnTo>
                  <a:pt x="270386" y="328435"/>
                </a:lnTo>
                <a:cubicBezTo>
                  <a:pt x="264310" y="328435"/>
                  <a:pt x="259752" y="324641"/>
                  <a:pt x="259752" y="317812"/>
                </a:cubicBezTo>
                <a:cubicBezTo>
                  <a:pt x="259752" y="311741"/>
                  <a:pt x="264310" y="307947"/>
                  <a:pt x="270386" y="307947"/>
                </a:cubicBezTo>
                <a:lnTo>
                  <a:pt x="305326" y="307947"/>
                </a:lnTo>
                <a:lnTo>
                  <a:pt x="242283" y="209301"/>
                </a:lnTo>
                <a:cubicBezTo>
                  <a:pt x="241523" y="207024"/>
                  <a:pt x="240004" y="207024"/>
                  <a:pt x="238485" y="207024"/>
                </a:cubicBezTo>
                <a:lnTo>
                  <a:pt x="218736" y="207024"/>
                </a:lnTo>
                <a:cubicBezTo>
                  <a:pt x="211900" y="207024"/>
                  <a:pt x="208102" y="202471"/>
                  <a:pt x="208102" y="196401"/>
                </a:cubicBezTo>
                <a:cubicBezTo>
                  <a:pt x="208102" y="190330"/>
                  <a:pt x="211900" y="186536"/>
                  <a:pt x="218736" y="186536"/>
                </a:cubicBezTo>
                <a:close/>
                <a:moveTo>
                  <a:pt x="44805" y="172171"/>
                </a:moveTo>
                <a:cubicBezTo>
                  <a:pt x="41008" y="182031"/>
                  <a:pt x="37211" y="191891"/>
                  <a:pt x="33414" y="202510"/>
                </a:cubicBezTo>
                <a:lnTo>
                  <a:pt x="73663" y="202510"/>
                </a:lnTo>
                <a:cubicBezTo>
                  <a:pt x="74422" y="197959"/>
                  <a:pt x="75941" y="193408"/>
                  <a:pt x="77460" y="188858"/>
                </a:cubicBezTo>
                <a:cubicBezTo>
                  <a:pt x="77460" y="188099"/>
                  <a:pt x="78219" y="186582"/>
                  <a:pt x="78979" y="185065"/>
                </a:cubicBezTo>
                <a:cubicBezTo>
                  <a:pt x="80498" y="180514"/>
                  <a:pt x="82016" y="175963"/>
                  <a:pt x="83535" y="172171"/>
                </a:cubicBezTo>
                <a:close/>
                <a:moveTo>
                  <a:pt x="451103" y="136487"/>
                </a:moveTo>
                <a:cubicBezTo>
                  <a:pt x="455664" y="132683"/>
                  <a:pt x="461746" y="133444"/>
                  <a:pt x="465547" y="138009"/>
                </a:cubicBezTo>
                <a:cubicBezTo>
                  <a:pt x="470108" y="143335"/>
                  <a:pt x="473909" y="148661"/>
                  <a:pt x="477709" y="154748"/>
                </a:cubicBezTo>
                <a:cubicBezTo>
                  <a:pt x="481510" y="159313"/>
                  <a:pt x="479990" y="165400"/>
                  <a:pt x="475429" y="168444"/>
                </a:cubicBezTo>
                <a:cubicBezTo>
                  <a:pt x="473909" y="169966"/>
                  <a:pt x="471628" y="169966"/>
                  <a:pt x="469347" y="169966"/>
                </a:cubicBezTo>
                <a:cubicBezTo>
                  <a:pt x="466307" y="169966"/>
                  <a:pt x="463266" y="168444"/>
                  <a:pt x="460986" y="166161"/>
                </a:cubicBezTo>
                <a:cubicBezTo>
                  <a:pt x="457945" y="160835"/>
                  <a:pt x="454144" y="155509"/>
                  <a:pt x="449583" y="150183"/>
                </a:cubicBezTo>
                <a:cubicBezTo>
                  <a:pt x="446542" y="146379"/>
                  <a:pt x="446542" y="139531"/>
                  <a:pt x="451103" y="136487"/>
                </a:cubicBezTo>
                <a:close/>
                <a:moveTo>
                  <a:pt x="185242" y="122835"/>
                </a:moveTo>
                <a:cubicBezTo>
                  <a:pt x="189040" y="119037"/>
                  <a:pt x="195876" y="119037"/>
                  <a:pt x="199674" y="122835"/>
                </a:cubicBezTo>
                <a:cubicBezTo>
                  <a:pt x="203472" y="126632"/>
                  <a:pt x="203472" y="132709"/>
                  <a:pt x="199674" y="137266"/>
                </a:cubicBezTo>
                <a:cubicBezTo>
                  <a:pt x="195117" y="141823"/>
                  <a:pt x="191319" y="146381"/>
                  <a:pt x="186762" y="150938"/>
                </a:cubicBezTo>
                <a:cubicBezTo>
                  <a:pt x="185242" y="153976"/>
                  <a:pt x="182204" y="154736"/>
                  <a:pt x="179166" y="154736"/>
                </a:cubicBezTo>
                <a:cubicBezTo>
                  <a:pt x="176887" y="154736"/>
                  <a:pt x="174609" y="153976"/>
                  <a:pt x="173090" y="152457"/>
                </a:cubicBezTo>
                <a:cubicBezTo>
                  <a:pt x="168532" y="149419"/>
                  <a:pt x="167773" y="142583"/>
                  <a:pt x="171571" y="138026"/>
                </a:cubicBezTo>
                <a:cubicBezTo>
                  <a:pt x="176128" y="132709"/>
                  <a:pt x="180685" y="127392"/>
                  <a:pt x="185242" y="122835"/>
                </a:cubicBezTo>
                <a:close/>
                <a:moveTo>
                  <a:pt x="81257" y="111494"/>
                </a:moveTo>
                <a:cubicBezTo>
                  <a:pt x="71385" y="123629"/>
                  <a:pt x="62272" y="137282"/>
                  <a:pt x="54677" y="151692"/>
                </a:cubicBezTo>
                <a:lnTo>
                  <a:pt x="92648" y="151692"/>
                </a:lnTo>
                <a:lnTo>
                  <a:pt x="92648" y="150934"/>
                </a:lnTo>
                <a:cubicBezTo>
                  <a:pt x="93408" y="149417"/>
                  <a:pt x="94167" y="147900"/>
                  <a:pt x="94926" y="146383"/>
                </a:cubicBezTo>
                <a:cubicBezTo>
                  <a:pt x="97205" y="142591"/>
                  <a:pt x="99483" y="138799"/>
                  <a:pt x="101761" y="135006"/>
                </a:cubicBezTo>
                <a:cubicBezTo>
                  <a:pt x="102521" y="133489"/>
                  <a:pt x="103280" y="131972"/>
                  <a:pt x="104039" y="130455"/>
                </a:cubicBezTo>
                <a:cubicBezTo>
                  <a:pt x="107077" y="125905"/>
                  <a:pt x="110115" y="121354"/>
                  <a:pt x="113152" y="116803"/>
                </a:cubicBezTo>
                <a:cubicBezTo>
                  <a:pt x="113912" y="114528"/>
                  <a:pt x="115431" y="113011"/>
                  <a:pt x="116190" y="111494"/>
                </a:cubicBezTo>
                <a:close/>
                <a:moveTo>
                  <a:pt x="400213" y="85002"/>
                </a:moveTo>
                <a:cubicBezTo>
                  <a:pt x="406282" y="88033"/>
                  <a:pt x="412351" y="91822"/>
                  <a:pt x="418420" y="95611"/>
                </a:cubicBezTo>
                <a:cubicBezTo>
                  <a:pt x="422972" y="98642"/>
                  <a:pt x="424489" y="104704"/>
                  <a:pt x="421455" y="109251"/>
                </a:cubicBezTo>
                <a:cubicBezTo>
                  <a:pt x="419179" y="112282"/>
                  <a:pt x="416144" y="113798"/>
                  <a:pt x="413110" y="113798"/>
                </a:cubicBezTo>
                <a:cubicBezTo>
                  <a:pt x="410834" y="113798"/>
                  <a:pt x="409317" y="113798"/>
                  <a:pt x="407800" y="112282"/>
                </a:cubicBezTo>
                <a:cubicBezTo>
                  <a:pt x="402489" y="109251"/>
                  <a:pt x="396420" y="106220"/>
                  <a:pt x="391110" y="103189"/>
                </a:cubicBezTo>
                <a:cubicBezTo>
                  <a:pt x="385799" y="100915"/>
                  <a:pt x="384282" y="94853"/>
                  <a:pt x="386558" y="89549"/>
                </a:cubicBezTo>
                <a:cubicBezTo>
                  <a:pt x="388834" y="84244"/>
                  <a:pt x="394903" y="82729"/>
                  <a:pt x="400213" y="85002"/>
                </a:cubicBezTo>
                <a:close/>
                <a:moveTo>
                  <a:pt x="255897" y="76571"/>
                </a:moveTo>
                <a:cubicBezTo>
                  <a:pt x="261215" y="75053"/>
                  <a:pt x="266534" y="77330"/>
                  <a:pt x="268814" y="82644"/>
                </a:cubicBezTo>
                <a:cubicBezTo>
                  <a:pt x="271093" y="87958"/>
                  <a:pt x="268054" y="94032"/>
                  <a:pt x="262735" y="95550"/>
                </a:cubicBezTo>
                <a:cubicBezTo>
                  <a:pt x="257416" y="97827"/>
                  <a:pt x="251338" y="100864"/>
                  <a:pt x="245259" y="103141"/>
                </a:cubicBezTo>
                <a:cubicBezTo>
                  <a:pt x="243739" y="103901"/>
                  <a:pt x="242219" y="104660"/>
                  <a:pt x="240700" y="104660"/>
                </a:cubicBezTo>
                <a:cubicBezTo>
                  <a:pt x="237660" y="104660"/>
                  <a:pt x="233861" y="102382"/>
                  <a:pt x="231582" y="99346"/>
                </a:cubicBezTo>
                <a:cubicBezTo>
                  <a:pt x="229302" y="94032"/>
                  <a:pt x="231582" y="87958"/>
                  <a:pt x="236141" y="85681"/>
                </a:cubicBezTo>
                <a:cubicBezTo>
                  <a:pt x="242979" y="81885"/>
                  <a:pt x="249058" y="79608"/>
                  <a:pt x="255897" y="76571"/>
                </a:cubicBezTo>
                <a:close/>
                <a:moveTo>
                  <a:pt x="318232" y="65184"/>
                </a:moveTo>
                <a:lnTo>
                  <a:pt x="318990" y="65184"/>
                </a:lnTo>
                <a:cubicBezTo>
                  <a:pt x="325813" y="65184"/>
                  <a:pt x="332636" y="65944"/>
                  <a:pt x="339459" y="66705"/>
                </a:cubicBezTo>
                <a:cubicBezTo>
                  <a:pt x="344766" y="67465"/>
                  <a:pt x="349314" y="72028"/>
                  <a:pt x="348556" y="78111"/>
                </a:cubicBezTo>
                <a:cubicBezTo>
                  <a:pt x="347798" y="83435"/>
                  <a:pt x="343249" y="87237"/>
                  <a:pt x="337943" y="87237"/>
                </a:cubicBezTo>
                <a:cubicBezTo>
                  <a:pt x="337943" y="87237"/>
                  <a:pt x="337184" y="86476"/>
                  <a:pt x="337184" y="86476"/>
                </a:cubicBezTo>
                <a:cubicBezTo>
                  <a:pt x="331120" y="85716"/>
                  <a:pt x="325055" y="85716"/>
                  <a:pt x="318990" y="85716"/>
                </a:cubicBezTo>
                <a:cubicBezTo>
                  <a:pt x="312925" y="85716"/>
                  <a:pt x="308376" y="81153"/>
                  <a:pt x="308376" y="75830"/>
                </a:cubicBezTo>
                <a:cubicBezTo>
                  <a:pt x="308376" y="69746"/>
                  <a:pt x="312925" y="65184"/>
                  <a:pt x="318232" y="65184"/>
                </a:cubicBezTo>
                <a:close/>
                <a:moveTo>
                  <a:pt x="133656" y="60677"/>
                </a:moveTo>
                <a:cubicBezTo>
                  <a:pt x="121506" y="69778"/>
                  <a:pt x="109355" y="79638"/>
                  <a:pt x="98723" y="91015"/>
                </a:cubicBezTo>
                <a:lnTo>
                  <a:pt x="132138" y="91015"/>
                </a:lnTo>
                <a:cubicBezTo>
                  <a:pt x="133656" y="89498"/>
                  <a:pt x="135175" y="87223"/>
                  <a:pt x="136694" y="85706"/>
                </a:cubicBezTo>
                <a:cubicBezTo>
                  <a:pt x="138213" y="83431"/>
                  <a:pt x="140491" y="81155"/>
                  <a:pt x="142010" y="79638"/>
                </a:cubicBezTo>
                <a:cubicBezTo>
                  <a:pt x="144288" y="77363"/>
                  <a:pt x="146566" y="75088"/>
                  <a:pt x="148085" y="73571"/>
                </a:cubicBezTo>
                <a:cubicBezTo>
                  <a:pt x="150364" y="71295"/>
                  <a:pt x="151882" y="69020"/>
                  <a:pt x="154161" y="67503"/>
                </a:cubicBezTo>
                <a:cubicBezTo>
                  <a:pt x="156439" y="65228"/>
                  <a:pt x="159477" y="62952"/>
                  <a:pt x="161755" y="60677"/>
                </a:cubicBezTo>
                <a:close/>
                <a:moveTo>
                  <a:pt x="214914" y="25029"/>
                </a:moveTo>
                <a:cubicBezTo>
                  <a:pt x="198966" y="28063"/>
                  <a:pt x="183018" y="33372"/>
                  <a:pt x="168589" y="40198"/>
                </a:cubicBezTo>
                <a:lnTo>
                  <a:pt x="188334" y="40198"/>
                </a:lnTo>
                <a:cubicBezTo>
                  <a:pt x="190612" y="38681"/>
                  <a:pt x="193650" y="37164"/>
                  <a:pt x="196688" y="34889"/>
                </a:cubicBezTo>
                <a:cubicBezTo>
                  <a:pt x="198207" y="34131"/>
                  <a:pt x="199725" y="32614"/>
                  <a:pt x="202004" y="31855"/>
                </a:cubicBezTo>
                <a:cubicBezTo>
                  <a:pt x="205041" y="30338"/>
                  <a:pt x="208079" y="28063"/>
                  <a:pt x="211877" y="26546"/>
                </a:cubicBezTo>
                <a:cubicBezTo>
                  <a:pt x="212636" y="25787"/>
                  <a:pt x="214155" y="25029"/>
                  <a:pt x="214914" y="25029"/>
                </a:cubicBezTo>
                <a:close/>
                <a:moveTo>
                  <a:pt x="318954" y="20478"/>
                </a:moveTo>
                <a:cubicBezTo>
                  <a:pt x="310600" y="20478"/>
                  <a:pt x="303006" y="20478"/>
                  <a:pt x="294653" y="21237"/>
                </a:cubicBezTo>
                <a:lnTo>
                  <a:pt x="290855" y="21995"/>
                </a:lnTo>
                <a:cubicBezTo>
                  <a:pt x="290096" y="21995"/>
                  <a:pt x="290096" y="21995"/>
                  <a:pt x="289337" y="22754"/>
                </a:cubicBezTo>
                <a:cubicBezTo>
                  <a:pt x="285540" y="22754"/>
                  <a:pt x="282502" y="23512"/>
                  <a:pt x="278705" y="24271"/>
                </a:cubicBezTo>
                <a:cubicBezTo>
                  <a:pt x="278705" y="24271"/>
                  <a:pt x="278705" y="24271"/>
                  <a:pt x="277945" y="24271"/>
                </a:cubicBezTo>
                <a:cubicBezTo>
                  <a:pt x="274908" y="25029"/>
                  <a:pt x="271111" y="25787"/>
                  <a:pt x="268073" y="26546"/>
                </a:cubicBezTo>
                <a:cubicBezTo>
                  <a:pt x="267314" y="26546"/>
                  <a:pt x="267314" y="26546"/>
                  <a:pt x="266554" y="26546"/>
                </a:cubicBezTo>
                <a:cubicBezTo>
                  <a:pt x="263517" y="27304"/>
                  <a:pt x="260479" y="28821"/>
                  <a:pt x="257441" y="29580"/>
                </a:cubicBezTo>
                <a:cubicBezTo>
                  <a:pt x="256682" y="29580"/>
                  <a:pt x="255922" y="30338"/>
                  <a:pt x="254404" y="30338"/>
                </a:cubicBezTo>
                <a:cubicBezTo>
                  <a:pt x="252125" y="31097"/>
                  <a:pt x="249847" y="31855"/>
                  <a:pt x="246810" y="32614"/>
                </a:cubicBezTo>
                <a:cubicBezTo>
                  <a:pt x="245291" y="33372"/>
                  <a:pt x="243012" y="34131"/>
                  <a:pt x="240734" y="35648"/>
                </a:cubicBezTo>
                <a:cubicBezTo>
                  <a:pt x="239215" y="35648"/>
                  <a:pt x="238456" y="36406"/>
                  <a:pt x="236937" y="37164"/>
                </a:cubicBezTo>
                <a:cubicBezTo>
                  <a:pt x="182259" y="59918"/>
                  <a:pt x="136694" y="105426"/>
                  <a:pt x="109355" y="163069"/>
                </a:cubicBezTo>
                <a:cubicBezTo>
                  <a:pt x="109355" y="163828"/>
                  <a:pt x="109355" y="163828"/>
                  <a:pt x="109355" y="164586"/>
                </a:cubicBezTo>
                <a:cubicBezTo>
                  <a:pt x="107836" y="167620"/>
                  <a:pt x="106318" y="170654"/>
                  <a:pt x="104799" y="174446"/>
                </a:cubicBezTo>
                <a:cubicBezTo>
                  <a:pt x="104039" y="175205"/>
                  <a:pt x="103280" y="176722"/>
                  <a:pt x="103280" y="178239"/>
                </a:cubicBezTo>
                <a:cubicBezTo>
                  <a:pt x="101761" y="180514"/>
                  <a:pt x="101002" y="182789"/>
                  <a:pt x="100242" y="185823"/>
                </a:cubicBezTo>
                <a:cubicBezTo>
                  <a:pt x="99483" y="187341"/>
                  <a:pt x="98723" y="188858"/>
                  <a:pt x="97964" y="190374"/>
                </a:cubicBezTo>
                <a:cubicBezTo>
                  <a:pt x="97205" y="192650"/>
                  <a:pt x="96445" y="194925"/>
                  <a:pt x="95686" y="197201"/>
                </a:cubicBezTo>
                <a:cubicBezTo>
                  <a:pt x="95686" y="199476"/>
                  <a:pt x="94926" y="200993"/>
                  <a:pt x="94167" y="203268"/>
                </a:cubicBezTo>
                <a:cubicBezTo>
                  <a:pt x="93408" y="204785"/>
                  <a:pt x="92648" y="207061"/>
                  <a:pt x="92648" y="209336"/>
                </a:cubicBezTo>
                <a:cubicBezTo>
                  <a:pt x="91889" y="211611"/>
                  <a:pt x="91129" y="213128"/>
                  <a:pt x="90370" y="215404"/>
                </a:cubicBezTo>
                <a:cubicBezTo>
                  <a:pt x="90370" y="217679"/>
                  <a:pt x="89611" y="219955"/>
                  <a:pt x="88851" y="221471"/>
                </a:cubicBezTo>
                <a:cubicBezTo>
                  <a:pt x="88851" y="223747"/>
                  <a:pt x="88092" y="226022"/>
                  <a:pt x="87332" y="227539"/>
                </a:cubicBezTo>
                <a:cubicBezTo>
                  <a:pt x="87332" y="229815"/>
                  <a:pt x="86573" y="232090"/>
                  <a:pt x="86573" y="234365"/>
                </a:cubicBezTo>
                <a:cubicBezTo>
                  <a:pt x="85813" y="236641"/>
                  <a:pt x="85813" y="238158"/>
                  <a:pt x="85054" y="240433"/>
                </a:cubicBezTo>
                <a:cubicBezTo>
                  <a:pt x="85054" y="242708"/>
                  <a:pt x="84295" y="244984"/>
                  <a:pt x="84295" y="247259"/>
                </a:cubicBezTo>
                <a:cubicBezTo>
                  <a:pt x="83535" y="249535"/>
                  <a:pt x="83535" y="251810"/>
                  <a:pt x="83535" y="253327"/>
                </a:cubicBezTo>
                <a:cubicBezTo>
                  <a:pt x="82776" y="255602"/>
                  <a:pt x="82776" y="258636"/>
                  <a:pt x="82776" y="260912"/>
                </a:cubicBezTo>
                <a:cubicBezTo>
                  <a:pt x="82016" y="262428"/>
                  <a:pt x="82016" y="264704"/>
                  <a:pt x="82016" y="266221"/>
                </a:cubicBezTo>
                <a:cubicBezTo>
                  <a:pt x="82016" y="269255"/>
                  <a:pt x="81257" y="272288"/>
                  <a:pt x="81257" y="275322"/>
                </a:cubicBezTo>
                <a:cubicBezTo>
                  <a:pt x="81257" y="276839"/>
                  <a:pt x="81257" y="278356"/>
                  <a:pt x="81257" y="279873"/>
                </a:cubicBezTo>
                <a:cubicBezTo>
                  <a:pt x="80498" y="284424"/>
                  <a:pt x="80498" y="288975"/>
                  <a:pt x="80498" y="293525"/>
                </a:cubicBezTo>
                <a:cubicBezTo>
                  <a:pt x="80498" y="298076"/>
                  <a:pt x="80498" y="302627"/>
                  <a:pt x="81257" y="306419"/>
                </a:cubicBezTo>
                <a:cubicBezTo>
                  <a:pt x="81257" y="308695"/>
                  <a:pt x="81257" y="310212"/>
                  <a:pt x="81257" y="311729"/>
                </a:cubicBezTo>
                <a:cubicBezTo>
                  <a:pt x="81257" y="314004"/>
                  <a:pt x="81257" y="317038"/>
                  <a:pt x="82016" y="320072"/>
                </a:cubicBezTo>
                <a:cubicBezTo>
                  <a:pt x="82016" y="321589"/>
                  <a:pt x="82016" y="323864"/>
                  <a:pt x="82776" y="325381"/>
                </a:cubicBezTo>
                <a:cubicBezTo>
                  <a:pt x="82776" y="328415"/>
                  <a:pt x="82776" y="330690"/>
                  <a:pt x="83535" y="332966"/>
                </a:cubicBezTo>
                <a:cubicBezTo>
                  <a:pt x="83535" y="335241"/>
                  <a:pt x="83535" y="336758"/>
                  <a:pt x="84295" y="339033"/>
                </a:cubicBezTo>
                <a:cubicBezTo>
                  <a:pt x="84295" y="341309"/>
                  <a:pt x="85054" y="343584"/>
                  <a:pt x="85054" y="345859"/>
                </a:cubicBezTo>
                <a:cubicBezTo>
                  <a:pt x="85813" y="348135"/>
                  <a:pt x="85813" y="350410"/>
                  <a:pt x="86573" y="351927"/>
                </a:cubicBezTo>
                <a:cubicBezTo>
                  <a:pt x="86573" y="354203"/>
                  <a:pt x="87332" y="356478"/>
                  <a:pt x="87332" y="358753"/>
                </a:cubicBezTo>
                <a:cubicBezTo>
                  <a:pt x="88092" y="361029"/>
                  <a:pt x="88851" y="362546"/>
                  <a:pt x="88851" y="364821"/>
                </a:cubicBezTo>
                <a:cubicBezTo>
                  <a:pt x="89611" y="367096"/>
                  <a:pt x="90370" y="369372"/>
                  <a:pt x="90370" y="370889"/>
                </a:cubicBezTo>
                <a:cubicBezTo>
                  <a:pt x="91129" y="373164"/>
                  <a:pt x="91889" y="375439"/>
                  <a:pt x="91889" y="376956"/>
                </a:cubicBezTo>
                <a:cubicBezTo>
                  <a:pt x="92648" y="379232"/>
                  <a:pt x="93408" y="381507"/>
                  <a:pt x="94167" y="383783"/>
                </a:cubicBezTo>
                <a:cubicBezTo>
                  <a:pt x="94926" y="385300"/>
                  <a:pt x="95686" y="387575"/>
                  <a:pt x="95686" y="389092"/>
                </a:cubicBezTo>
                <a:cubicBezTo>
                  <a:pt x="96445" y="391367"/>
                  <a:pt x="97205" y="393643"/>
                  <a:pt x="97964" y="395918"/>
                </a:cubicBezTo>
                <a:cubicBezTo>
                  <a:pt x="98723" y="397435"/>
                  <a:pt x="99483" y="398952"/>
                  <a:pt x="100242" y="401227"/>
                </a:cubicBezTo>
                <a:cubicBezTo>
                  <a:pt x="101002" y="403503"/>
                  <a:pt x="101761" y="405778"/>
                  <a:pt x="103280" y="408812"/>
                </a:cubicBezTo>
                <a:cubicBezTo>
                  <a:pt x="103280" y="409570"/>
                  <a:pt x="104039" y="411087"/>
                  <a:pt x="104799" y="412604"/>
                </a:cubicBezTo>
                <a:cubicBezTo>
                  <a:pt x="106318" y="415638"/>
                  <a:pt x="107077" y="418672"/>
                  <a:pt x="108596" y="422464"/>
                </a:cubicBezTo>
                <a:cubicBezTo>
                  <a:pt x="109355" y="422464"/>
                  <a:pt x="109355" y="423223"/>
                  <a:pt x="109355" y="423223"/>
                </a:cubicBezTo>
                <a:cubicBezTo>
                  <a:pt x="136694" y="481624"/>
                  <a:pt x="182259" y="526374"/>
                  <a:pt x="236937" y="549886"/>
                </a:cubicBezTo>
                <a:cubicBezTo>
                  <a:pt x="237697" y="549886"/>
                  <a:pt x="239215" y="550644"/>
                  <a:pt x="240734" y="551403"/>
                </a:cubicBezTo>
                <a:cubicBezTo>
                  <a:pt x="243012" y="552161"/>
                  <a:pt x="245291" y="552920"/>
                  <a:pt x="246810" y="553678"/>
                </a:cubicBezTo>
                <a:cubicBezTo>
                  <a:pt x="249847" y="554437"/>
                  <a:pt x="252125" y="555195"/>
                  <a:pt x="254404" y="555954"/>
                </a:cubicBezTo>
                <a:cubicBezTo>
                  <a:pt x="255922" y="556712"/>
                  <a:pt x="256682" y="556712"/>
                  <a:pt x="257441" y="557471"/>
                </a:cubicBezTo>
                <a:cubicBezTo>
                  <a:pt x="260479" y="558229"/>
                  <a:pt x="263517" y="558988"/>
                  <a:pt x="266554" y="559746"/>
                </a:cubicBezTo>
                <a:cubicBezTo>
                  <a:pt x="267314" y="559746"/>
                  <a:pt x="267314" y="559746"/>
                  <a:pt x="268073" y="559746"/>
                </a:cubicBezTo>
                <a:cubicBezTo>
                  <a:pt x="271111" y="560504"/>
                  <a:pt x="274908" y="561263"/>
                  <a:pt x="277945" y="562021"/>
                </a:cubicBezTo>
                <a:cubicBezTo>
                  <a:pt x="278705" y="562021"/>
                  <a:pt x="278705" y="562021"/>
                  <a:pt x="278705" y="562780"/>
                </a:cubicBezTo>
                <a:cubicBezTo>
                  <a:pt x="282502" y="562780"/>
                  <a:pt x="285540" y="563538"/>
                  <a:pt x="289337" y="564297"/>
                </a:cubicBezTo>
                <a:cubicBezTo>
                  <a:pt x="290096" y="564297"/>
                  <a:pt x="290096" y="564297"/>
                  <a:pt x="290855" y="564297"/>
                </a:cubicBezTo>
                <a:lnTo>
                  <a:pt x="294653" y="565055"/>
                </a:lnTo>
                <a:cubicBezTo>
                  <a:pt x="303006" y="565814"/>
                  <a:pt x="310600" y="566572"/>
                  <a:pt x="318954" y="566572"/>
                </a:cubicBezTo>
                <a:cubicBezTo>
                  <a:pt x="449573" y="566572"/>
                  <a:pt x="556650" y="443701"/>
                  <a:pt x="556650" y="293525"/>
                </a:cubicBezTo>
                <a:cubicBezTo>
                  <a:pt x="556650" y="142591"/>
                  <a:pt x="449573" y="20478"/>
                  <a:pt x="318954" y="20478"/>
                </a:cubicBezTo>
                <a:close/>
                <a:moveTo>
                  <a:pt x="258201" y="0"/>
                </a:moveTo>
                <a:cubicBezTo>
                  <a:pt x="268073" y="0"/>
                  <a:pt x="277945" y="758"/>
                  <a:pt x="287818" y="2275"/>
                </a:cubicBezTo>
                <a:cubicBezTo>
                  <a:pt x="298450" y="758"/>
                  <a:pt x="308322" y="0"/>
                  <a:pt x="318954" y="0"/>
                </a:cubicBezTo>
                <a:cubicBezTo>
                  <a:pt x="460964" y="0"/>
                  <a:pt x="577154" y="131214"/>
                  <a:pt x="577154" y="293525"/>
                </a:cubicBezTo>
                <a:cubicBezTo>
                  <a:pt x="577154" y="455078"/>
                  <a:pt x="460964" y="586292"/>
                  <a:pt x="318954" y="586292"/>
                </a:cubicBezTo>
                <a:cubicBezTo>
                  <a:pt x="308322" y="586292"/>
                  <a:pt x="298450" y="585534"/>
                  <a:pt x="287818" y="584775"/>
                </a:cubicBezTo>
                <a:cubicBezTo>
                  <a:pt x="277945" y="585534"/>
                  <a:pt x="268073" y="586292"/>
                  <a:pt x="258201" y="586292"/>
                </a:cubicBezTo>
                <a:cubicBezTo>
                  <a:pt x="203522" y="586292"/>
                  <a:pt x="152642" y="567331"/>
                  <a:pt x="110874" y="533958"/>
                </a:cubicBezTo>
                <a:cubicBezTo>
                  <a:pt x="110115" y="533200"/>
                  <a:pt x="109355" y="533200"/>
                  <a:pt x="108596" y="532441"/>
                </a:cubicBezTo>
                <a:cubicBezTo>
                  <a:pt x="91129" y="518031"/>
                  <a:pt x="75182" y="501344"/>
                  <a:pt x="60753" y="482383"/>
                </a:cubicBezTo>
                <a:cubicBezTo>
                  <a:pt x="60753" y="482383"/>
                  <a:pt x="59993" y="481624"/>
                  <a:pt x="59993" y="480866"/>
                </a:cubicBezTo>
                <a:cubicBezTo>
                  <a:pt x="46324" y="461904"/>
                  <a:pt x="34173" y="441426"/>
                  <a:pt x="25060" y="419430"/>
                </a:cubicBezTo>
                <a:cubicBezTo>
                  <a:pt x="24301" y="418672"/>
                  <a:pt x="24301" y="417913"/>
                  <a:pt x="24301" y="417913"/>
                </a:cubicBezTo>
                <a:cubicBezTo>
                  <a:pt x="8353" y="379990"/>
                  <a:pt x="0" y="337516"/>
                  <a:pt x="0" y="293525"/>
                </a:cubicBezTo>
                <a:cubicBezTo>
                  <a:pt x="0" y="264704"/>
                  <a:pt x="3037" y="237399"/>
                  <a:pt x="9872" y="211611"/>
                </a:cubicBezTo>
                <a:cubicBezTo>
                  <a:pt x="9872" y="210095"/>
                  <a:pt x="10632" y="209336"/>
                  <a:pt x="10632" y="207819"/>
                </a:cubicBezTo>
                <a:cubicBezTo>
                  <a:pt x="15188" y="191133"/>
                  <a:pt x="21263" y="174446"/>
                  <a:pt x="28857" y="158519"/>
                </a:cubicBezTo>
                <a:cubicBezTo>
                  <a:pt x="28857" y="157760"/>
                  <a:pt x="28857" y="157760"/>
                  <a:pt x="29617" y="157002"/>
                </a:cubicBezTo>
                <a:cubicBezTo>
                  <a:pt x="39489" y="134248"/>
                  <a:pt x="52399" y="113769"/>
                  <a:pt x="67588" y="94808"/>
                </a:cubicBezTo>
                <a:cubicBezTo>
                  <a:pt x="68347" y="94808"/>
                  <a:pt x="68347" y="94049"/>
                  <a:pt x="69106" y="94049"/>
                </a:cubicBezTo>
                <a:cubicBezTo>
                  <a:pt x="85054" y="74329"/>
                  <a:pt x="103280" y="57643"/>
                  <a:pt x="123025" y="43232"/>
                </a:cubicBezTo>
                <a:cubicBezTo>
                  <a:pt x="162514" y="15927"/>
                  <a:pt x="208839" y="0"/>
                  <a:pt x="258201"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138" name="Google Shape;138;p16"/>
          <p:cNvGrpSpPr/>
          <p:nvPr/>
        </p:nvGrpSpPr>
        <p:grpSpPr>
          <a:xfrm>
            <a:off x="1067726" y="2571750"/>
            <a:ext cx="2280138" cy="1817043"/>
            <a:chOff x="1067726" y="2571750"/>
            <a:chExt cx="2592288" cy="1817043"/>
          </a:xfrm>
        </p:grpSpPr>
        <p:sp>
          <p:nvSpPr>
            <p:cNvPr id="139" name="Google Shape;139;p16"/>
            <p:cNvSpPr txBox="1"/>
            <p:nvPr/>
          </p:nvSpPr>
          <p:spPr>
            <a:xfrm>
              <a:off x="1737276" y="2571750"/>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Coins</a:t>
              </a:r>
              <a:endParaRPr sz="1600">
                <a:solidFill>
                  <a:schemeClr val="lt1"/>
                </a:solidFill>
                <a:latin typeface="Consolas"/>
                <a:ea typeface="Consolas"/>
                <a:cs typeface="Consolas"/>
                <a:sym typeface="Consolas"/>
              </a:endParaRPr>
            </a:p>
          </p:txBody>
        </p:sp>
        <p:sp>
          <p:nvSpPr>
            <p:cNvPr id="140" name="Google Shape;140;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A complex idea can be conveyed with just a single still image, namely making it possible to absorb large amounts of</a:t>
              </a:r>
              <a:endParaRPr sz="1400">
                <a:solidFill>
                  <a:schemeClr val="lt1"/>
                </a:solidFill>
                <a:latin typeface="Consolas"/>
                <a:ea typeface="Consolas"/>
                <a:cs typeface="Consolas"/>
                <a:sym typeface="Consolas"/>
              </a:endParaRPr>
            </a:p>
          </p:txBody>
        </p:sp>
      </p:grpSp>
      <p:grpSp>
        <p:nvGrpSpPr>
          <p:cNvPr id="141" name="Google Shape;141;p16"/>
          <p:cNvGrpSpPr/>
          <p:nvPr/>
        </p:nvGrpSpPr>
        <p:grpSpPr>
          <a:xfrm>
            <a:off x="3707904" y="2562867"/>
            <a:ext cx="2160240" cy="1395038"/>
            <a:chOff x="1067726" y="2562867"/>
            <a:chExt cx="2592288" cy="1395038"/>
          </a:xfrm>
        </p:grpSpPr>
        <p:sp>
          <p:nvSpPr>
            <p:cNvPr id="142" name="Google Shape;142;p16"/>
            <p:cNvSpPr txBox="1"/>
            <p:nvPr/>
          </p:nvSpPr>
          <p:spPr>
            <a:xfrm>
              <a:off x="1499774" y="2562867"/>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Peoples</a:t>
              </a:r>
              <a:endParaRPr sz="1600">
                <a:solidFill>
                  <a:schemeClr val="lt1"/>
                </a:solidFill>
                <a:latin typeface="Consolas"/>
                <a:ea typeface="Consolas"/>
                <a:cs typeface="Consolas"/>
                <a:sym typeface="Consolas"/>
              </a:endParaRPr>
            </a:p>
          </p:txBody>
        </p:sp>
        <p:sp>
          <p:nvSpPr>
            <p:cNvPr id="143" name="Google Shape;143;p16"/>
            <p:cNvSpPr txBox="1"/>
            <p:nvPr/>
          </p:nvSpPr>
          <p:spPr>
            <a:xfrm>
              <a:off x="1067726" y="3003798"/>
              <a:ext cx="2592288"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I hope and I believe that this Template will your Time, Money and Reputation.</a:t>
              </a:r>
              <a:endParaRPr sz="1400">
                <a:solidFill>
                  <a:schemeClr val="lt1"/>
                </a:solidFill>
                <a:latin typeface="Consolas"/>
                <a:ea typeface="Consolas"/>
                <a:cs typeface="Consolas"/>
                <a:sym typeface="Consolas"/>
              </a:endParaRPr>
            </a:p>
          </p:txBody>
        </p:sp>
      </p:grpSp>
      <p:grpSp>
        <p:nvGrpSpPr>
          <p:cNvPr id="144" name="Google Shape;144;p16"/>
          <p:cNvGrpSpPr/>
          <p:nvPr/>
        </p:nvGrpSpPr>
        <p:grpSpPr>
          <a:xfrm>
            <a:off x="6156176" y="2571750"/>
            <a:ext cx="2232248" cy="1817043"/>
            <a:chOff x="1067726" y="2571750"/>
            <a:chExt cx="2592288" cy="1817043"/>
          </a:xfrm>
        </p:grpSpPr>
        <p:sp>
          <p:nvSpPr>
            <p:cNvPr id="145" name="Google Shape;145;p16"/>
            <p:cNvSpPr txBox="1"/>
            <p:nvPr/>
          </p:nvSpPr>
          <p:spPr>
            <a:xfrm>
              <a:off x="1350068" y="2571750"/>
              <a:ext cx="1639996"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lt1"/>
                  </a:solidFill>
                  <a:latin typeface="Consolas"/>
                  <a:ea typeface="Consolas"/>
                  <a:cs typeface="Consolas"/>
                  <a:sym typeface="Consolas"/>
                </a:rPr>
                <a:t>Time</a:t>
              </a:r>
              <a:endParaRPr sz="1600">
                <a:solidFill>
                  <a:schemeClr val="lt1"/>
                </a:solidFill>
                <a:latin typeface="Consolas"/>
                <a:ea typeface="Consolas"/>
                <a:cs typeface="Consolas"/>
                <a:sym typeface="Consolas"/>
              </a:endParaRPr>
            </a:p>
          </p:txBody>
        </p:sp>
        <p:sp>
          <p:nvSpPr>
            <p:cNvPr id="146" name="Google Shape;146;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Easy to change colors, photos and Text.Get a modern PowerPoint Presentation that is beautifully designed.</a:t>
              </a:r>
              <a:endParaRPr sz="1400">
                <a:solidFill>
                  <a:schemeClr val="lt1"/>
                </a:solidFill>
                <a:latin typeface="Consolas"/>
                <a:ea typeface="Consolas"/>
                <a:cs typeface="Consolas"/>
                <a:sym typeface="Consolas"/>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grpSp>
        <p:nvGrpSpPr>
          <p:cNvPr id="152" name="Google Shape;152;p17"/>
          <p:cNvGrpSpPr/>
          <p:nvPr/>
        </p:nvGrpSpPr>
        <p:grpSpPr>
          <a:xfrm>
            <a:off x="755576" y="1131590"/>
            <a:ext cx="3897426" cy="1080120"/>
            <a:chOff x="755576" y="1131590"/>
            <a:chExt cx="3897426" cy="1080120"/>
          </a:xfrm>
        </p:grpSpPr>
        <p:sp>
          <p:nvSpPr>
            <p:cNvPr id="153" name="Google Shape;153;p17"/>
            <p:cNvSpPr/>
            <p:nvPr/>
          </p:nvSpPr>
          <p:spPr>
            <a:xfrm>
              <a:off x="755576" y="1131590"/>
              <a:ext cx="585057" cy="585057"/>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01</a:t>
              </a:r>
              <a:endParaRPr b="1" i="1" sz="1800">
                <a:solidFill>
                  <a:schemeClr val="lt1"/>
                </a:solidFill>
                <a:latin typeface="Consolas"/>
                <a:ea typeface="Consolas"/>
                <a:cs typeface="Consolas"/>
                <a:sym typeface="Consolas"/>
              </a:endParaRPr>
            </a:p>
          </p:txBody>
        </p:sp>
        <p:grpSp>
          <p:nvGrpSpPr>
            <p:cNvPr id="154" name="Google Shape;154;p17"/>
            <p:cNvGrpSpPr/>
            <p:nvPr/>
          </p:nvGrpSpPr>
          <p:grpSpPr>
            <a:xfrm>
              <a:off x="1484650" y="1239452"/>
              <a:ext cx="3168352" cy="972258"/>
              <a:chOff x="1484650" y="1239452"/>
              <a:chExt cx="3168352" cy="972258"/>
            </a:xfrm>
          </p:grpSpPr>
          <p:sp>
            <p:nvSpPr>
              <p:cNvPr id="155" name="Google Shape;15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1"/>
                    </a:solidFill>
                    <a:latin typeface="Consolas"/>
                    <a:ea typeface="Consolas"/>
                    <a:cs typeface="Consolas"/>
                    <a:sym typeface="Consolas"/>
                  </a:rPr>
                  <a:t>Web Design</a:t>
                </a:r>
                <a:endParaRPr b="1" i="1" sz="1800">
                  <a:solidFill>
                    <a:schemeClr val="accent1"/>
                  </a:solidFill>
                  <a:latin typeface="Consolas"/>
                  <a:ea typeface="Consolas"/>
                  <a:cs typeface="Consolas"/>
                  <a:sym typeface="Consolas"/>
                </a:endParaRPr>
              </a:p>
            </p:txBody>
          </p:sp>
          <p:sp>
            <p:nvSpPr>
              <p:cNvPr id="156" name="Google Shape;156;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We use well-known development methodologies to create</a:t>
                </a:r>
                <a:endParaRPr i="1" sz="1400">
                  <a:solidFill>
                    <a:schemeClr val="dk1"/>
                  </a:solidFill>
                  <a:latin typeface="Consolas"/>
                  <a:ea typeface="Consolas"/>
                  <a:cs typeface="Consolas"/>
                  <a:sym typeface="Consolas"/>
                </a:endParaRPr>
              </a:p>
            </p:txBody>
          </p:sp>
        </p:grpSp>
      </p:grpSp>
      <p:grpSp>
        <p:nvGrpSpPr>
          <p:cNvPr id="157" name="Google Shape;157;p17"/>
          <p:cNvGrpSpPr/>
          <p:nvPr/>
        </p:nvGrpSpPr>
        <p:grpSpPr>
          <a:xfrm>
            <a:off x="4923046" y="1148430"/>
            <a:ext cx="3897426" cy="1295564"/>
            <a:chOff x="755576" y="1131590"/>
            <a:chExt cx="3897426" cy="1295564"/>
          </a:xfrm>
        </p:grpSpPr>
        <p:sp>
          <p:nvSpPr>
            <p:cNvPr id="158" name="Google Shape;158;p17"/>
            <p:cNvSpPr/>
            <p:nvPr/>
          </p:nvSpPr>
          <p:spPr>
            <a:xfrm>
              <a:off x="755576" y="1131590"/>
              <a:ext cx="585057" cy="585057"/>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02</a:t>
              </a:r>
              <a:endParaRPr b="1" i="1" sz="1800">
                <a:solidFill>
                  <a:schemeClr val="lt1"/>
                </a:solidFill>
                <a:latin typeface="Consolas"/>
                <a:ea typeface="Consolas"/>
                <a:cs typeface="Consolas"/>
                <a:sym typeface="Consolas"/>
              </a:endParaRPr>
            </a:p>
          </p:txBody>
        </p:sp>
        <p:grpSp>
          <p:nvGrpSpPr>
            <p:cNvPr id="159" name="Google Shape;159;p17"/>
            <p:cNvGrpSpPr/>
            <p:nvPr/>
          </p:nvGrpSpPr>
          <p:grpSpPr>
            <a:xfrm>
              <a:off x="1484650" y="1239452"/>
              <a:ext cx="3168352" cy="1187702"/>
              <a:chOff x="1484650" y="1239452"/>
              <a:chExt cx="3168352" cy="1187702"/>
            </a:xfrm>
          </p:grpSpPr>
          <p:sp>
            <p:nvSpPr>
              <p:cNvPr id="160" name="Google Shape;16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3"/>
                    </a:solidFill>
                    <a:latin typeface="Consolas"/>
                    <a:ea typeface="Consolas"/>
                    <a:cs typeface="Consolas"/>
                    <a:sym typeface="Consolas"/>
                  </a:rPr>
                  <a:t>Events</a:t>
                </a:r>
                <a:endParaRPr b="1" i="1" sz="1800">
                  <a:solidFill>
                    <a:schemeClr val="accent3"/>
                  </a:solidFill>
                  <a:latin typeface="Consolas"/>
                  <a:ea typeface="Consolas"/>
                  <a:cs typeface="Consolas"/>
                  <a:sym typeface="Consolas"/>
                </a:endParaRPr>
              </a:p>
            </p:txBody>
          </p:sp>
          <p:sp>
            <p:nvSpPr>
              <p:cNvPr id="161" name="Google Shape;161;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Is the color of gold, butter  and ripe lemons. In the  spectrum of visible </a:t>
                </a:r>
                <a:endParaRPr i="1" sz="1400">
                  <a:solidFill>
                    <a:schemeClr val="dk1"/>
                  </a:solidFill>
                  <a:latin typeface="Consolas"/>
                  <a:ea typeface="Consolas"/>
                  <a:cs typeface="Consolas"/>
                  <a:sym typeface="Consolas"/>
                </a:endParaRPr>
              </a:p>
            </p:txBody>
          </p:sp>
        </p:grpSp>
      </p:grpSp>
      <p:grpSp>
        <p:nvGrpSpPr>
          <p:cNvPr id="162" name="Google Shape;162;p17"/>
          <p:cNvGrpSpPr/>
          <p:nvPr/>
        </p:nvGrpSpPr>
        <p:grpSpPr>
          <a:xfrm>
            <a:off x="674574" y="3003798"/>
            <a:ext cx="3897426" cy="1295564"/>
            <a:chOff x="755576" y="1131590"/>
            <a:chExt cx="3897426" cy="1295564"/>
          </a:xfrm>
        </p:grpSpPr>
        <p:sp>
          <p:nvSpPr>
            <p:cNvPr id="163" name="Google Shape;163;p17"/>
            <p:cNvSpPr/>
            <p:nvPr/>
          </p:nvSpPr>
          <p:spPr>
            <a:xfrm>
              <a:off x="755576" y="1131590"/>
              <a:ext cx="585057" cy="585057"/>
            </a:xfrm>
            <a:prstGeom prst="rect">
              <a:avLst/>
            </a:prstGeom>
            <a:solidFill>
              <a:srgbClr val="3F3F3F"/>
            </a:solidFill>
            <a:ln cap="flat" cmpd="sng" w="25400">
              <a:solidFill>
                <a:srgbClr val="26262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03</a:t>
              </a:r>
              <a:endParaRPr b="1" i="1" sz="1800">
                <a:solidFill>
                  <a:schemeClr val="lt1"/>
                </a:solidFill>
                <a:latin typeface="Consolas"/>
                <a:ea typeface="Consolas"/>
                <a:cs typeface="Consolas"/>
                <a:sym typeface="Consolas"/>
              </a:endParaRPr>
            </a:p>
          </p:txBody>
        </p:sp>
        <p:grpSp>
          <p:nvGrpSpPr>
            <p:cNvPr id="164" name="Google Shape;164;p17"/>
            <p:cNvGrpSpPr/>
            <p:nvPr/>
          </p:nvGrpSpPr>
          <p:grpSpPr>
            <a:xfrm>
              <a:off x="1484650" y="1239452"/>
              <a:ext cx="3168352" cy="1187702"/>
              <a:chOff x="1484650" y="1239452"/>
              <a:chExt cx="3168352" cy="1187702"/>
            </a:xfrm>
          </p:grpSpPr>
          <p:sp>
            <p:nvSpPr>
              <p:cNvPr id="165" name="Google Shape;16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rgbClr val="3F3F3F"/>
                    </a:solidFill>
                    <a:latin typeface="Consolas"/>
                    <a:ea typeface="Consolas"/>
                    <a:cs typeface="Consolas"/>
                    <a:sym typeface="Consolas"/>
                  </a:rPr>
                  <a:t>Powerpoint</a:t>
                </a:r>
                <a:endParaRPr b="1" i="1" sz="1800">
                  <a:solidFill>
                    <a:srgbClr val="3F3F3F"/>
                  </a:solidFill>
                  <a:latin typeface="Consolas"/>
                  <a:ea typeface="Consolas"/>
                  <a:cs typeface="Consolas"/>
                  <a:sym typeface="Consolas"/>
                </a:endParaRPr>
              </a:p>
            </p:txBody>
          </p:sp>
          <p:sp>
            <p:nvSpPr>
              <p:cNvPr id="166" name="Google Shape;166;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 We press play on your digital story. Using conceptual, digital design</a:t>
                </a:r>
                <a:endParaRPr i="1" sz="1400">
                  <a:solidFill>
                    <a:schemeClr val="dk1"/>
                  </a:solidFill>
                  <a:latin typeface="Consolas"/>
                  <a:ea typeface="Consolas"/>
                  <a:cs typeface="Consolas"/>
                  <a:sym typeface="Consolas"/>
                </a:endParaRPr>
              </a:p>
            </p:txBody>
          </p:sp>
        </p:grpSp>
      </p:grpSp>
      <p:grpSp>
        <p:nvGrpSpPr>
          <p:cNvPr id="167" name="Google Shape;167;p17"/>
          <p:cNvGrpSpPr/>
          <p:nvPr/>
        </p:nvGrpSpPr>
        <p:grpSpPr>
          <a:xfrm>
            <a:off x="4923046" y="3020638"/>
            <a:ext cx="3897426" cy="1080120"/>
            <a:chOff x="755576" y="1131590"/>
            <a:chExt cx="3897426" cy="1080120"/>
          </a:xfrm>
        </p:grpSpPr>
        <p:sp>
          <p:nvSpPr>
            <p:cNvPr id="168" name="Google Shape;168;p17"/>
            <p:cNvSpPr/>
            <p:nvPr/>
          </p:nvSpPr>
          <p:spPr>
            <a:xfrm>
              <a:off x="755576" y="1131590"/>
              <a:ext cx="585057" cy="585057"/>
            </a:xfrm>
            <a:prstGeom prst="rect">
              <a:avLst/>
            </a:prstGeom>
            <a:solidFill>
              <a:schemeClr val="dk2"/>
            </a:solidFill>
            <a:ln cap="flat" cmpd="sng" w="25400">
              <a:solidFill>
                <a:srgbClr val="58627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04</a:t>
              </a:r>
              <a:endParaRPr b="1" i="1" sz="1800">
                <a:solidFill>
                  <a:schemeClr val="lt1"/>
                </a:solidFill>
                <a:latin typeface="Consolas"/>
                <a:ea typeface="Consolas"/>
                <a:cs typeface="Consolas"/>
                <a:sym typeface="Consolas"/>
              </a:endParaRPr>
            </a:p>
          </p:txBody>
        </p:sp>
        <p:grpSp>
          <p:nvGrpSpPr>
            <p:cNvPr id="169" name="Google Shape;169;p17"/>
            <p:cNvGrpSpPr/>
            <p:nvPr/>
          </p:nvGrpSpPr>
          <p:grpSpPr>
            <a:xfrm>
              <a:off x="1484650" y="1239452"/>
              <a:ext cx="3168352" cy="972258"/>
              <a:chOff x="1484650" y="1239452"/>
              <a:chExt cx="3168352" cy="972258"/>
            </a:xfrm>
          </p:grpSpPr>
          <p:sp>
            <p:nvSpPr>
              <p:cNvPr id="170" name="Google Shape;17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dk2"/>
                    </a:solidFill>
                    <a:latin typeface="Consolas"/>
                    <a:ea typeface="Consolas"/>
                    <a:cs typeface="Consolas"/>
                    <a:sym typeface="Consolas"/>
                  </a:rPr>
                  <a:t>Conferences</a:t>
                </a:r>
                <a:endParaRPr b="1" i="1" sz="1800">
                  <a:solidFill>
                    <a:schemeClr val="dk2"/>
                  </a:solidFill>
                  <a:latin typeface="Consolas"/>
                  <a:ea typeface="Consolas"/>
                  <a:cs typeface="Consolas"/>
                  <a:sym typeface="Consolas"/>
                </a:endParaRPr>
              </a:p>
            </p:txBody>
          </p:sp>
          <p:sp>
            <p:nvSpPr>
              <p:cNvPr id="171" name="Google Shape;171;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Moving from creative ideas to solid strategy and execution</a:t>
                </a:r>
                <a:endParaRPr i="1" sz="1400">
                  <a:solidFill>
                    <a:schemeClr val="dk1"/>
                  </a:solidFill>
                  <a:latin typeface="Consolas"/>
                  <a:ea typeface="Consolas"/>
                  <a:cs typeface="Consolas"/>
                  <a:sym typeface="Consolas"/>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8"/>
          <p:cNvSpPr/>
          <p:nvPr/>
        </p:nvSpPr>
        <p:spPr>
          <a:xfrm>
            <a:off x="1115616" y="3134373"/>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8" name="Google Shape;178;p18"/>
          <p:cNvSpPr/>
          <p:nvPr/>
        </p:nvSpPr>
        <p:spPr>
          <a:xfrm>
            <a:off x="1115616" y="5360699"/>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9" name="Google Shape;179;p18"/>
          <p:cNvSpPr/>
          <p:nvPr/>
        </p:nvSpPr>
        <p:spPr>
          <a:xfrm>
            <a:off x="4068748" y="3134373"/>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0" name="Google Shape;180;p18"/>
          <p:cNvSpPr/>
          <p:nvPr/>
        </p:nvSpPr>
        <p:spPr>
          <a:xfrm>
            <a:off x="7021881" y="3134373"/>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1" name="Google Shape;181;p18"/>
          <p:cNvSpPr/>
          <p:nvPr/>
        </p:nvSpPr>
        <p:spPr>
          <a:xfrm>
            <a:off x="1115616" y="908048"/>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2" name="Google Shape;182;p18"/>
          <p:cNvSpPr/>
          <p:nvPr/>
        </p:nvSpPr>
        <p:spPr>
          <a:xfrm>
            <a:off x="4068748" y="908048"/>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3" name="Google Shape;183;p18"/>
          <p:cNvSpPr/>
          <p:nvPr/>
        </p:nvSpPr>
        <p:spPr>
          <a:xfrm>
            <a:off x="7021881" y="908048"/>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184" name="Google Shape;184;p18"/>
          <p:cNvPicPr preferRelativeResize="0"/>
          <p:nvPr/>
        </p:nvPicPr>
        <p:blipFill rotWithShape="1">
          <a:blip r:embed="rId3">
            <a:alphaModFix/>
          </a:blip>
          <a:srcRect b="0" l="0" r="0" t="0"/>
          <a:stretch/>
        </p:blipFill>
        <p:spPr>
          <a:xfrm>
            <a:off x="4283968" y="699542"/>
            <a:ext cx="975929" cy="1131066"/>
          </a:xfrm>
          <a:prstGeom prst="rect">
            <a:avLst/>
          </a:prstGeom>
          <a:noFill/>
          <a:ln>
            <a:noFill/>
          </a:ln>
        </p:spPr>
      </p:pic>
      <p:pic>
        <p:nvPicPr>
          <p:cNvPr id="185" name="Google Shape;185;p18"/>
          <p:cNvPicPr preferRelativeResize="0"/>
          <p:nvPr/>
        </p:nvPicPr>
        <p:blipFill rotWithShape="1">
          <a:blip r:embed="rId3">
            <a:alphaModFix/>
          </a:blip>
          <a:srcRect b="0" l="0" r="0" t="0"/>
          <a:stretch/>
        </p:blipFill>
        <p:spPr>
          <a:xfrm>
            <a:off x="1331640" y="699542"/>
            <a:ext cx="975929" cy="1131066"/>
          </a:xfrm>
          <a:prstGeom prst="rect">
            <a:avLst/>
          </a:prstGeom>
          <a:noFill/>
          <a:ln>
            <a:noFill/>
          </a:ln>
        </p:spPr>
      </p:pic>
      <p:pic>
        <p:nvPicPr>
          <p:cNvPr id="186" name="Google Shape;186;p18"/>
          <p:cNvPicPr preferRelativeResize="0"/>
          <p:nvPr/>
        </p:nvPicPr>
        <p:blipFill rotWithShape="1">
          <a:blip r:embed="rId3">
            <a:alphaModFix/>
          </a:blip>
          <a:srcRect b="0" l="0" r="0" t="0"/>
          <a:stretch/>
        </p:blipFill>
        <p:spPr>
          <a:xfrm>
            <a:off x="7236296" y="699542"/>
            <a:ext cx="975929" cy="1131066"/>
          </a:xfrm>
          <a:prstGeom prst="rect">
            <a:avLst/>
          </a:prstGeom>
          <a:noFill/>
          <a:ln>
            <a:noFill/>
          </a:ln>
        </p:spPr>
      </p:pic>
      <p:pic>
        <p:nvPicPr>
          <p:cNvPr id="187" name="Google Shape;187;p18"/>
          <p:cNvPicPr preferRelativeResize="0"/>
          <p:nvPr/>
        </p:nvPicPr>
        <p:blipFill rotWithShape="1">
          <a:blip r:embed="rId3">
            <a:alphaModFix/>
          </a:blip>
          <a:srcRect b="0" l="0" r="0" t="0"/>
          <a:stretch/>
        </p:blipFill>
        <p:spPr>
          <a:xfrm>
            <a:off x="4283967" y="2931790"/>
            <a:ext cx="975929" cy="1131066"/>
          </a:xfrm>
          <a:prstGeom prst="rect">
            <a:avLst/>
          </a:prstGeom>
          <a:noFill/>
          <a:ln>
            <a:noFill/>
          </a:ln>
        </p:spPr>
      </p:pic>
      <p:pic>
        <p:nvPicPr>
          <p:cNvPr id="188" name="Google Shape;188;p18"/>
          <p:cNvPicPr preferRelativeResize="0"/>
          <p:nvPr/>
        </p:nvPicPr>
        <p:blipFill rotWithShape="1">
          <a:blip r:embed="rId3">
            <a:alphaModFix/>
          </a:blip>
          <a:srcRect b="0" l="0" r="0" t="0"/>
          <a:stretch/>
        </p:blipFill>
        <p:spPr>
          <a:xfrm>
            <a:off x="1331639" y="2931790"/>
            <a:ext cx="975929" cy="1131066"/>
          </a:xfrm>
          <a:prstGeom prst="rect">
            <a:avLst/>
          </a:prstGeom>
          <a:noFill/>
          <a:ln>
            <a:noFill/>
          </a:ln>
        </p:spPr>
      </p:pic>
      <p:pic>
        <p:nvPicPr>
          <p:cNvPr id="189" name="Google Shape;189;p18"/>
          <p:cNvPicPr preferRelativeResize="0"/>
          <p:nvPr/>
        </p:nvPicPr>
        <p:blipFill rotWithShape="1">
          <a:blip r:embed="rId3">
            <a:alphaModFix/>
          </a:blip>
          <a:srcRect b="0" l="0" r="0" t="0"/>
          <a:stretch/>
        </p:blipFill>
        <p:spPr>
          <a:xfrm>
            <a:off x="7236295" y="2931790"/>
            <a:ext cx="975929" cy="1131066"/>
          </a:xfrm>
          <a:prstGeom prst="rect">
            <a:avLst/>
          </a:prstGeom>
          <a:noFill/>
          <a:ln>
            <a:noFill/>
          </a:ln>
        </p:spPr>
      </p:pic>
      <p:sp>
        <p:nvSpPr>
          <p:cNvPr id="190" name="Google Shape;190;p18"/>
          <p:cNvSpPr txBox="1"/>
          <p:nvPr/>
        </p:nvSpPr>
        <p:spPr>
          <a:xfrm>
            <a:off x="909397"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Friends</a:t>
            </a:r>
            <a:endParaRPr b="1" sz="1800">
              <a:solidFill>
                <a:schemeClr val="accent1"/>
              </a:solidFill>
              <a:latin typeface="Consolas"/>
              <a:ea typeface="Consolas"/>
              <a:cs typeface="Consolas"/>
              <a:sym typeface="Consolas"/>
            </a:endParaRPr>
          </a:p>
        </p:txBody>
      </p:sp>
      <p:sp>
        <p:nvSpPr>
          <p:cNvPr id="191" name="Google Shape;191;p18"/>
          <p:cNvSpPr txBox="1"/>
          <p:nvPr/>
        </p:nvSpPr>
        <p:spPr>
          <a:xfrm>
            <a:off x="1043608"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Family</a:t>
            </a:r>
            <a:endParaRPr b="1" sz="1800">
              <a:solidFill>
                <a:schemeClr val="accent1"/>
              </a:solidFill>
              <a:latin typeface="Consolas"/>
              <a:ea typeface="Consolas"/>
              <a:cs typeface="Consolas"/>
              <a:sym typeface="Consolas"/>
            </a:endParaRPr>
          </a:p>
        </p:txBody>
      </p:sp>
      <p:sp>
        <p:nvSpPr>
          <p:cNvPr id="192" name="Google Shape;192;p18"/>
          <p:cNvSpPr txBox="1"/>
          <p:nvPr/>
        </p:nvSpPr>
        <p:spPr>
          <a:xfrm>
            <a:off x="6833965"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Circle</a:t>
            </a:r>
            <a:endParaRPr b="1" sz="1800">
              <a:solidFill>
                <a:schemeClr val="accent3"/>
              </a:solidFill>
              <a:latin typeface="Consolas"/>
              <a:ea typeface="Consolas"/>
              <a:cs typeface="Consolas"/>
              <a:sym typeface="Consolas"/>
            </a:endParaRPr>
          </a:p>
        </p:txBody>
      </p:sp>
      <p:sp>
        <p:nvSpPr>
          <p:cNvPr id="193" name="Google Shape;193;p18"/>
          <p:cNvSpPr txBox="1"/>
          <p:nvPr/>
        </p:nvSpPr>
        <p:spPr>
          <a:xfrm>
            <a:off x="6948264"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Keynote</a:t>
            </a:r>
            <a:endParaRPr b="1" sz="1800">
              <a:solidFill>
                <a:schemeClr val="accent3"/>
              </a:solidFill>
              <a:latin typeface="Consolas"/>
              <a:ea typeface="Consolas"/>
              <a:cs typeface="Consolas"/>
              <a:sym typeface="Consolas"/>
            </a:endParaRPr>
          </a:p>
        </p:txBody>
      </p:sp>
      <p:sp>
        <p:nvSpPr>
          <p:cNvPr id="194" name="Google Shape;194;p18"/>
          <p:cNvSpPr txBox="1"/>
          <p:nvPr/>
        </p:nvSpPr>
        <p:spPr>
          <a:xfrm>
            <a:off x="4005741"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Life</a:t>
            </a:r>
            <a:endParaRPr b="1" sz="1800">
              <a:solidFill>
                <a:schemeClr val="accent4"/>
              </a:solidFill>
              <a:latin typeface="Consolas"/>
              <a:ea typeface="Consolas"/>
              <a:cs typeface="Consolas"/>
              <a:sym typeface="Consolas"/>
            </a:endParaRPr>
          </a:p>
        </p:txBody>
      </p:sp>
      <p:sp>
        <p:nvSpPr>
          <p:cNvPr id="195" name="Google Shape;195;p18"/>
          <p:cNvSpPr txBox="1"/>
          <p:nvPr/>
        </p:nvSpPr>
        <p:spPr>
          <a:xfrm>
            <a:off x="3995936"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Development</a:t>
            </a:r>
            <a:endParaRPr b="1" sz="1800">
              <a:solidFill>
                <a:schemeClr val="accent4"/>
              </a:solidFill>
              <a:latin typeface="Consolas"/>
              <a:ea typeface="Consolas"/>
              <a:cs typeface="Consolas"/>
              <a:sym typeface="Consola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grpSp>
        <p:nvGrpSpPr>
          <p:cNvPr descr="DCEAAB+LCAAAAAAABADtmNuO2jAQht/Fbe9SlBOH5i60okVVW7SgHlRxkSUGXCUOSsyKXcS714Y42CQGUwmpQO7A/m3PzD9OPmUNXpPnBQQeGMZBSj6gYJYGcZ/AGBigHwIPL6PIAF2EQ4RnH9NkuciA93tdLBNnfiAy/x5ES8jWYkRQEO3+eiU9l31BGMXLOJeZDZMOBSthyDJ3gygMIyjK+pjA9Kk4wWJj299DktIDekkaB4QeuDY3b0A+BbxWu2Fu2OIQrugiA4x2YfF48vBYASrzZBMszUGSEZTg/YpBQOsGaUgVyR4s2ktpWDAlaBJEfoRmOIaYRdxNCElY/T8lKXpJMJGnaX6QTOZ0/jOEi7yAQ/RCD5wGUQZ5GebBAn6lB/HstgMWXfYAo4CgJ0khjVlgU+RViFg5DmWGtPO4qOa+OjRXGrVU5I2hLNAIrsh5JWUrxHpWma9KZhsO20AMPQ/hvLh5Wf6pKw4Wi9l8m04zSH4OYDqh0XSfpfKze9Asa/aOAO+toPil3sUsa6RdrIZdnCPr83+lhhsm6ePRfhP7RuWPtEl1o5ULXxsnGeecaZxwJ6qNE0zRuFeGqD/XtnGFccV75n0SJenp9wyXleZpHdAEjuYwhlwzQpj4OKTRhry63RTN5gTDLOPle/wDJ0RY5jWZapnN6Z6vej3Xbrd8H/BMzU3Vy4YfqPuyOdDr9OZ2Sbkj/QnrkjxyoR9KefLwj1lcspXHKZm5Gzxu5n8ODY4jQoN9d9Bg60CDrQcNtvQst68XGuwaGi4FDap+E/vmJDSoG62GhktBg8o4wRSNe2WI+tuEhpYEDVa74/tWJTTYNwkN9h1AQ6clQoNzd9Dg6ECDowcNjvQsd64XGpwaGi4FDap+E/vmJDSoG62GhktBg8o4wRSNe2WI+tuEhrb8pcH0W++cSmhwbhIanDuAhqb0pcG9O2hwdaDB1YMGV3qWu9cLDW4NDZeCBlW/iX1zEhrUjVZDw6WgQWWcYIrGvTJE/W1CQ0eChqbd6vjNSmhwbxIaXG1oGG/+AtL20ugMIQAA" id="201" name="Google Shape;201;p19"/>
          <p:cNvGrpSpPr/>
          <p:nvPr/>
        </p:nvGrpSpPr>
        <p:grpSpPr>
          <a:xfrm>
            <a:off x="2031274" y="63027"/>
            <a:ext cx="5278582" cy="4902166"/>
            <a:chOff x="3596837" y="354820"/>
            <a:chExt cx="5278582" cy="4902166"/>
          </a:xfrm>
        </p:grpSpPr>
        <p:sp>
          <p:nvSpPr>
            <p:cNvPr id="202" name="Google Shape;202;p19"/>
            <p:cNvSpPr/>
            <p:nvPr/>
          </p:nvSpPr>
          <p:spPr>
            <a:xfrm>
              <a:off x="3596837" y="354820"/>
              <a:ext cx="5278582" cy="490216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3" name="Google Shape;203;p19"/>
            <p:cNvSpPr/>
            <p:nvPr/>
          </p:nvSpPr>
          <p:spPr>
            <a:xfrm>
              <a:off x="4252380" y="1643038"/>
              <a:ext cx="697328" cy="370159"/>
            </a:xfrm>
            <a:prstGeom prst="rect">
              <a:avLst/>
            </a:prstGeom>
          </p:spPr>
          <p:txBody>
            <a:bodyPr>
              <a:prstTxWarp prst="textPlain"/>
            </a:bodyPr>
            <a:lstStyle/>
            <a:p>
              <a:pPr lvl="0" algn="l"/>
              <a:r>
                <a:rPr b="0" i="0">
                  <a:ln>
                    <a:noFill/>
                  </a:ln>
                  <a:solidFill>
                    <a:srgbClr val="3F3F3F"/>
                  </a:solidFill>
                  <a:latin typeface="Consolas"/>
                </a:rPr>
                <a:t>60%</a:t>
              </a:r>
            </a:p>
          </p:txBody>
        </p:sp>
        <p:sp>
          <p:nvSpPr>
            <p:cNvPr id="204" name="Google Shape;204;p19"/>
            <p:cNvSpPr/>
            <p:nvPr/>
          </p:nvSpPr>
          <p:spPr>
            <a:xfrm>
              <a:off x="5146338" y="2603641"/>
              <a:ext cx="697328" cy="370159"/>
            </a:xfrm>
            <a:prstGeom prst="rect">
              <a:avLst/>
            </a:prstGeom>
          </p:spPr>
          <p:txBody>
            <a:bodyPr>
              <a:prstTxWarp prst="textPlain"/>
            </a:bodyPr>
            <a:lstStyle/>
            <a:p>
              <a:pPr lvl="0" algn="l"/>
              <a:r>
                <a:rPr b="0" i="0">
                  <a:ln>
                    <a:noFill/>
                  </a:ln>
                  <a:solidFill>
                    <a:srgbClr val="3F3F3F"/>
                  </a:solidFill>
                  <a:latin typeface="Consolas"/>
                </a:rPr>
                <a:t>23%</a:t>
              </a:r>
            </a:p>
          </p:txBody>
        </p:sp>
        <p:sp>
          <p:nvSpPr>
            <p:cNvPr id="205" name="Google Shape;205;p19"/>
            <p:cNvSpPr/>
            <p:nvPr/>
          </p:nvSpPr>
          <p:spPr>
            <a:xfrm>
              <a:off x="5999915" y="1117061"/>
              <a:ext cx="697328" cy="370159"/>
            </a:xfrm>
            <a:prstGeom prst="rect">
              <a:avLst/>
            </a:prstGeom>
          </p:spPr>
          <p:txBody>
            <a:bodyPr>
              <a:prstTxWarp prst="textPlain"/>
            </a:bodyPr>
            <a:lstStyle/>
            <a:p>
              <a:pPr lvl="0" algn="l"/>
              <a:r>
                <a:rPr b="0" i="0">
                  <a:ln>
                    <a:noFill/>
                  </a:ln>
                  <a:solidFill>
                    <a:srgbClr val="3F3F3F"/>
                  </a:solidFill>
                  <a:latin typeface="Consolas"/>
                </a:rPr>
                <a:t>88%</a:t>
              </a:r>
            </a:p>
          </p:txBody>
        </p:sp>
        <p:sp>
          <p:nvSpPr>
            <p:cNvPr id="206" name="Google Shape;206;p19"/>
            <p:cNvSpPr/>
            <p:nvPr/>
          </p:nvSpPr>
          <p:spPr>
            <a:xfrm>
              <a:off x="7406247" y="2049411"/>
              <a:ext cx="697328" cy="370159"/>
            </a:xfrm>
            <a:prstGeom prst="rect">
              <a:avLst/>
            </a:prstGeom>
          </p:spPr>
          <p:txBody>
            <a:bodyPr>
              <a:prstTxWarp prst="textPlain"/>
            </a:bodyPr>
            <a:lstStyle/>
            <a:p>
              <a:pPr lvl="0" algn="l"/>
              <a:r>
                <a:rPr b="0" i="0">
                  <a:ln>
                    <a:noFill/>
                  </a:ln>
                  <a:solidFill>
                    <a:srgbClr val="3F3F3F"/>
                  </a:solidFill>
                  <a:latin typeface="Consolas"/>
                </a:rPr>
                <a:t>49%</a:t>
              </a:r>
            </a:p>
          </p:txBody>
        </p:sp>
        <p:sp>
          <p:nvSpPr>
            <p:cNvPr id="207" name="Google Shape;207;p19"/>
            <p:cNvSpPr/>
            <p:nvPr/>
          </p:nvSpPr>
          <p:spPr>
            <a:xfrm>
              <a:off x="4461132" y="2124245"/>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8" name="Google Shape;208;p19"/>
            <p:cNvSpPr/>
            <p:nvPr/>
          </p:nvSpPr>
          <p:spPr>
            <a:xfrm>
              <a:off x="5355090" y="3084848"/>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9" name="Google Shape;209;p19"/>
            <p:cNvSpPr/>
            <p:nvPr/>
          </p:nvSpPr>
          <p:spPr>
            <a:xfrm>
              <a:off x="6208667" y="1598268"/>
              <a:ext cx="279823" cy="279823"/>
            </a:xfrm>
            <a:custGeom>
              <a:rect b="b" l="l" r="r" t="t"/>
              <a:pathLst>
                <a:path extrusionOk="0" h="34" w="34">
                  <a:moveTo>
                    <a:pt x="17" y="34"/>
                  </a:moveTo>
                  <a:cubicBezTo>
                    <a:pt x="7" y="34"/>
                    <a:pt x="0" y="27"/>
                    <a:pt x="0" y="17"/>
                  </a:cubicBezTo>
                  <a:cubicBezTo>
                    <a:pt x="0" y="8"/>
                    <a:pt x="7" y="0"/>
                    <a:pt x="17" y="0"/>
                  </a:cubicBezTo>
                  <a:cubicBezTo>
                    <a:pt x="26" y="0"/>
                    <a:pt x="34" y="8"/>
                    <a:pt x="34" y="17"/>
                  </a:cubicBezTo>
                  <a:cubicBezTo>
                    <a:pt x="34" y="27"/>
                    <a:pt x="26" y="34"/>
                    <a:pt x="17" y="34"/>
                  </a:cubicBezTo>
                  <a:close/>
                  <a:moveTo>
                    <a:pt x="17" y="7"/>
                  </a:moveTo>
                  <a:cubicBezTo>
                    <a:pt x="11" y="7"/>
                    <a:pt x="7" y="12"/>
                    <a:pt x="7" y="17"/>
                  </a:cubicBezTo>
                  <a:cubicBezTo>
                    <a:pt x="7" y="22"/>
                    <a:pt x="11" y="27"/>
                    <a:pt x="17" y="27"/>
                  </a:cubicBezTo>
                  <a:cubicBezTo>
                    <a:pt x="22" y="27"/>
                    <a:pt x="27" y="22"/>
                    <a:pt x="27" y="17"/>
                  </a:cubicBezTo>
                  <a:cubicBezTo>
                    <a:pt x="27" y="12"/>
                    <a:pt x="22"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0" name="Google Shape;210;p19"/>
            <p:cNvSpPr/>
            <p:nvPr/>
          </p:nvSpPr>
          <p:spPr>
            <a:xfrm>
              <a:off x="7611389" y="2530618"/>
              <a:ext cx="287044" cy="279823"/>
            </a:xfrm>
            <a:custGeom>
              <a:rect b="b" l="l" r="r" t="t"/>
              <a:pathLst>
                <a:path extrusionOk="0" h="34" w="35">
                  <a:moveTo>
                    <a:pt x="17" y="34"/>
                  </a:moveTo>
                  <a:cubicBezTo>
                    <a:pt x="8" y="34"/>
                    <a:pt x="0" y="27"/>
                    <a:pt x="0" y="17"/>
                  </a:cubicBezTo>
                  <a:cubicBezTo>
                    <a:pt x="0" y="8"/>
                    <a:pt x="8" y="0"/>
                    <a:pt x="17" y="0"/>
                  </a:cubicBezTo>
                  <a:cubicBezTo>
                    <a:pt x="27" y="0"/>
                    <a:pt x="35" y="8"/>
                    <a:pt x="35" y="17"/>
                  </a:cubicBezTo>
                  <a:cubicBezTo>
                    <a:pt x="35" y="27"/>
                    <a:pt x="27" y="34"/>
                    <a:pt x="17" y="34"/>
                  </a:cubicBezTo>
                  <a:close/>
                  <a:moveTo>
                    <a:pt x="17" y="7"/>
                  </a:moveTo>
                  <a:cubicBezTo>
                    <a:pt x="12" y="7"/>
                    <a:pt x="7" y="12"/>
                    <a:pt x="7" y="17"/>
                  </a:cubicBezTo>
                  <a:cubicBezTo>
                    <a:pt x="7" y="22"/>
                    <a:pt x="12" y="27"/>
                    <a:pt x="17" y="27"/>
                  </a:cubicBezTo>
                  <a:cubicBezTo>
                    <a:pt x="23" y="27"/>
                    <a:pt x="27" y="22"/>
                    <a:pt x="27" y="17"/>
                  </a:cubicBezTo>
                  <a:cubicBezTo>
                    <a:pt x="27" y="12"/>
                    <a:pt x="23"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1" name="Google Shape;211;p19"/>
            <p:cNvSpPr/>
            <p:nvPr/>
          </p:nvSpPr>
          <p:spPr>
            <a:xfrm>
              <a:off x="6900099"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2" name="Google Shape;212;p19"/>
            <p:cNvSpPr/>
            <p:nvPr/>
          </p:nvSpPr>
          <p:spPr>
            <a:xfrm>
              <a:off x="5493766"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3" name="Google Shape;213;p19"/>
            <p:cNvSpPr/>
            <p:nvPr/>
          </p:nvSpPr>
          <p:spPr>
            <a:xfrm>
              <a:off x="4943813" y="1538514"/>
              <a:ext cx="1102376"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4" name="Google Shape;214;p19"/>
            <p:cNvSpPr/>
            <p:nvPr/>
          </p:nvSpPr>
          <p:spPr>
            <a:xfrm>
              <a:off x="3746231"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5" name="Google Shape;215;p19"/>
            <p:cNvSpPr/>
            <p:nvPr/>
          </p:nvSpPr>
          <p:spPr>
            <a:xfrm>
              <a:off x="4943813" y="3431467"/>
              <a:ext cx="1102376" cy="932350"/>
            </a:xfrm>
            <a:custGeom>
              <a:rect b="b" l="l" r="r" t="t"/>
              <a:pathLst>
                <a:path extrusionOk="0" h="938759" w="1092210">
                  <a:moveTo>
                    <a:pt x="541591" y="0"/>
                  </a:moveTo>
                  <a:lnTo>
                    <a:pt x="1092210" y="938759"/>
                  </a:lnTo>
                  <a:lnTo>
                    <a:pt x="541592" y="938759"/>
                  </a:lnTo>
                  <a:lnTo>
                    <a:pt x="0" y="938759"/>
                  </a:lnTo>
                  <a:lnTo>
                    <a:pt x="541592" y="584919"/>
                  </a:lnTo>
                  <a:lnTo>
                    <a:pt x="541591" y="584919"/>
                  </a:lnTo>
                  <a:lnTo>
                    <a:pt x="0" y="938759"/>
                  </a:lnTo>
                  <a:close/>
                </a:path>
              </a:pathLst>
            </a:cu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6" name="Google Shape;216;p19"/>
            <p:cNvSpPr/>
            <p:nvPr/>
          </p:nvSpPr>
          <p:spPr>
            <a:xfrm>
              <a:off x="6900099" y="2866406"/>
              <a:ext cx="1709624" cy="1497411"/>
            </a:xfrm>
            <a:custGeom>
              <a:rect b="b" l="l" r="r" t="t"/>
              <a:pathLst>
                <a:path extrusionOk="0" h="1680739" w="1084989">
                  <a:moveTo>
                    <a:pt x="541592" y="0"/>
                  </a:moveTo>
                  <a:lnTo>
                    <a:pt x="1084989" y="1680738"/>
                  </a:lnTo>
                  <a:lnTo>
                    <a:pt x="1084989" y="1680738"/>
                  </a:lnTo>
                  <a:lnTo>
                    <a:pt x="1084989" y="1680738"/>
                  </a:lnTo>
                  <a:lnTo>
                    <a:pt x="1084989" y="1680739"/>
                  </a:lnTo>
                  <a:lnTo>
                    <a:pt x="1084988" y="1680738"/>
                  </a:lnTo>
                  <a:lnTo>
                    <a:pt x="541592" y="1680738"/>
                  </a:lnTo>
                  <a:lnTo>
                    <a:pt x="2" y="1680738"/>
                  </a:lnTo>
                  <a:lnTo>
                    <a:pt x="0" y="1680739"/>
                  </a:lnTo>
                  <a:lnTo>
                    <a:pt x="1" y="1680738"/>
                  </a:lnTo>
                  <a:lnTo>
                    <a:pt x="0" y="1680738"/>
                  </a:lnTo>
                  <a:lnTo>
                    <a:pt x="1" y="1680738"/>
                  </a:lnTo>
                  <a:close/>
                </a:path>
              </a:pathLst>
            </a:cu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7" name="Google Shape;217;p19"/>
            <p:cNvSpPr/>
            <p:nvPr/>
          </p:nvSpPr>
          <p:spPr>
            <a:xfrm>
              <a:off x="3746231" y="2470864"/>
              <a:ext cx="1709624" cy="189295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8" name="Google Shape;218;p19"/>
            <p:cNvSpPr/>
            <p:nvPr/>
          </p:nvSpPr>
          <p:spPr>
            <a:xfrm>
              <a:off x="5493766" y="1934056"/>
              <a:ext cx="1709624" cy="2429761"/>
            </a:xfrm>
            <a:custGeom>
              <a:rect b="b" l="l" r="r" t="t"/>
              <a:pathLst>
                <a:path extrusionOk="0" h="1482156" w="1707818">
                  <a:moveTo>
                    <a:pt x="853908" y="0"/>
                  </a:moveTo>
                  <a:lnTo>
                    <a:pt x="853909" y="2"/>
                  </a:lnTo>
                  <a:lnTo>
                    <a:pt x="853910" y="0"/>
                  </a:lnTo>
                  <a:lnTo>
                    <a:pt x="853910" y="4"/>
                  </a:lnTo>
                  <a:lnTo>
                    <a:pt x="1707817" y="1482155"/>
                  </a:lnTo>
                  <a:lnTo>
                    <a:pt x="1707818" y="1482155"/>
                  </a:lnTo>
                  <a:lnTo>
                    <a:pt x="1707818" y="1482155"/>
                  </a:lnTo>
                  <a:lnTo>
                    <a:pt x="1707818" y="1482156"/>
                  </a:lnTo>
                  <a:lnTo>
                    <a:pt x="1707817" y="1482155"/>
                  </a:lnTo>
                  <a:lnTo>
                    <a:pt x="853909" y="1482155"/>
                  </a:lnTo>
                  <a:lnTo>
                    <a:pt x="2" y="1482155"/>
                  </a:lnTo>
                  <a:lnTo>
                    <a:pt x="0" y="1482156"/>
                  </a:lnTo>
                  <a:lnTo>
                    <a:pt x="1" y="1482155"/>
                  </a:lnTo>
                  <a:lnTo>
                    <a:pt x="0" y="1482155"/>
                  </a:lnTo>
                  <a:lnTo>
                    <a:pt x="1" y="1482155"/>
                  </a:lnTo>
                  <a:lnTo>
                    <a:pt x="853908" y="4"/>
                  </a:lnTo>
                  <a:close/>
                </a:path>
              </a:pathLst>
            </a:cu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9" name="Google Shape;219;p19"/>
            <p:cNvSpPr/>
            <p:nvPr/>
          </p:nvSpPr>
          <p:spPr>
            <a:xfrm>
              <a:off x="3746231" y="4902072"/>
              <a:ext cx="4863492" cy="354914"/>
            </a:xfrm>
            <a:prstGeom prst="rect">
              <a:avLst/>
            </a:prstGeom>
            <a:noFill/>
            <a:ln>
              <a:noFill/>
            </a:ln>
          </p:spPr>
          <p:txBody>
            <a:bodyPr anchorCtr="0" anchor="t" bIns="46800" lIns="90000" spcFirstLastPara="1" rIns="90000" wrap="square" tIns="46800">
              <a:noAutofit/>
            </a:bodyPr>
            <a:lstStyle/>
            <a:p>
              <a:pPr indent="0" lvl="0" marL="0" marR="0" rtl="0" algn="ctr">
                <a:spcBef>
                  <a:spcPts val="0"/>
                </a:spcBef>
                <a:spcAft>
                  <a:spcPts val="0"/>
                </a:spcAft>
                <a:buNone/>
              </a:pPr>
              <a:r>
                <a:t/>
              </a:r>
              <a:endParaRPr sz="1600">
                <a:solidFill>
                  <a:schemeClr val="dk1"/>
                </a:solidFill>
                <a:latin typeface="Consolas"/>
                <a:ea typeface="Consolas"/>
                <a:cs typeface="Consolas"/>
                <a:sym typeface="Consolas"/>
              </a:endParaRPr>
            </a:p>
          </p:txBody>
        </p:sp>
        <p:sp>
          <p:nvSpPr>
            <p:cNvPr id="220" name="Google Shape;220;p19"/>
            <p:cNvSpPr/>
            <p:nvPr/>
          </p:nvSpPr>
          <p:spPr>
            <a:xfrm>
              <a:off x="3746231" y="4466067"/>
              <a:ext cx="4863492" cy="341760"/>
            </a:xfrm>
            <a:prstGeom prst="rect">
              <a:avLst/>
            </a:prstGeom>
            <a:noFill/>
            <a:ln>
              <a:noFill/>
            </a:ln>
          </p:spPr>
          <p:txBody>
            <a:bodyPr anchorCtr="0" anchor="ctr" bIns="45700" lIns="90000" spcFirstLastPara="1" rIns="91425" wrap="square" tIns="45700">
              <a:noAutofit/>
            </a:bodyPr>
            <a:lstStyle/>
            <a:p>
              <a:pPr indent="0" lvl="0" marL="0" marR="0" rtl="0" algn="ctr">
                <a:lnSpc>
                  <a:spcPct val="90000"/>
                </a:lnSpc>
                <a:spcBef>
                  <a:spcPts val="0"/>
                </a:spcBef>
                <a:spcAft>
                  <a:spcPts val="0"/>
                </a:spcAft>
                <a:buNone/>
              </a:pPr>
              <a:r>
                <a:rPr b="1" lang="tr-TR" sz="1665">
                  <a:solidFill>
                    <a:schemeClr val="dk1"/>
                  </a:solidFill>
                  <a:latin typeface="Consolas"/>
                  <a:ea typeface="Consolas"/>
                  <a:cs typeface="Consolas"/>
                  <a:sym typeface="Consolas"/>
                </a:rPr>
                <a:t>Desktop Project</a:t>
              </a:r>
              <a:endParaRPr b="1" sz="1665">
                <a:solidFill>
                  <a:schemeClr val="dk1"/>
                </a:solidFill>
                <a:latin typeface="Consolas"/>
                <a:ea typeface="Consolas"/>
                <a:cs typeface="Consolas"/>
                <a:sym typeface="Consolas"/>
              </a:endParaRPr>
            </a:p>
          </p:txBody>
        </p:sp>
        <p:cxnSp>
          <p:nvCxnSpPr>
            <p:cNvPr id="221" name="Google Shape;221;p19"/>
            <p:cNvCxnSpPr/>
            <p:nvPr/>
          </p:nvCxnSpPr>
          <p:spPr>
            <a:xfrm rot="10800000">
              <a:off x="3695402" y="4831303"/>
              <a:ext cx="4991398" cy="0"/>
            </a:xfrm>
            <a:prstGeom prst="straightConnector1">
              <a:avLst/>
            </a:prstGeom>
            <a:noFill/>
            <a:ln cap="flat" cmpd="sng" w="12700">
              <a:solidFill>
                <a:srgbClr val="697687"/>
              </a:solidFill>
              <a:prstDash val="solid"/>
              <a:miter lim="8000"/>
              <a:headEnd len="sm" w="sm" type="none"/>
              <a:tailEnd len="sm" w="sm" type="none"/>
            </a:ln>
          </p:spPr>
        </p:cxnSp>
        <p:cxnSp>
          <p:nvCxnSpPr>
            <p:cNvPr id="222" name="Google Shape;222;p19"/>
            <p:cNvCxnSpPr/>
            <p:nvPr/>
          </p:nvCxnSpPr>
          <p:spPr>
            <a:xfrm rot="10800000">
              <a:off x="3695402" y="4399503"/>
              <a:ext cx="4991398" cy="0"/>
            </a:xfrm>
            <a:prstGeom prst="straightConnector1">
              <a:avLst/>
            </a:prstGeom>
            <a:noFill/>
            <a:ln cap="flat" cmpd="sng" w="12700">
              <a:solidFill>
                <a:srgbClr val="697687"/>
              </a:solidFill>
              <a:prstDash val="solid"/>
              <a:miter lim="8000"/>
              <a:headEnd len="sm" w="sm" type="none"/>
              <a:tailEnd len="sm" w="sm" type="none"/>
            </a:ln>
          </p:spPr>
        </p:cxnSp>
      </p:grpSp>
      <p:sp>
        <p:nvSpPr>
          <p:cNvPr id="223" name="Google Shape;223;p19"/>
          <p:cNvSpPr/>
          <p:nvPr/>
        </p:nvSpPr>
        <p:spPr>
          <a:xfrm rot="2702696">
            <a:off x="-801697" y="1778459"/>
            <a:ext cx="1603394" cy="1603394"/>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24" name="Google Shape;224;p19"/>
          <p:cNvSpPr/>
          <p:nvPr/>
        </p:nvSpPr>
        <p:spPr>
          <a:xfrm rot="2702696">
            <a:off x="8342303" y="1778458"/>
            <a:ext cx="1603394" cy="160339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pic>
        <p:nvPicPr>
          <p:cNvPr id="230" name="Google Shape;230;p20"/>
          <p:cNvPicPr preferRelativeResize="0"/>
          <p:nvPr/>
        </p:nvPicPr>
        <p:blipFill rotWithShape="1">
          <a:blip r:embed="rId3">
            <a:alphaModFix/>
          </a:blip>
          <a:srcRect b="0" l="0" r="0" t="0"/>
          <a:stretch/>
        </p:blipFill>
        <p:spPr>
          <a:xfrm>
            <a:off x="-3143250" y="0"/>
            <a:ext cx="7715250" cy="5143500"/>
          </a:xfrm>
          <a:prstGeom prst="rect">
            <a:avLst/>
          </a:prstGeom>
          <a:noFill/>
          <a:ln>
            <a:noFill/>
          </a:ln>
        </p:spPr>
      </p:pic>
      <p:sp>
        <p:nvSpPr>
          <p:cNvPr id="231" name="Google Shape;231;p20"/>
          <p:cNvSpPr/>
          <p:nvPr/>
        </p:nvSpPr>
        <p:spPr>
          <a:xfrm>
            <a:off x="1691680" y="2715766"/>
            <a:ext cx="3888432" cy="1656184"/>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2" name="Google Shape;232;p20"/>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02</a:t>
            </a:r>
            <a:endParaRPr b="1" sz="7200">
              <a:solidFill>
                <a:schemeClr val="lt1"/>
              </a:solidFill>
              <a:latin typeface="Consolas"/>
              <a:ea typeface="Consolas"/>
              <a:cs typeface="Consolas"/>
              <a:sym typeface="Consolas"/>
            </a:endParaRPr>
          </a:p>
        </p:txBody>
      </p:sp>
      <p:sp>
        <p:nvSpPr>
          <p:cNvPr id="233" name="Google Shape;233;p20"/>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Social Media</a:t>
            </a:r>
            <a:endParaRPr b="1" sz="2400">
              <a:solidFill>
                <a:schemeClr val="lt1"/>
              </a:solidFill>
              <a:latin typeface="Consolas"/>
              <a:ea typeface="Consolas"/>
              <a:cs typeface="Consolas"/>
              <a:sym typeface="Consolas"/>
            </a:endParaRPr>
          </a:p>
        </p:txBody>
      </p:sp>
      <p:sp>
        <p:nvSpPr>
          <p:cNvPr id="234" name="Google Shape;234;p20"/>
          <p:cNvSpPr/>
          <p:nvPr/>
        </p:nvSpPr>
        <p:spPr>
          <a:xfrm>
            <a:off x="7092280" y="-360040"/>
            <a:ext cx="576064" cy="1275606"/>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5" name="Google Shape;235;p20"/>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Our Values</a:t>
            </a:r>
            <a:endParaRPr b="1" sz="1800">
              <a:solidFill>
                <a:schemeClr val="accent3"/>
              </a:solidFill>
              <a:latin typeface="Consolas"/>
              <a:ea typeface="Consolas"/>
              <a:cs typeface="Consolas"/>
              <a:sym typeface="Consolas"/>
            </a:endParaRPr>
          </a:p>
        </p:txBody>
      </p:sp>
      <p:sp>
        <p:nvSpPr>
          <p:cNvPr id="236" name="Google Shape;236;p20"/>
          <p:cNvSpPr txBox="1"/>
          <p:nvPr/>
        </p:nvSpPr>
        <p:spPr>
          <a:xfrm>
            <a:off x="6066719" y="2067694"/>
            <a:ext cx="2430823" cy="219976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A complex idea can be conveyed with just a single still image, namely making it possible to absorb large amounts of data quickly. A complex idea can be conveyed with just a single still image, namely making it possible to absorb large amounts of data quickly.</a:t>
            </a:r>
            <a:endParaRPr sz="1200">
              <a:solidFill>
                <a:schemeClr val="dk1"/>
              </a:solidFill>
              <a:latin typeface="Consolas"/>
              <a:ea typeface="Consolas"/>
              <a:cs typeface="Consolas"/>
              <a:sym typeface="Consola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21"/>
          <p:cNvSpPr/>
          <p:nvPr/>
        </p:nvSpPr>
        <p:spPr>
          <a:xfrm>
            <a:off x="0" y="0"/>
            <a:ext cx="349188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243" name="Google Shape;243;p21"/>
          <p:cNvPicPr preferRelativeResize="0"/>
          <p:nvPr/>
        </p:nvPicPr>
        <p:blipFill rotWithShape="1">
          <a:blip r:embed="rId3">
            <a:alphaModFix/>
          </a:blip>
          <a:srcRect b="0" l="0" r="0" t="0"/>
          <a:stretch/>
        </p:blipFill>
        <p:spPr>
          <a:xfrm>
            <a:off x="611560" y="1059582"/>
            <a:ext cx="4361681" cy="2907787"/>
          </a:xfrm>
          <a:prstGeom prst="rect">
            <a:avLst/>
          </a:prstGeom>
          <a:noFill/>
          <a:ln>
            <a:noFill/>
          </a:ln>
        </p:spPr>
      </p:pic>
      <p:sp>
        <p:nvSpPr>
          <p:cNvPr id="244" name="Google Shape;244;p21"/>
          <p:cNvSpPr txBox="1"/>
          <p:nvPr/>
        </p:nvSpPr>
        <p:spPr>
          <a:xfrm>
            <a:off x="5724128" y="911241"/>
            <a:ext cx="259228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accent1"/>
                </a:solidFill>
                <a:latin typeface="Consolas"/>
                <a:ea typeface="Consolas"/>
                <a:cs typeface="Consolas"/>
                <a:sym typeface="Consolas"/>
              </a:rPr>
              <a:t>Annual Meeting</a:t>
            </a:r>
            <a:endParaRPr b="1" sz="2000">
              <a:solidFill>
                <a:schemeClr val="accent1"/>
              </a:solidFill>
              <a:latin typeface="Consolas"/>
              <a:ea typeface="Consolas"/>
              <a:cs typeface="Consolas"/>
              <a:sym typeface="Consolas"/>
            </a:endParaRPr>
          </a:p>
        </p:txBody>
      </p:sp>
      <p:sp>
        <p:nvSpPr>
          <p:cNvPr id="245" name="Google Shape;245;p21"/>
          <p:cNvSpPr txBox="1"/>
          <p:nvPr/>
        </p:nvSpPr>
        <p:spPr>
          <a:xfrm>
            <a:off x="5724128" y="1563638"/>
            <a:ext cx="2624740" cy="215167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theme/theme1.xml><?xml version="1.0" encoding="utf-8"?>
<a:theme xmlns:a="http://schemas.openxmlformats.org/drawingml/2006/main" xmlns:r="http://schemas.openxmlformats.org/officeDocument/2006/relationships" name="Mountain Travel Presentation，Freepptbackgrounds.net">
  <a:themeElements>
    <a:clrScheme name="Office">
      <a:dk1>
        <a:srgbClr val="000000"/>
      </a:dk1>
      <a:lt1>
        <a:srgbClr val="FFFFFF"/>
      </a:lt1>
      <a:dk2>
        <a:srgbClr val="778495"/>
      </a:dk2>
      <a:lt2>
        <a:srgbClr val="F0F0F0"/>
      </a:lt2>
      <a:accent1>
        <a:srgbClr val="2B4E72"/>
      </a:accent1>
      <a:accent2>
        <a:srgbClr val="2790B0"/>
      </a:accent2>
      <a:accent3>
        <a:srgbClr val="94BA65"/>
      </a:accent3>
      <a:accent4>
        <a:srgbClr val="353432"/>
      </a:accent4>
      <a:accent5>
        <a:srgbClr val="4E4D4A"/>
      </a:accent5>
      <a:accent6>
        <a:srgbClr val="BFBFBF"/>
      </a:accent6>
      <a:hlink>
        <a:srgbClr val="0077B5"/>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