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6" r:id="rId3"/>
    <p:sldId id="289" r:id="rId4"/>
    <p:sldId id="293" r:id="rId5"/>
    <p:sldId id="292" r:id="rId6"/>
    <p:sldId id="266" r:id="rId7"/>
    <p:sldId id="29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78" y="11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t>25/06/2025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25/06/2025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25/06/2025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25/06/2025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t>25/06/2025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25/06/2025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25/06/2025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25/06/2025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25/06/2025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25/06/2025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t>25/06/2025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t>25/06/2025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th&#225;nh%20ca%20PDF/Con%20chi&#234;n%20l&#7841;c.pdf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 </a:t>
            </a:r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chiên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lạc</a:t>
            </a:r>
            <a:endParaRPr lang="en-US" sz="6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36302" y="4682062"/>
            <a:ext cx="2696646" cy="457201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Tác </a:t>
            </a:r>
            <a:r>
              <a:rPr lang="en-US" dirty="0" err="1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giả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: THẾ THÔNG</a:t>
            </a:r>
            <a:endParaRPr lang="en-US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530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447479"/>
            <a:ext cx="113792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Nếu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ai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ngươi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trăm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chiên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mà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lạc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mất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con,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lại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chín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mươi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chín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ở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tận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đồng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hoang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tìm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chiên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thất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lạc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vi-VN" sz="66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54282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431713"/>
            <a:ext cx="113792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..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Tìm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rồi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chan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hòa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niềm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vui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Quàng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chiên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vai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long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mừng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khôn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xiết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Này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bà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ơi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chia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vui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tôi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vì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chiên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ngỡ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mất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nay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lại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tìm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thấy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66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3795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494777"/>
            <a:ext cx="113792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trời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mừng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rỡ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vì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tội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lỗi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trở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về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hơn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chính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nhân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chẳng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cần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sám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hối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ăn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năn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Diệu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vợi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ai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đâu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suy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thấu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Trời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bao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dung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lân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ái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luôn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xót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thương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64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92176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463244"/>
            <a:ext cx="113792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6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Chắt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chiu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bao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tháng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ngày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mười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đồng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quan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-Người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phụ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nữ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nghèo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nàn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hôm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nọ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chẳng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may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đánh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rơi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mất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đồng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thôi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lại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lo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kiếm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tìm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endParaRPr lang="vi-VN" sz="6000" b="1" i="0" dirty="0">
              <a:solidFill>
                <a:srgbClr val="FF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78790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92700" y="288110"/>
            <a:ext cx="11379200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7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..</a:t>
            </a:r>
            <a:r>
              <a:rPr lang="vi-VN" sz="72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Tìm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miệt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mài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chong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đèn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cả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đêm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tìm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sao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ra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đồng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bạc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ở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đâu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Tìm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hân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hoan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cùng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loan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xóm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làng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Đồng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quan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kia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ngỡ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mất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nay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lại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tìm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>
                <a:latin typeface="Arial" panose="020B0604020202020204" pitchFamily="34" charset="0"/>
                <a:cs typeface="Arial" panose="020B0604020202020204" pitchFamily="34" charset="0"/>
              </a:rPr>
              <a:t>thấy</a:t>
            </a:r>
            <a:r>
              <a:rPr lang="en-US" sz="66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vi-VN" sz="6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6600" b="1" dirty="0"/>
              <a:t> </a:t>
            </a:r>
            <a:endParaRPr lang="vi-VN" sz="66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54051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494777"/>
            <a:ext cx="113792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trời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mừng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rỡ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vì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tội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lỗi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trở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về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hơn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chính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nhân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chẳng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cần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sám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hối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ăn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năn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Diệu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vợi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ai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đâu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suy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thấu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Trời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bao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dung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lân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ái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luôn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xót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thương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64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737095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78</TotalTime>
  <Words>238</Words>
  <Application>Microsoft Office PowerPoint</Application>
  <PresentationFormat>Widescreen</PresentationFormat>
  <Paragraphs>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Century Gothic</vt:lpstr>
      <vt:lpstr>Garamond</vt:lpstr>
      <vt:lpstr>Roboto</vt:lpstr>
      <vt:lpstr>Verdana</vt:lpstr>
      <vt:lpstr>Savon</vt:lpstr>
      <vt:lpstr>Con chiên lạc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Admin</cp:lastModifiedBy>
  <cp:revision>53</cp:revision>
  <dcterms:created xsi:type="dcterms:W3CDTF">2024-12-09T09:39:37Z</dcterms:created>
  <dcterms:modified xsi:type="dcterms:W3CDTF">2025-06-25T15:48:40Z</dcterms:modified>
</cp:coreProperties>
</file>