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93" r:id="rId5"/>
    <p:sldMasterId id="2147483718" r:id="rId6"/>
    <p:sldMasterId id="2147483730" r:id="rId7"/>
  </p:sldMasterIdLst>
  <p:notesMasterIdLst>
    <p:notesMasterId r:id="rId48"/>
  </p:notesMasterIdLst>
  <p:handoutMasterIdLst>
    <p:handoutMasterId r:id="rId49"/>
  </p:handoutMasterIdLst>
  <p:sldIdLst>
    <p:sldId id="694" r:id="rId8"/>
    <p:sldId id="689" r:id="rId9"/>
    <p:sldId id="690" r:id="rId10"/>
    <p:sldId id="485" r:id="rId11"/>
    <p:sldId id="1714" r:id="rId12"/>
    <p:sldId id="695" r:id="rId13"/>
    <p:sldId id="460" r:id="rId14"/>
    <p:sldId id="1738" r:id="rId15"/>
    <p:sldId id="1739" r:id="rId16"/>
    <p:sldId id="1753" r:id="rId17"/>
    <p:sldId id="696" r:id="rId18"/>
    <p:sldId id="698" r:id="rId19"/>
    <p:sldId id="699" r:id="rId20"/>
    <p:sldId id="700" r:id="rId21"/>
    <p:sldId id="701" r:id="rId22"/>
    <p:sldId id="702" r:id="rId23"/>
    <p:sldId id="703" r:id="rId24"/>
    <p:sldId id="284" r:id="rId25"/>
    <p:sldId id="273" r:id="rId26"/>
    <p:sldId id="261" r:id="rId27"/>
    <p:sldId id="263" r:id="rId28"/>
    <p:sldId id="264" r:id="rId29"/>
    <p:sldId id="265" r:id="rId30"/>
    <p:sldId id="266" r:id="rId31"/>
    <p:sldId id="281" r:id="rId32"/>
    <p:sldId id="267" r:id="rId33"/>
    <p:sldId id="268" r:id="rId34"/>
    <p:sldId id="436" r:id="rId35"/>
    <p:sldId id="1741" r:id="rId36"/>
    <p:sldId id="1742" r:id="rId37"/>
    <p:sldId id="1743" r:id="rId38"/>
    <p:sldId id="1744" r:id="rId39"/>
    <p:sldId id="1745" r:id="rId40"/>
    <p:sldId id="1749" r:id="rId41"/>
    <p:sldId id="1747" r:id="rId42"/>
    <p:sldId id="1748" r:id="rId43"/>
    <p:sldId id="1750" r:id="rId44"/>
    <p:sldId id="1752" r:id="rId45"/>
    <p:sldId id="1751" r:id="rId46"/>
    <p:sldId id="1754" r:id="rId47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7BD0D4-F33D-4843-AB97-C370208924B1}">
          <p14:sldIdLst>
            <p14:sldId id="694"/>
            <p14:sldId id="689"/>
            <p14:sldId id="690"/>
            <p14:sldId id="485"/>
            <p14:sldId id="1714"/>
            <p14:sldId id="695"/>
            <p14:sldId id="460"/>
            <p14:sldId id="1738"/>
            <p14:sldId id="1739"/>
            <p14:sldId id="1753"/>
            <p14:sldId id="696"/>
            <p14:sldId id="698"/>
            <p14:sldId id="699"/>
            <p14:sldId id="700"/>
            <p14:sldId id="701"/>
            <p14:sldId id="702"/>
            <p14:sldId id="703"/>
            <p14:sldId id="284"/>
            <p14:sldId id="273"/>
            <p14:sldId id="261"/>
            <p14:sldId id="263"/>
            <p14:sldId id="264"/>
            <p14:sldId id="265"/>
            <p14:sldId id="266"/>
            <p14:sldId id="281"/>
            <p14:sldId id="267"/>
            <p14:sldId id="268"/>
            <p14:sldId id="436"/>
            <p14:sldId id="1741"/>
            <p14:sldId id="1742"/>
            <p14:sldId id="1743"/>
            <p14:sldId id="1744"/>
            <p14:sldId id="1745"/>
            <p14:sldId id="1749"/>
            <p14:sldId id="1747"/>
            <p14:sldId id="1748"/>
            <p14:sldId id="1750"/>
          </p14:sldIdLst>
        </p14:section>
        <p14:section name="Untitled Section" id="{665CA7C6-79C7-4D6F-A690-52FA8DCCDA5D}">
          <p14:sldIdLst>
            <p14:sldId id="1752"/>
            <p14:sldId id="1751"/>
            <p14:sldId id="17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B65D8C-99A5-44F9-8F21-9B58C7BE9FD3}" name="Tim Wilke" initials="TW" userId="S::tim.wilke@ic-intracom.com::aac3987b-82f6-4471-8ab4-53722a676ab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sha Goch" initials="MG" lastIdx="2" clrIdx="0">
    <p:extLst>
      <p:ext uri="{19B8F6BF-5375-455C-9EA6-DF929625EA0E}">
        <p15:presenceInfo xmlns:p15="http://schemas.microsoft.com/office/powerpoint/2012/main" userId="S-1-5-21-1752214487-4027628205-4229245623-16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EEE"/>
    <a:srgbClr val="135E8C"/>
    <a:srgbClr val="CAE2D4"/>
    <a:srgbClr val="F4854A"/>
    <a:srgbClr val="D06C2E"/>
    <a:srgbClr val="FF6600"/>
    <a:srgbClr val="005187"/>
    <a:srgbClr val="0081C6"/>
    <a:srgbClr val="084165"/>
    <a:srgbClr val="008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C79E8F-4878-4B20-A20C-3BA34BEF6C4C}" v="1" dt="2026-04-22T13:40:55.0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4" autoAdjust="0"/>
    <p:restoredTop sz="85890" autoAdjust="0"/>
  </p:normalViewPr>
  <p:slideViewPr>
    <p:cSldViewPr>
      <p:cViewPr varScale="1">
        <p:scale>
          <a:sx n="82" d="100"/>
          <a:sy n="82" d="100"/>
        </p:scale>
        <p:origin x="94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309"/>
    </p:cViewPr>
  </p:sorterViewPr>
  <p:notesViewPr>
    <p:cSldViewPr>
      <p:cViewPr varScale="1">
        <p:scale>
          <a:sx n="86" d="100"/>
          <a:sy n="86" d="100"/>
        </p:scale>
        <p:origin x="3096" y="208"/>
      </p:cViewPr>
      <p:guideLst>
        <p:guide orient="horz" pos="3224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Relationship Id="rId57" Type="http://schemas.microsoft.com/office/2018/10/relationships/authors" Target="author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ke Becher" userId="a9feace8-90cc-415f-9207-3f24cd097273" providerId="ADAL" clId="{A42EEAC8-F013-4AF0-83C4-456CEF5D317E}"/>
    <pc:docChg chg="modSld">
      <pc:chgData name="Maike Becher" userId="a9feace8-90cc-415f-9207-3f24cd097273" providerId="ADAL" clId="{A42EEAC8-F013-4AF0-83C4-456CEF5D317E}" dt="2026-04-22T13:40:54.988" v="0"/>
      <pc:docMkLst>
        <pc:docMk/>
      </pc:docMkLst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738203996" sldId="261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793368202" sldId="263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538588509" sldId="264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840136076" sldId="265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961570243" sldId="266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962056715" sldId="267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1836586057" sldId="268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918990152" sldId="273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609162444" sldId="281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080209542" sldId="284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884437369" sldId="436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907043153" sldId="460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829269452" sldId="485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994784096" sldId="689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61432661" sldId="690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583419823" sldId="694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720552827" sldId="695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966162080" sldId="696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180438830" sldId="698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55261561" sldId="699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179924775" sldId="700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228396974" sldId="701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4059095498" sldId="702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94979045" sldId="703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742034989" sldId="1714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900199162" sldId="1738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686397640" sldId="1739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735538351" sldId="1741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1239147780" sldId="1742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314712298" sldId="1743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281966399" sldId="1744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1606308356" sldId="1745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3214421825" sldId="1747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1059934878" sldId="1748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752089187" sldId="1749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401256816" sldId="1750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986962798" sldId="1751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640701362" sldId="1752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2588958745" sldId="1753"/>
        </pc:sldMkLst>
      </pc:sldChg>
      <pc:sldChg chg="modTransition">
        <pc:chgData name="Maike Becher" userId="a9feace8-90cc-415f-9207-3f24cd097273" providerId="ADAL" clId="{A42EEAC8-F013-4AF0-83C4-456CEF5D317E}" dt="2026-04-22T13:40:54.988" v="0"/>
        <pc:sldMkLst>
          <pc:docMk/>
          <pc:sldMk cId="643343913" sldId="175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098765344158624"/>
          <c:w val="0.7905000979353185"/>
          <c:h val="0.790123465584137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C32-694A-BA93-2FAEE1DF53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C32-694A-BA93-2FAEE1DF53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C32-694A-BA93-2FAEE1DF53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C32-694A-BA93-2FAEE1DF53E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7C32-694A-BA93-2FAEE1DF53E3}"/>
              </c:ext>
            </c:extLst>
          </c:dPt>
          <c:dLbls>
            <c:dLbl>
              <c:idx val="1"/>
              <c:layout>
                <c:manualLayout>
                  <c:x val="0.19887404012577359"/>
                  <c:y val="-7.26342055157411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32-694A-BA93-2FAEE1DF53E3}"/>
                </c:ext>
              </c:extLst>
            </c:dLbl>
            <c:dLbl>
              <c:idx val="2"/>
              <c:layout>
                <c:manualLayout>
                  <c:x val="-0.11884086543751302"/>
                  <c:y val="0.123211430093747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678622F-0126-4D49-B7F0-000D15410F31}" type="CATEGORYNAME">
                      <a:rPr lang="en-US" altLang="zh-CN">
                        <a:solidFill>
                          <a:schemeClr val="bg1"/>
                        </a:solidFill>
                      </a:rPr>
                      <a:pPr>
                        <a:defRPr sz="2000">
                          <a:solidFill>
                            <a:schemeClr val="bg1"/>
                          </a:solidFill>
                        </a:defRPr>
                      </a:pPr>
                      <a:t>[RUBRIKENNAME]</a:t>
                    </a:fld>
                    <a:r>
                      <a:rPr lang="en-US" altLang="zh-CN" baseline="0" dirty="0">
                        <a:solidFill>
                          <a:schemeClr val="bg1"/>
                        </a:solidFill>
                      </a:rPr>
                      <a:t>
</a:t>
                    </a:r>
                    <a:fld id="{B344AD58-EB67-FA4D-8536-C60711ABC67F}" type="PERCENTAGE">
                      <a:rPr lang="en-US" altLang="zh-CN" baseline="0">
                        <a:solidFill>
                          <a:schemeClr val="bg1"/>
                        </a:solidFill>
                      </a:rPr>
                      <a:pPr>
                        <a:defRPr sz="2000">
                          <a:solidFill>
                            <a:schemeClr val="bg1"/>
                          </a:solidFill>
                        </a:defRPr>
                      </a:pPr>
                      <a:t>[PROZENTSATZ]</a:t>
                    </a:fld>
                    <a:endParaRPr lang="en-US" altLang="zh-CN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A6A6A6"/>
                </a:solidFill>
                <a:ln>
                  <a:noFill/>
                </a:ln>
                <a:effectLst>
                  <a:softEdge rad="1270000"/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 alt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C32-694A-BA93-2FAEE1DF53E3}"/>
                </c:ext>
              </c:extLst>
            </c:dLbl>
            <c:dLbl>
              <c:idx val="3"/>
              <c:layout>
                <c:manualLayout>
                  <c:x val="-9.5378029528579614E-2"/>
                  <c:y val="6.53851167448907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FAA3C36-85D8-5140-BD9B-3856E84E7236}" type="CATEGORYNAME">
                      <a:rPr lang="en-US" altLang="zh-CN" dirty="0">
                        <a:solidFill>
                          <a:schemeClr val="bg1"/>
                        </a:solidFill>
                      </a:rPr>
                      <a:pPr>
                        <a:defRPr sz="2000">
                          <a:solidFill>
                            <a:schemeClr val="bg1"/>
                          </a:solidFill>
                        </a:defRPr>
                      </a:pPr>
                      <a:t>[RUBRIKENNAME]</a:t>
                    </a:fld>
                    <a:r>
                      <a:rPr lang="en-US" altLang="zh-CN" baseline="0" dirty="0">
                        <a:solidFill>
                          <a:schemeClr val="bg1"/>
                        </a:solidFill>
                      </a:rPr>
                      <a:t>
</a:t>
                    </a:r>
                    <a:fld id="{502BF216-1BAA-1844-8056-82E024BA72A5}" type="PERCENTAGE">
                      <a:rPr lang="en-US" altLang="zh-CN" baseline="0" dirty="0">
                        <a:solidFill>
                          <a:schemeClr val="bg1"/>
                        </a:solidFill>
                      </a:rPr>
                      <a:pPr>
                        <a:defRPr sz="2000">
                          <a:solidFill>
                            <a:schemeClr val="bg1"/>
                          </a:solidFill>
                        </a:defRPr>
                      </a:pPr>
                      <a:t>[PROZENTSATZ]</a:t>
                    </a:fld>
                    <a:endParaRPr lang="en-US" altLang="zh-CN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softEdge rad="1270000"/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 alt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527643945299084E-2"/>
                      <c:h val="0.113677091873695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C32-694A-BA93-2FAEE1DF53E3}"/>
                </c:ext>
              </c:extLst>
            </c:dLbl>
            <c:dLbl>
              <c:idx val="4"/>
              <c:layout>
                <c:manualLayout>
                  <c:x val="1.1915437056578427E-2"/>
                  <c:y val="0.111257927177173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32-694A-BA93-2FAEE1DF53E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softEdge rad="1270000"/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31750">
                  <a:solidFill>
                    <a:schemeClr val="bg1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Europe</c:v>
                </c:pt>
                <c:pt idx="1">
                  <c:v>North America</c:v>
                </c:pt>
                <c:pt idx="2">
                  <c:v>South America</c:v>
                </c:pt>
                <c:pt idx="3">
                  <c:v>Africa</c:v>
                </c:pt>
                <c:pt idx="4">
                  <c:v>Asia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</c:v>
                </c:pt>
                <c:pt idx="1">
                  <c:v>0.24</c:v>
                </c:pt>
                <c:pt idx="2">
                  <c:v>0.03</c:v>
                </c:pt>
                <c:pt idx="3">
                  <c:v>0.01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C32-694A-BA93-2FAEE1DF53E3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81899551195177"/>
          <c:y val="8.9004062333273737E-2"/>
          <c:w val="0.13375385995681879"/>
          <c:h val="0.2683519093251312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28000">
          <a:schemeClr val="accent1">
            <a:lumMod val="45000"/>
            <a:lumOff val="55000"/>
          </a:schemeClr>
        </a:gs>
        <a:gs pos="100000">
          <a:srgbClr val="00659E"/>
        </a:gs>
        <a:gs pos="85000">
          <a:srgbClr val="00659E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229795662045313E-2"/>
          <c:y val="0.16778987039783533"/>
          <c:w val="0.72472803246219986"/>
          <c:h val="0.8322101296021646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010-F74A-B6CF-955B136E24D7}"/>
              </c:ext>
            </c:extLst>
          </c:dPt>
          <c:dPt>
            <c:idx val="1"/>
            <c:bubble3D val="0"/>
            <c:explosion val="9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010-F74A-B6CF-955B136E24D7}"/>
              </c:ext>
            </c:extLst>
          </c:dPt>
          <c:dPt>
            <c:idx val="2"/>
            <c:bubble3D val="0"/>
            <c:explosion val="7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010-F74A-B6CF-955B136E24D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010-F74A-B6CF-955B136E24D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1010-F74A-B6CF-955B136E24D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D39F7D-EE90-482D-8B12-B00D27F532CF}" type="CATEGORYNAME">
                      <a:rPr lang="en-US" altLang="zh-TW"/>
                      <a:pPr/>
                      <a:t>[RUBRIKENNAME]</a:t>
                    </a:fld>
                    <a:r>
                      <a:rPr lang="en-US" altLang="zh-TW" baseline="0"/>
                      <a:t>
44%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010-F74A-B6CF-955B136E24D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2F0ACB6-651B-4BCA-9672-45773B55D46D}" type="CATEGORYNAME">
                      <a:rPr lang="en-US" altLang="zh-TW"/>
                      <a:pPr/>
                      <a:t>[RUBRIKENNAME]</a:t>
                    </a:fld>
                    <a:r>
                      <a:rPr lang="en-US" altLang="zh-TW" baseline="0"/>
                      <a:t>
41%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010-F74A-B6CF-955B136E24D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E5AC57F-C57A-4153-8FE0-22C49F5F3D57}" type="CATEGORYNAME">
                      <a:rPr lang="en-US" altLang="zh-TW"/>
                      <a:pPr/>
                      <a:t>[RUBRIKENNAME]</a:t>
                    </a:fld>
                    <a:r>
                      <a:rPr lang="en-US" altLang="zh-TW" baseline="0"/>
                      <a:t>
15%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010-F74A-B6CF-955B136E2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Manhattan</c:v>
                </c:pt>
                <c:pt idx="1">
                  <c:v>Intellinet</c:v>
                </c:pt>
                <c:pt idx="2">
                  <c:v>Customer Brand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0.43</c:v>
                </c:pt>
                <c:pt idx="1">
                  <c:v>0.28999999999999998</c:v>
                </c:pt>
                <c:pt idx="2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010-F74A-B6CF-955B136E24D7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79352682086614168"/>
          <c:y val="0.13389647127442403"/>
          <c:w val="0.14792200054747759"/>
          <c:h val="0.1489974015316901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23000">
          <a:srgbClr val="BCD7F1"/>
        </a:gs>
        <a:gs pos="100000">
          <a:srgbClr val="005187"/>
        </a:gs>
        <a:gs pos="85000">
          <a:srgbClr val="00659E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2265B1-DF5E-BD45-A999-486851DA4603}" type="doc">
      <dgm:prSet loTypeId="urn:microsoft.com/office/officeart/2005/8/layout/pyramid2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9A4D038-9B67-9F42-AC62-35F5571005F0}">
      <dgm:prSet custT="1"/>
      <dgm:spPr>
        <a:solidFill>
          <a:schemeClr val="lt1">
            <a:hueOff val="0"/>
            <a:satOff val="0"/>
            <a:lumOff val="0"/>
            <a:alpha val="40000"/>
          </a:schemeClr>
        </a:solidFill>
        <a:ln>
          <a:noFill/>
        </a:ln>
      </dgm:spPr>
      <dgm:t>
        <a:bodyPr/>
        <a:lstStyle/>
        <a:p>
          <a:pPr algn="l"/>
          <a:r>
            <a:rPr lang="en-US" sz="2000" b="1" dirty="0"/>
            <a:t>1987</a:t>
          </a:r>
          <a:r>
            <a:rPr lang="en-US" sz="1800" b="1" dirty="0"/>
            <a:t>	</a:t>
          </a:r>
          <a:r>
            <a:rPr lang="en-US" sz="1400" b="1" dirty="0"/>
            <a:t>Founded  </a:t>
          </a:r>
          <a:r>
            <a:rPr lang="en-US" sz="1400" b="1" dirty="0">
              <a:solidFill>
                <a:schemeClr val="accent1"/>
              </a:solidFill>
            </a:rPr>
            <a:t>IC INTRACOM </a:t>
          </a:r>
          <a:r>
            <a:rPr lang="en-US" sz="1400" b="1" dirty="0" err="1">
              <a:solidFill>
                <a:schemeClr val="accent1"/>
              </a:solidFill>
            </a:rPr>
            <a:t>Vertriebs</a:t>
          </a:r>
          <a:r>
            <a:rPr lang="en-US" sz="1400" b="1" dirty="0">
              <a:solidFill>
                <a:schemeClr val="accent1"/>
              </a:solidFill>
            </a:rPr>
            <a:t> GmbH </a:t>
          </a:r>
          <a:r>
            <a:rPr lang="en-US" sz="1400" b="1" dirty="0"/>
            <a:t>in </a:t>
          </a:r>
          <a:r>
            <a:rPr lang="en-US" sz="1400" b="1" dirty="0">
              <a:solidFill>
                <a:schemeClr val="accent2"/>
              </a:solidFill>
            </a:rPr>
            <a:t>Germany</a:t>
          </a:r>
          <a:r>
            <a:rPr lang="en-US" sz="1400" b="1" dirty="0">
              <a:solidFill>
                <a:schemeClr val="accent1"/>
              </a:solidFill>
            </a:rPr>
            <a:t>  </a:t>
          </a:r>
          <a:endParaRPr lang="zh-CN" sz="1200" b="1" dirty="0">
            <a:solidFill>
              <a:schemeClr val="accent1"/>
            </a:solidFill>
          </a:endParaRPr>
        </a:p>
      </dgm:t>
    </dgm:pt>
    <dgm:pt modelId="{F54CB124-A995-584C-9B29-3133683D6B49}" type="parTrans" cxnId="{BBD82054-A1A5-CB40-BDE4-B1CA9B45D86F}">
      <dgm:prSet/>
      <dgm:spPr/>
      <dgm:t>
        <a:bodyPr/>
        <a:lstStyle/>
        <a:p>
          <a:endParaRPr lang="zh-CN" altLang="en-US"/>
        </a:p>
      </dgm:t>
    </dgm:pt>
    <dgm:pt modelId="{568FCD38-2E1A-8D4D-B355-A8597CED3F2C}" type="sibTrans" cxnId="{BBD82054-A1A5-CB40-BDE4-B1CA9B45D86F}">
      <dgm:prSet/>
      <dgm:spPr/>
      <dgm:t>
        <a:bodyPr/>
        <a:lstStyle/>
        <a:p>
          <a:endParaRPr lang="zh-CN" altLang="en-US"/>
        </a:p>
      </dgm:t>
    </dgm:pt>
    <dgm:pt modelId="{51F384AB-9DF2-EB44-9B08-9D0AAC1703D0}">
      <dgm:prSet custT="1"/>
      <dgm:spPr>
        <a:solidFill>
          <a:schemeClr val="lt1">
            <a:hueOff val="0"/>
            <a:satOff val="0"/>
            <a:lumOff val="0"/>
            <a:alpha val="45000"/>
          </a:schemeClr>
        </a:solidFill>
        <a:ln>
          <a:noFill/>
        </a:ln>
      </dgm:spPr>
      <dgm:t>
        <a:bodyPr/>
        <a:lstStyle/>
        <a:p>
          <a:pPr algn="l"/>
          <a:r>
            <a:rPr lang="en-US" sz="2000" b="1" dirty="0"/>
            <a:t>1988	</a:t>
          </a:r>
          <a:r>
            <a:rPr lang="en-US" sz="1400" b="1" dirty="0"/>
            <a:t>Established</a:t>
          </a:r>
          <a:r>
            <a:rPr lang="en-US" sz="1400" b="1" dirty="0">
              <a:solidFill>
                <a:schemeClr val="accent1"/>
              </a:solidFill>
            </a:rPr>
            <a:t> IC INTRACOM </a:t>
          </a:r>
          <a:r>
            <a:rPr lang="en-US" sz="1400" b="1" dirty="0">
              <a:solidFill>
                <a:schemeClr val="accent2"/>
              </a:solidFill>
            </a:rPr>
            <a:t>Asia</a:t>
          </a:r>
          <a:r>
            <a:rPr lang="en-US" sz="1400" b="1" dirty="0">
              <a:solidFill>
                <a:schemeClr val="accent1"/>
              </a:solidFill>
            </a:rPr>
            <a:t> Co., Ltd </a:t>
          </a:r>
          <a:r>
            <a:rPr lang="en-US" sz="1400" b="1" dirty="0">
              <a:solidFill>
                <a:schemeClr val="tx1"/>
              </a:solidFill>
            </a:rPr>
            <a:t>in</a:t>
          </a:r>
          <a:r>
            <a:rPr lang="en-US" sz="1400" b="1" dirty="0">
              <a:solidFill>
                <a:schemeClr val="accent1"/>
              </a:solidFill>
            </a:rPr>
            <a:t> </a:t>
          </a:r>
          <a:r>
            <a:rPr lang="en-US" sz="1400" b="1" dirty="0">
              <a:solidFill>
                <a:schemeClr val="accent2"/>
              </a:solidFill>
            </a:rPr>
            <a:t>Taiwan</a:t>
          </a:r>
          <a:r>
            <a:rPr lang="en-US" sz="1400" b="1" dirty="0">
              <a:solidFill>
                <a:schemeClr val="accent1"/>
              </a:solidFill>
            </a:rPr>
            <a:t> </a:t>
          </a:r>
          <a:r>
            <a:rPr lang="en-US" sz="1400" b="1" dirty="0"/>
            <a:t>	</a:t>
          </a:r>
          <a:endParaRPr lang="zh-CN" sz="1200" b="1" dirty="0"/>
        </a:p>
      </dgm:t>
    </dgm:pt>
    <dgm:pt modelId="{CD56C9D1-5706-DB4D-8BF8-A9A1F9E88766}" type="parTrans" cxnId="{D04EEE12-EE95-2D48-B49C-A2DFB6D7D52E}">
      <dgm:prSet/>
      <dgm:spPr/>
      <dgm:t>
        <a:bodyPr/>
        <a:lstStyle/>
        <a:p>
          <a:endParaRPr lang="zh-CN" altLang="en-US"/>
        </a:p>
      </dgm:t>
    </dgm:pt>
    <dgm:pt modelId="{5A3D7DA1-6FEF-B147-B316-E23BB5EB347A}" type="sibTrans" cxnId="{D04EEE12-EE95-2D48-B49C-A2DFB6D7D52E}">
      <dgm:prSet/>
      <dgm:spPr/>
      <dgm:t>
        <a:bodyPr/>
        <a:lstStyle/>
        <a:p>
          <a:endParaRPr lang="zh-CN" altLang="en-US"/>
        </a:p>
      </dgm:t>
    </dgm:pt>
    <dgm:pt modelId="{F902929D-4612-E247-BF92-C50EFF1E1D6E}">
      <dgm:prSet custT="1"/>
      <dgm:spPr>
        <a:solidFill>
          <a:schemeClr val="lt1">
            <a:hueOff val="0"/>
            <a:satOff val="0"/>
            <a:lumOff val="0"/>
            <a:alpha val="50000"/>
          </a:schemeClr>
        </a:solidFill>
        <a:ln>
          <a:noFill/>
        </a:ln>
      </dgm:spPr>
      <dgm:t>
        <a:bodyPr/>
        <a:lstStyle/>
        <a:p>
          <a:pPr algn="l"/>
          <a:r>
            <a:rPr lang="en-US" sz="2000" b="1" dirty="0"/>
            <a:t>1991	</a:t>
          </a:r>
          <a:r>
            <a:rPr lang="en-US" sz="1400" b="1" dirty="0"/>
            <a:t>Established </a:t>
          </a:r>
          <a:r>
            <a:rPr lang="en-US" sz="1400" b="1" dirty="0">
              <a:solidFill>
                <a:schemeClr val="accent1"/>
              </a:solidFill>
            </a:rPr>
            <a:t>IC INTRACOM </a:t>
          </a:r>
          <a:r>
            <a:rPr lang="en-US" altLang="zh-CN" sz="1400" b="1" dirty="0">
              <a:solidFill>
                <a:schemeClr val="accent2"/>
              </a:solidFill>
            </a:rPr>
            <a:t>US and Italia S.p.A </a:t>
          </a:r>
          <a:endParaRPr lang="zh-CN" sz="1200" b="1" dirty="0"/>
        </a:p>
      </dgm:t>
    </dgm:pt>
    <dgm:pt modelId="{DC89580C-2B3F-9B49-8478-B765B30B7964}" type="parTrans" cxnId="{CBDB25D1-1A28-8145-8884-B5399FC83A12}">
      <dgm:prSet/>
      <dgm:spPr/>
      <dgm:t>
        <a:bodyPr/>
        <a:lstStyle/>
        <a:p>
          <a:endParaRPr lang="zh-CN" altLang="en-US"/>
        </a:p>
      </dgm:t>
    </dgm:pt>
    <dgm:pt modelId="{65FE28AF-B94A-C041-AB95-9CF3E5F6745C}" type="sibTrans" cxnId="{CBDB25D1-1A28-8145-8884-B5399FC83A12}">
      <dgm:prSet/>
      <dgm:spPr/>
      <dgm:t>
        <a:bodyPr/>
        <a:lstStyle/>
        <a:p>
          <a:endParaRPr lang="zh-CN" altLang="en-US"/>
        </a:p>
      </dgm:t>
    </dgm:pt>
    <dgm:pt modelId="{FEE585FA-82B5-074B-A782-73545B4071FB}">
      <dgm:prSet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</dgm:spPr>
      <dgm:t>
        <a:bodyPr/>
        <a:lstStyle/>
        <a:p>
          <a:pPr algn="l"/>
          <a:r>
            <a:rPr lang="en-US" sz="2000" b="1" kern="1200" dirty="0"/>
            <a:t>1996	</a:t>
          </a:r>
          <a:r>
            <a:rPr lang="en-US" sz="1400" b="1" kern="1200" dirty="0">
              <a:solidFill>
                <a:schemeClr val="accent1"/>
              </a:solidFill>
            </a:rPr>
            <a:t>IC 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rPr>
            <a:t>INTRACOM </a:t>
          </a:r>
          <a:r>
            <a:rPr lang="en-US" sz="1400" b="1" kern="1200" dirty="0" err="1">
              <a:solidFill>
                <a:schemeClr val="accent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rPr>
            <a:t>Vertriebs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rPr>
            <a:t> </a:t>
          </a:r>
          <a:r>
            <a:rPr lang="en-US" sz="1400" b="1" kern="1200" dirty="0">
              <a:solidFill>
                <a:srgbClr val="5B9BD5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rPr>
            <a:t>GmbH</a:t>
          </a:r>
          <a:r>
            <a:rPr lang="en-US" sz="1400" b="1" kern="1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rPr>
            <a:t> </a:t>
          </a:r>
          <a:r>
            <a:rPr lang="en-US" sz="1400" b="1" kern="1200" dirty="0">
              <a:solidFill>
                <a:schemeClr val="accent2"/>
              </a:solidFill>
            </a:rPr>
            <a:t>Certified by </a:t>
          </a:r>
          <a:r>
            <a:rPr lang="en-US" altLang="zh-CN" sz="1400" b="1" kern="1200" dirty="0">
              <a:solidFill>
                <a:schemeClr val="accent2"/>
              </a:solidFill>
            </a:rPr>
            <a:t>ISO 9001 </a:t>
          </a:r>
          <a:endParaRPr lang="zh-CN" sz="1400" b="1" kern="1200" dirty="0">
            <a:solidFill>
              <a:schemeClr val="accent2"/>
            </a:solidFill>
          </a:endParaRPr>
        </a:p>
      </dgm:t>
    </dgm:pt>
    <dgm:pt modelId="{1CC3A83F-17B3-0A42-AA1D-26ED28EC8910}" type="parTrans" cxnId="{1A59899F-CCDE-AA42-A5E2-8275D9917634}">
      <dgm:prSet/>
      <dgm:spPr/>
      <dgm:t>
        <a:bodyPr/>
        <a:lstStyle/>
        <a:p>
          <a:endParaRPr lang="zh-CN" altLang="en-US"/>
        </a:p>
      </dgm:t>
    </dgm:pt>
    <dgm:pt modelId="{9F7D9F97-C3B9-A248-91B0-D02E8F7E5F07}" type="sibTrans" cxnId="{1A59899F-CCDE-AA42-A5E2-8275D9917634}">
      <dgm:prSet/>
      <dgm:spPr/>
      <dgm:t>
        <a:bodyPr/>
        <a:lstStyle/>
        <a:p>
          <a:endParaRPr lang="zh-CN" altLang="en-US"/>
        </a:p>
      </dgm:t>
    </dgm:pt>
    <dgm:pt modelId="{38FEA7D3-9703-8C4B-9E19-63EFDB62D864}">
      <dgm:prSet custT="1"/>
      <dgm:spPr>
        <a:solidFill>
          <a:schemeClr val="lt1">
            <a:hueOff val="0"/>
            <a:satOff val="0"/>
            <a:lumOff val="0"/>
            <a:alpha val="60000"/>
          </a:schemeClr>
        </a:solidFill>
        <a:ln>
          <a:noFill/>
        </a:ln>
      </dgm:spPr>
      <dgm:t>
        <a:bodyPr/>
        <a:lstStyle/>
        <a:p>
          <a:pPr algn="l"/>
          <a:r>
            <a:rPr lang="en-US" sz="2000" b="1" dirty="0"/>
            <a:t>1997	</a:t>
          </a:r>
          <a:r>
            <a:rPr lang="en-US" sz="1400" b="1" dirty="0">
              <a:solidFill>
                <a:schemeClr val="accent1"/>
              </a:solidFill>
            </a:rPr>
            <a:t>IC INTRACOM </a:t>
          </a:r>
          <a:r>
            <a:rPr lang="en-US" sz="1400" b="1" dirty="0">
              <a:solidFill>
                <a:schemeClr val="accent2"/>
              </a:solidFill>
            </a:rPr>
            <a:t>USA</a:t>
          </a:r>
          <a:r>
            <a:rPr lang="en-US" sz="1400" b="1" dirty="0">
              <a:solidFill>
                <a:schemeClr val="accent1"/>
              </a:solidFill>
            </a:rPr>
            <a:t>, Inc.</a:t>
          </a:r>
          <a:r>
            <a:rPr lang="en-US" sz="1400" b="1" dirty="0"/>
            <a:t> were selected on </a:t>
          </a:r>
          <a:r>
            <a:rPr lang="en-US" sz="1400" b="1" dirty="0">
              <a:solidFill>
                <a:schemeClr val="accent2"/>
              </a:solidFill>
            </a:rPr>
            <a:t>INC</a:t>
          </a:r>
          <a:r>
            <a:rPr lang="en-US" sz="1600" b="1" dirty="0">
              <a:solidFill>
                <a:schemeClr val="accent2"/>
              </a:solidFill>
            </a:rPr>
            <a:t>. 500</a:t>
          </a:r>
          <a:r>
            <a:rPr lang="en-US" sz="1800" b="1" dirty="0">
              <a:solidFill>
                <a:schemeClr val="accent2"/>
              </a:solidFill>
            </a:rPr>
            <a:t> </a:t>
          </a:r>
          <a:r>
            <a:rPr lang="en-US" sz="1400" b="1" dirty="0"/>
            <a:t>in USA  </a:t>
          </a:r>
          <a:endParaRPr lang="zh-CN" sz="1200" b="1" dirty="0"/>
        </a:p>
      </dgm:t>
    </dgm:pt>
    <dgm:pt modelId="{D5DB1A42-3C5F-604D-84D5-8EBDC55C02D5}" type="parTrans" cxnId="{F3B69015-494C-E846-9297-6D4B10CCEE59}">
      <dgm:prSet/>
      <dgm:spPr/>
      <dgm:t>
        <a:bodyPr/>
        <a:lstStyle/>
        <a:p>
          <a:endParaRPr lang="zh-CN" altLang="en-US"/>
        </a:p>
      </dgm:t>
    </dgm:pt>
    <dgm:pt modelId="{6DE544FD-6BF9-D043-A3FF-CEEB6E9E2B9F}" type="sibTrans" cxnId="{F3B69015-494C-E846-9297-6D4B10CCEE59}">
      <dgm:prSet/>
      <dgm:spPr/>
      <dgm:t>
        <a:bodyPr/>
        <a:lstStyle/>
        <a:p>
          <a:endParaRPr lang="zh-CN" altLang="en-US"/>
        </a:p>
      </dgm:t>
    </dgm:pt>
    <dgm:pt modelId="{B49EEAE6-375C-9F4D-A073-B4F8A8339C13}">
      <dgm:prSet custT="1"/>
      <dgm:spPr>
        <a:solidFill>
          <a:schemeClr val="lt1">
            <a:hueOff val="0"/>
            <a:satOff val="0"/>
            <a:lumOff val="0"/>
            <a:alpha val="70000"/>
          </a:schemeClr>
        </a:solidFill>
        <a:ln>
          <a:noFill/>
        </a:ln>
      </dgm:spPr>
      <dgm:t>
        <a:bodyPr/>
        <a:lstStyle/>
        <a:p>
          <a:pPr algn="l"/>
          <a:r>
            <a:rPr lang="en-US" sz="2000" b="1" dirty="0"/>
            <a:t>1999	</a:t>
          </a:r>
          <a:r>
            <a:rPr lang="en-US" sz="1400" b="1" dirty="0"/>
            <a:t>Established </a:t>
          </a:r>
          <a:r>
            <a:rPr lang="en-US" sz="1400" b="1" dirty="0">
              <a:solidFill>
                <a:schemeClr val="accent1"/>
              </a:solidFill>
            </a:rPr>
            <a:t>IC INTRACOM </a:t>
          </a:r>
          <a:r>
            <a:rPr lang="en-US" sz="1400" b="1" dirty="0">
              <a:solidFill>
                <a:schemeClr val="accent2"/>
              </a:solidFill>
            </a:rPr>
            <a:t>MEXICO</a:t>
          </a:r>
          <a:r>
            <a:rPr lang="en-US" sz="1400" b="1" dirty="0">
              <a:solidFill>
                <a:schemeClr val="accent1"/>
              </a:solidFill>
            </a:rPr>
            <a:t> SAPI de CV </a:t>
          </a:r>
          <a:endParaRPr lang="zh-CN" sz="1200" b="1" dirty="0">
            <a:solidFill>
              <a:schemeClr val="accent1"/>
            </a:solidFill>
          </a:endParaRPr>
        </a:p>
      </dgm:t>
    </dgm:pt>
    <dgm:pt modelId="{5FEED807-EA99-4C40-8A93-9042BF733304}" type="parTrans" cxnId="{9F01C2DD-6B6E-7049-9F0B-8CE7703A22B1}">
      <dgm:prSet/>
      <dgm:spPr/>
      <dgm:t>
        <a:bodyPr/>
        <a:lstStyle/>
        <a:p>
          <a:endParaRPr lang="zh-CN" altLang="en-US"/>
        </a:p>
      </dgm:t>
    </dgm:pt>
    <dgm:pt modelId="{68CAE5DE-69B6-EB43-929E-73EF0CC06AA9}" type="sibTrans" cxnId="{9F01C2DD-6B6E-7049-9F0B-8CE7703A22B1}">
      <dgm:prSet/>
      <dgm:spPr/>
      <dgm:t>
        <a:bodyPr/>
        <a:lstStyle/>
        <a:p>
          <a:endParaRPr lang="zh-CN" altLang="en-US"/>
        </a:p>
      </dgm:t>
    </dgm:pt>
    <dgm:pt modelId="{DD947450-7576-F248-973C-506B15FE7CD5}">
      <dgm:prSet custT="1"/>
      <dgm:spPr>
        <a:solidFill>
          <a:schemeClr val="lt1">
            <a:hueOff val="0"/>
            <a:satOff val="0"/>
            <a:lumOff val="0"/>
            <a:alpha val="75000"/>
          </a:schemeClr>
        </a:solidFill>
        <a:ln>
          <a:noFill/>
        </a:ln>
      </dgm:spPr>
      <dgm:t>
        <a:bodyPr/>
        <a:lstStyle/>
        <a:p>
          <a:pPr algn="l"/>
          <a:r>
            <a:rPr lang="en-US" sz="2000" b="1" dirty="0"/>
            <a:t>2002 	</a:t>
          </a:r>
          <a:r>
            <a:rPr lang="en-US" sz="1400" b="1" dirty="0"/>
            <a:t>Opening ICML office in </a:t>
          </a:r>
          <a:r>
            <a:rPr lang="en-US" sz="1400" b="1" dirty="0">
              <a:solidFill>
                <a:schemeClr val="accent2"/>
              </a:solidFill>
            </a:rPr>
            <a:t>Dongguan China</a:t>
          </a:r>
          <a:endParaRPr lang="zh-CN" sz="1400" b="1" dirty="0">
            <a:solidFill>
              <a:schemeClr val="accent2"/>
            </a:solidFill>
          </a:endParaRPr>
        </a:p>
      </dgm:t>
    </dgm:pt>
    <dgm:pt modelId="{F19C372B-974F-E341-B84C-9407D0A565F5}" type="parTrans" cxnId="{0E606E3E-3F41-C64D-B66C-B3BBE2FF2D8E}">
      <dgm:prSet/>
      <dgm:spPr/>
      <dgm:t>
        <a:bodyPr/>
        <a:lstStyle/>
        <a:p>
          <a:endParaRPr lang="zh-CN" altLang="en-US"/>
        </a:p>
      </dgm:t>
    </dgm:pt>
    <dgm:pt modelId="{63AF8E09-C832-A247-99B0-B22968B7ED33}" type="sibTrans" cxnId="{0E606E3E-3F41-C64D-B66C-B3BBE2FF2D8E}">
      <dgm:prSet/>
      <dgm:spPr/>
      <dgm:t>
        <a:bodyPr/>
        <a:lstStyle/>
        <a:p>
          <a:endParaRPr lang="zh-CN" altLang="en-US"/>
        </a:p>
      </dgm:t>
    </dgm:pt>
    <dgm:pt modelId="{010DD0C0-9E2F-9B48-BD84-B5C9BDA2B0BF}">
      <dgm:prSet custT="1"/>
      <dgm:spPr>
        <a:ln>
          <a:noFill/>
        </a:ln>
      </dgm:spPr>
      <dgm:t>
        <a:bodyPr/>
        <a:lstStyle/>
        <a:p>
          <a:pPr algn="l"/>
          <a:r>
            <a:rPr lang="en-US" sz="2000" b="1" kern="1200" dirty="0"/>
            <a:t>201</a:t>
          </a:r>
          <a:r>
            <a:rPr lang="en-US" altLang="zh-CN" sz="2000" b="1" kern="1200" dirty="0"/>
            <a:t>8</a:t>
          </a:r>
          <a:r>
            <a:rPr lang="en-US" sz="2000" b="1" kern="1200" dirty="0"/>
            <a:t>	</a:t>
          </a:r>
          <a:r>
            <a:rPr lang="en-US" sz="1400" b="1" kern="1200" dirty="0"/>
            <a:t>Established </a:t>
          </a:r>
          <a:r>
            <a:rPr lang="en" sz="1400" b="1" kern="1200" dirty="0">
              <a:solidFill>
                <a:srgbClr val="C0504D"/>
              </a:solidFill>
              <a:latin typeface="Calibri" panose="020F0502020204030204"/>
              <a:ea typeface="+mn-ea"/>
              <a:cs typeface="+mn-cs"/>
            </a:rPr>
            <a:t>UK Brand Rep </a:t>
          </a:r>
          <a:r>
            <a:rPr lang="en" sz="1400" b="0" i="0" u="none" kern="1200" dirty="0"/>
            <a:t>Office</a:t>
          </a:r>
          <a:endParaRPr lang="zh-CN" sz="1200" b="1" kern="1200" dirty="0"/>
        </a:p>
      </dgm:t>
    </dgm:pt>
    <dgm:pt modelId="{30A454AC-CD0D-994D-AD23-4E805DEAC337}" type="parTrans" cxnId="{45E1DB33-04FB-8F42-9E93-91B7928C1E76}">
      <dgm:prSet/>
      <dgm:spPr/>
      <dgm:t>
        <a:bodyPr/>
        <a:lstStyle/>
        <a:p>
          <a:endParaRPr lang="zh-CN" altLang="en-US"/>
        </a:p>
      </dgm:t>
    </dgm:pt>
    <dgm:pt modelId="{F0439F09-314F-A64C-B130-3C4712CB9BE1}" type="sibTrans" cxnId="{45E1DB33-04FB-8F42-9E93-91B7928C1E76}">
      <dgm:prSet/>
      <dgm:spPr/>
      <dgm:t>
        <a:bodyPr/>
        <a:lstStyle/>
        <a:p>
          <a:endParaRPr lang="zh-CN" altLang="en-US"/>
        </a:p>
      </dgm:t>
    </dgm:pt>
    <dgm:pt modelId="{B6D13C12-8DAF-2B4B-AA2F-E80DAF4CC15F}">
      <dgm:prSet custT="1"/>
      <dgm:spPr>
        <a:solidFill>
          <a:schemeClr val="lt1">
            <a:hueOff val="0"/>
            <a:satOff val="0"/>
            <a:lumOff val="0"/>
            <a:alpha val="85000"/>
          </a:schemeClr>
        </a:solidFill>
        <a:ln>
          <a:noFill/>
        </a:ln>
      </dgm:spPr>
      <dgm:t>
        <a:bodyPr/>
        <a:lstStyle/>
        <a:p>
          <a:pPr algn="l"/>
          <a:r>
            <a:rPr lang="en-US" sz="2000" b="1" dirty="0"/>
            <a:t>2012	</a:t>
          </a:r>
          <a:r>
            <a:rPr lang="en-US" sz="1400" b="1" dirty="0">
              <a:solidFill>
                <a:schemeClr val="accent1"/>
              </a:solidFill>
            </a:rPr>
            <a:t>IC INTRACOM </a:t>
          </a:r>
          <a:r>
            <a:rPr lang="en-US" sz="1400" b="1" dirty="0">
              <a:solidFill>
                <a:schemeClr val="accent2"/>
              </a:solidFill>
            </a:rPr>
            <a:t>Asia</a:t>
          </a:r>
          <a:r>
            <a:rPr lang="en-US" sz="1400" b="1" dirty="0">
              <a:solidFill>
                <a:schemeClr val="accent1"/>
              </a:solidFill>
            </a:rPr>
            <a:t> Co., Ltd. </a:t>
          </a:r>
          <a:r>
            <a:rPr lang="en-US" sz="1400" b="1" dirty="0">
              <a:solidFill>
                <a:schemeClr val="accent2"/>
              </a:solidFill>
            </a:rPr>
            <a:t>Certified by ISO 9001:2015 </a:t>
          </a:r>
          <a:endParaRPr lang="zh-CN" sz="1400" b="1" dirty="0">
            <a:solidFill>
              <a:schemeClr val="accent2"/>
            </a:solidFill>
          </a:endParaRPr>
        </a:p>
      </dgm:t>
    </dgm:pt>
    <dgm:pt modelId="{0017EA9F-205B-AA49-8A26-EBB408C86256}" type="sibTrans" cxnId="{FE67C1A4-CB45-FA41-9B72-3CA220FD7A5E}">
      <dgm:prSet/>
      <dgm:spPr/>
      <dgm:t>
        <a:bodyPr/>
        <a:lstStyle/>
        <a:p>
          <a:endParaRPr lang="zh-CN" altLang="en-US"/>
        </a:p>
      </dgm:t>
    </dgm:pt>
    <dgm:pt modelId="{B79BB5B6-3CC0-E347-BEFE-DB871A7829D0}" type="parTrans" cxnId="{FE67C1A4-CB45-FA41-9B72-3CA220FD7A5E}">
      <dgm:prSet/>
      <dgm:spPr/>
      <dgm:t>
        <a:bodyPr/>
        <a:lstStyle/>
        <a:p>
          <a:endParaRPr lang="zh-CN" altLang="en-US"/>
        </a:p>
      </dgm:t>
    </dgm:pt>
    <dgm:pt modelId="{439F150A-492D-A543-9AB1-45DF965E0E55}">
      <dgm:prSet custT="1"/>
      <dgm:spPr>
        <a:ln>
          <a:noFill/>
        </a:ln>
      </dgm:spPr>
      <dgm:t>
        <a:bodyPr anchor="ctr"/>
        <a:lstStyle/>
        <a:p>
          <a:pPr algn="l">
            <a:lnSpc>
              <a:spcPts val="1500"/>
            </a:lnSpc>
          </a:pPr>
          <a:r>
            <a:rPr lang="en-US" altLang="zh-CN" sz="2000" b="1" dirty="0"/>
            <a:t>	</a:t>
          </a:r>
          <a:r>
            <a:rPr lang="en-US" sz="1400" b="1" dirty="0">
              <a:solidFill>
                <a:schemeClr val="accent1"/>
              </a:solidFill>
            </a:rPr>
            <a:t>IC INTRACOM </a:t>
          </a:r>
          <a:r>
            <a:rPr lang="en-US" sz="1400" b="1" dirty="0">
              <a:solidFill>
                <a:schemeClr val="accent2"/>
              </a:solidFill>
            </a:rPr>
            <a:t>Asia</a:t>
          </a:r>
          <a:r>
            <a:rPr lang="en-US" sz="1400" b="1" dirty="0">
              <a:solidFill>
                <a:schemeClr val="accent1"/>
              </a:solidFill>
            </a:rPr>
            <a:t> </a:t>
          </a:r>
          <a:r>
            <a:rPr lang="en-US" altLang="zh-CN" sz="1400" b="1" dirty="0"/>
            <a:t>obtains </a:t>
          </a:r>
          <a:r>
            <a:rPr lang="en-US" altLang="zh-CN" sz="1400" b="1" dirty="0">
              <a:solidFill>
                <a:schemeClr val="accent2"/>
              </a:solidFill>
            </a:rPr>
            <a:t>SEDEX - SMETA4P </a:t>
          </a:r>
          <a:r>
            <a:rPr lang="en-US" altLang="zh-CN" sz="1400" b="1" dirty="0"/>
            <a:t>:</a:t>
          </a:r>
          <a:br>
            <a:rPr lang="en-US" altLang="zh-CN" sz="1400" b="1" dirty="0"/>
          </a:br>
          <a:r>
            <a:rPr lang="en-US" altLang="zh-CN" sz="1400" b="1" dirty="0"/>
            <a:t>	Environmental &amp; Social Responsibility Certificates </a:t>
          </a:r>
          <a:r>
            <a:rPr lang="en-US" sz="1400" b="1" dirty="0"/>
            <a:t> </a:t>
          </a:r>
          <a:endParaRPr lang="zh-CN" altLang="en-US" sz="1400" dirty="0"/>
        </a:p>
      </dgm:t>
    </dgm:pt>
    <dgm:pt modelId="{0E1ED932-CFDD-2D48-9166-6B7D4E7D643A}" type="sibTrans" cxnId="{51499B8D-2B7F-E44D-AAC4-1EB7B3998372}">
      <dgm:prSet/>
      <dgm:spPr/>
      <dgm:t>
        <a:bodyPr/>
        <a:lstStyle/>
        <a:p>
          <a:endParaRPr lang="zh-CN" altLang="en-US"/>
        </a:p>
      </dgm:t>
    </dgm:pt>
    <dgm:pt modelId="{DFB37D1C-2E5C-2A4E-A5A7-A08E01E9A3FB}" type="parTrans" cxnId="{51499B8D-2B7F-E44D-AAC4-1EB7B3998372}">
      <dgm:prSet/>
      <dgm:spPr/>
      <dgm:t>
        <a:bodyPr/>
        <a:lstStyle/>
        <a:p>
          <a:endParaRPr lang="zh-CN" altLang="en-US"/>
        </a:p>
      </dgm:t>
    </dgm:pt>
    <dgm:pt modelId="{6CE1B462-AC0B-6440-A7B6-817E8AC3667F}">
      <dgm:prSet custT="1"/>
      <dgm:spPr>
        <a:ln>
          <a:noFill/>
        </a:ln>
      </dgm:spPr>
      <dgm:t>
        <a:bodyPr/>
        <a:lstStyle/>
        <a:p>
          <a:pPr algn="l">
            <a:lnSpc>
              <a:spcPts val="1500"/>
            </a:lnSpc>
          </a:pPr>
          <a:r>
            <a:rPr lang="en-US" altLang="zh-CN" sz="2000" b="1" kern="1200" dirty="0"/>
            <a:t>2024	</a:t>
          </a:r>
          <a:r>
            <a:rPr lang="en-US" altLang="zh-CN" sz="1400" b="1" kern="1200" dirty="0"/>
            <a:t>Re-Opening </a:t>
          </a:r>
          <a:r>
            <a:rPr lang="en-US" sz="1400" b="1" kern="1200" dirty="0">
              <a:solidFill>
                <a:schemeClr val="accent1"/>
              </a:solidFill>
            </a:rPr>
            <a:t>ICNB Office in </a:t>
          </a:r>
          <a:r>
            <a:rPr lang="en-US" altLang="zh-CN" sz="1400" b="1" kern="1200" dirty="0">
              <a:solidFill>
                <a:schemeClr val="accent2"/>
              </a:solidFill>
            </a:rPr>
            <a:t>Ningbo China</a:t>
          </a:r>
          <a:endParaRPr lang="zh-CN" altLang="en-US" sz="1400" kern="1200" dirty="0"/>
        </a:p>
      </dgm:t>
    </dgm:pt>
    <dgm:pt modelId="{6FF9FA47-0D90-604D-B17C-9DA21DB81107}" type="parTrans" cxnId="{965A6FB2-CAE5-7742-9616-D72A9675EB34}">
      <dgm:prSet/>
      <dgm:spPr/>
      <dgm:t>
        <a:bodyPr/>
        <a:lstStyle/>
        <a:p>
          <a:endParaRPr lang="zh-CN" altLang="en-US"/>
        </a:p>
      </dgm:t>
    </dgm:pt>
    <dgm:pt modelId="{F6A9864B-8C9A-1041-AAD1-9B0892A56C0A}" type="sibTrans" cxnId="{965A6FB2-CAE5-7742-9616-D72A9675EB34}">
      <dgm:prSet/>
      <dgm:spPr/>
      <dgm:t>
        <a:bodyPr/>
        <a:lstStyle/>
        <a:p>
          <a:endParaRPr lang="zh-CN" altLang="en-US"/>
        </a:p>
      </dgm:t>
    </dgm:pt>
    <dgm:pt modelId="{21FC6B5E-4D2B-5D4A-B264-F32E44474B41}">
      <dgm:prSet custT="1"/>
      <dgm:spPr>
        <a:ln>
          <a:noFill/>
        </a:ln>
      </dgm:spPr>
      <dgm:t>
        <a:bodyPr/>
        <a:lstStyle/>
        <a:p>
          <a:pPr algn="l"/>
          <a:r>
            <a:rPr lang="en-US" sz="2000" b="1" dirty="0"/>
            <a:t>2025</a:t>
          </a:r>
          <a:r>
            <a:rPr lang="en-US" sz="1100" b="1" dirty="0"/>
            <a:t>	</a:t>
          </a:r>
          <a:r>
            <a:rPr lang="en-US" sz="1400" b="1" dirty="0"/>
            <a:t>Established </a:t>
          </a:r>
          <a:r>
            <a:rPr lang="en-US" sz="1400" b="1" dirty="0">
              <a:solidFill>
                <a:schemeClr val="accent1"/>
              </a:solidFill>
            </a:rPr>
            <a:t>IC INTRACOM </a:t>
          </a:r>
          <a:r>
            <a:rPr lang="en-US" altLang="zh-CN" sz="1400" b="1" dirty="0">
              <a:solidFill>
                <a:schemeClr val="accent2"/>
              </a:solidFill>
            </a:rPr>
            <a:t>Philippine </a:t>
          </a:r>
          <a:r>
            <a:rPr lang="en-US" altLang="zh-CN" sz="1400" b="1" dirty="0">
              <a:solidFill>
                <a:schemeClr val="tx1"/>
              </a:solidFill>
            </a:rPr>
            <a:t>Office</a:t>
          </a:r>
          <a:endParaRPr lang="zh-CN" sz="1400" b="1" dirty="0">
            <a:solidFill>
              <a:schemeClr val="tx1"/>
            </a:solidFill>
          </a:endParaRPr>
        </a:p>
      </dgm:t>
    </dgm:pt>
    <dgm:pt modelId="{8E09259D-0DF9-2A4B-9CF3-A9548EDAAD30}" type="parTrans" cxnId="{08E6A758-2C7F-4D49-86BC-603E36123BAB}">
      <dgm:prSet/>
      <dgm:spPr/>
      <dgm:t>
        <a:bodyPr/>
        <a:lstStyle/>
        <a:p>
          <a:endParaRPr lang="zh-CN" altLang="en-US"/>
        </a:p>
      </dgm:t>
    </dgm:pt>
    <dgm:pt modelId="{5E25139E-01B9-164C-BDC0-C069B5D268F5}" type="sibTrans" cxnId="{08E6A758-2C7F-4D49-86BC-603E36123BAB}">
      <dgm:prSet/>
      <dgm:spPr/>
      <dgm:t>
        <a:bodyPr/>
        <a:lstStyle/>
        <a:p>
          <a:endParaRPr lang="zh-CN" altLang="en-US"/>
        </a:p>
      </dgm:t>
    </dgm:pt>
    <dgm:pt modelId="{15A1047C-C64A-4345-946C-0255C3C2257B}">
      <dgm:prSet custT="1"/>
      <dgm:spPr>
        <a:ln>
          <a:noFill/>
        </a:ln>
      </dgm:spPr>
      <dgm:t>
        <a:bodyPr/>
        <a:lstStyle/>
        <a:p>
          <a:pPr algn="l"/>
          <a:r>
            <a:rPr lang="en-US" sz="2000" b="1" dirty="0"/>
            <a:t>2015</a:t>
          </a:r>
          <a:r>
            <a:rPr lang="en-US" sz="1300" b="1" dirty="0"/>
            <a:t>	Established </a:t>
          </a:r>
          <a:r>
            <a:rPr lang="en" sz="1300" b="1" dirty="0">
              <a:solidFill>
                <a:srgbClr val="C0504D"/>
              </a:solidFill>
              <a:latin typeface="Calibri" panose="020F0502020204030204"/>
              <a:ea typeface="+mn-ea"/>
              <a:cs typeface="+mn-cs"/>
            </a:rPr>
            <a:t>Balkans Brand Rep </a:t>
          </a:r>
          <a:r>
            <a:rPr lang="en" sz="1300" b="0" i="0" u="none" dirty="0"/>
            <a:t>Office</a:t>
          </a:r>
          <a:endParaRPr lang="zh-CN" sz="1300" b="1" dirty="0"/>
        </a:p>
      </dgm:t>
    </dgm:pt>
    <dgm:pt modelId="{41CF1935-91FD-AB4B-9070-18B072486B90}" type="parTrans" cxnId="{B69C03BF-6BF2-964F-B909-1B82F0BFB845}">
      <dgm:prSet/>
      <dgm:spPr/>
      <dgm:t>
        <a:bodyPr/>
        <a:lstStyle/>
        <a:p>
          <a:endParaRPr lang="zh-CN" altLang="en-US"/>
        </a:p>
      </dgm:t>
    </dgm:pt>
    <dgm:pt modelId="{82A20F92-1F52-C24A-92C6-78AAD6F0D0AB}" type="sibTrans" cxnId="{B69C03BF-6BF2-964F-B909-1B82F0BFB845}">
      <dgm:prSet/>
      <dgm:spPr/>
      <dgm:t>
        <a:bodyPr/>
        <a:lstStyle/>
        <a:p>
          <a:endParaRPr lang="zh-CN" altLang="en-US"/>
        </a:p>
      </dgm:t>
    </dgm:pt>
    <dgm:pt modelId="{36FC2739-6B81-7746-B1C3-D1210A4DD29C}" type="pres">
      <dgm:prSet presAssocID="{6F2265B1-DF5E-BD45-A999-486851DA4603}" presName="compositeShape" presStyleCnt="0">
        <dgm:presLayoutVars>
          <dgm:dir/>
          <dgm:resizeHandles/>
        </dgm:presLayoutVars>
      </dgm:prSet>
      <dgm:spPr/>
    </dgm:pt>
    <dgm:pt modelId="{54F5ABDE-0B0E-7B4C-9441-C8D689B41546}" type="pres">
      <dgm:prSet presAssocID="{6F2265B1-DF5E-BD45-A999-486851DA4603}" presName="pyramid" presStyleLbl="node1" presStyleIdx="0" presStyleCnt="1" custScaleX="109553" custScaleY="95860" custLinFactNeighborX="-3801" custLinFactNeighborY="-922"/>
      <dgm:spPr>
        <a:gradFill flip="none" rotWithShape="1">
          <a:gsLst>
            <a:gs pos="47000">
              <a:schemeClr val="bg1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1"/>
          <a:tileRect/>
        </a:gradFill>
        <a:ln>
          <a:noFill/>
        </a:ln>
      </dgm:spPr>
    </dgm:pt>
    <dgm:pt modelId="{11420D25-4413-B743-91BC-C7AFC9A0C314}" type="pres">
      <dgm:prSet presAssocID="{6F2265B1-DF5E-BD45-A999-486851DA4603}" presName="theList" presStyleCnt="0"/>
      <dgm:spPr/>
    </dgm:pt>
    <dgm:pt modelId="{8C9992F9-9DFB-E746-8C6F-9EAAB4186E87}" type="pres">
      <dgm:prSet presAssocID="{6CE1B462-AC0B-6440-A7B6-817E8AC3667F}" presName="aNode" presStyleLbl="fgAcc1" presStyleIdx="0" presStyleCnt="13" custScaleX="157963" custScaleY="1352150" custLinFactY="631182" custLinFactNeighborX="22908" custLinFactNeighborY="700000">
        <dgm:presLayoutVars>
          <dgm:bulletEnabled val="1"/>
        </dgm:presLayoutVars>
      </dgm:prSet>
      <dgm:spPr/>
    </dgm:pt>
    <dgm:pt modelId="{4AF38413-BA20-CB4B-98B7-90D29D2B3E9C}" type="pres">
      <dgm:prSet presAssocID="{6CE1B462-AC0B-6440-A7B6-817E8AC3667F}" presName="aSpace" presStyleCnt="0"/>
      <dgm:spPr/>
    </dgm:pt>
    <dgm:pt modelId="{CC5AB36C-12B1-BF46-B4BD-622F13FA1433}" type="pres">
      <dgm:prSet presAssocID="{439F150A-492D-A543-9AB1-45DF965E0E55}" presName="aNode" presStyleLbl="fgAcc1" presStyleIdx="1" presStyleCnt="13" custScaleX="157963" custScaleY="1784107" custLinFactY="796551" custLinFactNeighborX="22915" custLinFactNeighborY="800000">
        <dgm:presLayoutVars>
          <dgm:bulletEnabled val="1"/>
        </dgm:presLayoutVars>
      </dgm:prSet>
      <dgm:spPr/>
    </dgm:pt>
    <dgm:pt modelId="{67E81AC6-54E1-A84B-8BBA-BB5FBFF64989}" type="pres">
      <dgm:prSet presAssocID="{439F150A-492D-A543-9AB1-45DF965E0E55}" presName="aSpace" presStyleCnt="0"/>
      <dgm:spPr/>
    </dgm:pt>
    <dgm:pt modelId="{C13A94C0-5B85-F640-A5B1-8BEE232096BA}" type="pres">
      <dgm:prSet presAssocID="{010DD0C0-9E2F-9B48-BD84-B5C9BDA2B0BF}" presName="aNode" presStyleLbl="fgAcc1" presStyleIdx="2" presStyleCnt="13" custScaleX="157850" custScaleY="1134346" custLinFactY="900000" custLinFactNeighborX="22858" custLinFactNeighborY="942512">
        <dgm:presLayoutVars>
          <dgm:bulletEnabled val="1"/>
        </dgm:presLayoutVars>
      </dgm:prSet>
      <dgm:spPr/>
    </dgm:pt>
    <dgm:pt modelId="{3D177D45-965F-4344-8E1B-ABD5A204F290}" type="pres">
      <dgm:prSet presAssocID="{010DD0C0-9E2F-9B48-BD84-B5C9BDA2B0BF}" presName="aSpace" presStyleCnt="0"/>
      <dgm:spPr/>
    </dgm:pt>
    <dgm:pt modelId="{A7CBA090-1133-E74D-9FB7-4E24B28F6169}" type="pres">
      <dgm:prSet presAssocID="{15A1047C-C64A-4345-946C-0255C3C2257B}" presName="aNode" presStyleLbl="fgAcc1" presStyleIdx="3" presStyleCnt="13" custScaleX="157850" custScaleY="1134346" custLinFactY="1000000" custLinFactNeighborX="22858" custLinFactNeighborY="1054817">
        <dgm:presLayoutVars>
          <dgm:bulletEnabled val="1"/>
        </dgm:presLayoutVars>
      </dgm:prSet>
      <dgm:spPr/>
    </dgm:pt>
    <dgm:pt modelId="{90F50AB0-0D82-694F-871C-465E10D62632}" type="pres">
      <dgm:prSet presAssocID="{15A1047C-C64A-4345-946C-0255C3C2257B}" presName="aSpace" presStyleCnt="0"/>
      <dgm:spPr/>
    </dgm:pt>
    <dgm:pt modelId="{D222F973-9589-2E4A-9EC1-6DC499AED1A2}" type="pres">
      <dgm:prSet presAssocID="{B6D13C12-8DAF-2B4B-AA2F-E80DAF4CC15F}" presName="aNode" presStyleLbl="fgAcc1" presStyleIdx="4" presStyleCnt="13" custScaleX="157513" custScaleY="1133026" custLinFactY="1148426" custLinFactNeighborX="22632" custLinFactNeighborY="1200000">
        <dgm:presLayoutVars>
          <dgm:bulletEnabled val="1"/>
        </dgm:presLayoutVars>
      </dgm:prSet>
      <dgm:spPr/>
    </dgm:pt>
    <dgm:pt modelId="{A1CABCA9-D842-ED45-BB5E-BD3A5461D5D8}" type="pres">
      <dgm:prSet presAssocID="{B6D13C12-8DAF-2B4B-AA2F-E80DAF4CC15F}" presName="aSpace" presStyleCnt="0"/>
      <dgm:spPr/>
    </dgm:pt>
    <dgm:pt modelId="{E707241A-55E8-B04D-BDD8-765BAB1537D1}" type="pres">
      <dgm:prSet presAssocID="{DD947450-7576-F248-973C-506B15FE7CD5}" presName="aNode" presStyleLbl="fgAcc1" presStyleIdx="5" presStyleCnt="13" custScaleX="157855" custScaleY="1113580" custLinFactY="1251051" custLinFactNeighborX="22803" custLinFactNeighborY="1300000">
        <dgm:presLayoutVars>
          <dgm:bulletEnabled val="1"/>
        </dgm:presLayoutVars>
      </dgm:prSet>
      <dgm:spPr/>
    </dgm:pt>
    <dgm:pt modelId="{2A407855-9643-6248-9C62-40351F01381B}" type="pres">
      <dgm:prSet presAssocID="{DD947450-7576-F248-973C-506B15FE7CD5}" presName="aSpace" presStyleCnt="0"/>
      <dgm:spPr/>
    </dgm:pt>
    <dgm:pt modelId="{E6E729EF-6B38-BB41-8159-470D0907A446}" type="pres">
      <dgm:prSet presAssocID="{B49EEAE6-375C-9F4D-A073-B4F8A8339C13}" presName="aNode" presStyleLbl="fgAcc1" presStyleIdx="6" presStyleCnt="13" custScaleX="157855" custScaleY="1112308" custLinFactY="1362271" custLinFactNeighborX="22803" custLinFactNeighborY="1400000">
        <dgm:presLayoutVars>
          <dgm:bulletEnabled val="1"/>
        </dgm:presLayoutVars>
      </dgm:prSet>
      <dgm:spPr/>
    </dgm:pt>
    <dgm:pt modelId="{5EA045F7-F0E7-BF46-ADC0-F234E17488DB}" type="pres">
      <dgm:prSet presAssocID="{B49EEAE6-375C-9F4D-A073-B4F8A8339C13}" presName="aSpace" presStyleCnt="0"/>
      <dgm:spPr/>
    </dgm:pt>
    <dgm:pt modelId="{1050E885-C308-4D47-86B6-9FB28023D092}" type="pres">
      <dgm:prSet presAssocID="{38FEA7D3-9703-8C4B-9E19-63EFDB62D864}" presName="aNode" presStyleLbl="fgAcc1" presStyleIdx="7" presStyleCnt="13" custScaleX="157855" custScaleY="1117416" custLinFactY="1575481" custLinFactNeighborX="22803" custLinFactNeighborY="1600000">
        <dgm:presLayoutVars>
          <dgm:bulletEnabled val="1"/>
        </dgm:presLayoutVars>
      </dgm:prSet>
      <dgm:spPr/>
    </dgm:pt>
    <dgm:pt modelId="{A271EF36-A2EE-1942-8099-F13FD491742D}" type="pres">
      <dgm:prSet presAssocID="{38FEA7D3-9703-8C4B-9E19-63EFDB62D864}" presName="aSpace" presStyleCnt="0"/>
      <dgm:spPr/>
    </dgm:pt>
    <dgm:pt modelId="{26256DA1-3F60-F345-8D43-E2FAE4F0F897}" type="pres">
      <dgm:prSet presAssocID="{21FC6B5E-4D2B-5D4A-B264-F32E44474B41}" presName="aNode" presStyleLbl="fgAcc1" presStyleIdx="8" presStyleCnt="13" custScaleX="157850" custScaleY="1522500" custLinFactY="-9730324" custLinFactNeighborX="22616" custLinFactNeighborY="-9800000">
        <dgm:presLayoutVars>
          <dgm:bulletEnabled val="1"/>
        </dgm:presLayoutVars>
      </dgm:prSet>
      <dgm:spPr/>
    </dgm:pt>
    <dgm:pt modelId="{3B71DBED-6655-C547-ACFF-C80D313C5E6E}" type="pres">
      <dgm:prSet presAssocID="{21FC6B5E-4D2B-5D4A-B264-F32E44474B41}" presName="aSpace" presStyleCnt="0"/>
      <dgm:spPr/>
    </dgm:pt>
    <dgm:pt modelId="{B17DAC47-F2A8-9B47-9645-853E962BA6B5}" type="pres">
      <dgm:prSet presAssocID="{FEE585FA-82B5-074B-A782-73545B4071FB}" presName="aNode" presStyleLbl="fgAcc1" presStyleIdx="9" presStyleCnt="13" custScaleX="157902" custScaleY="1249884" custLinFactY="378543" custLinFactNeighborX="22829" custLinFactNeighborY="400000">
        <dgm:presLayoutVars>
          <dgm:bulletEnabled val="1"/>
        </dgm:presLayoutVars>
      </dgm:prSet>
      <dgm:spPr/>
    </dgm:pt>
    <dgm:pt modelId="{09B956B7-9F6F-2A4E-AABD-904474B64C0D}" type="pres">
      <dgm:prSet presAssocID="{FEE585FA-82B5-074B-A782-73545B4071FB}" presName="aSpace" presStyleCnt="0"/>
      <dgm:spPr/>
    </dgm:pt>
    <dgm:pt modelId="{7E082EDF-4EFD-EF44-A7A6-CC1D9559C817}" type="pres">
      <dgm:prSet presAssocID="{F902929D-4612-E247-BF92-C50EFF1E1D6E}" presName="aNode" presStyleLbl="fgAcc1" presStyleIdx="10" presStyleCnt="13" custScaleX="157855" custScaleY="1239977" custLinFactY="600000" custLinFactNeighborX="22803" custLinFactNeighborY="641185">
        <dgm:presLayoutVars>
          <dgm:bulletEnabled val="1"/>
        </dgm:presLayoutVars>
      </dgm:prSet>
      <dgm:spPr/>
    </dgm:pt>
    <dgm:pt modelId="{A3AFB72B-7BB9-B54A-8144-603DFB9A2A61}" type="pres">
      <dgm:prSet presAssocID="{F902929D-4612-E247-BF92-C50EFF1E1D6E}" presName="aSpace" presStyleCnt="0"/>
      <dgm:spPr/>
    </dgm:pt>
    <dgm:pt modelId="{CBDA4B22-F2EC-8249-ABF7-E32D29E6266B}" type="pres">
      <dgm:prSet presAssocID="{51F384AB-9DF2-EB44-9B08-9D0AAC1703D0}" presName="aNode" presStyleLbl="fgAcc1" presStyleIdx="11" presStyleCnt="13" custScaleX="157855" custScaleY="1125167" custLinFactY="709056" custLinFactNeighborX="22803" custLinFactNeighborY="800000">
        <dgm:presLayoutVars>
          <dgm:bulletEnabled val="1"/>
        </dgm:presLayoutVars>
      </dgm:prSet>
      <dgm:spPr/>
    </dgm:pt>
    <dgm:pt modelId="{3D6C22EF-EF66-BB45-8C5C-04A0998E80B1}" type="pres">
      <dgm:prSet presAssocID="{51F384AB-9DF2-EB44-9B08-9D0AAC1703D0}" presName="aSpace" presStyleCnt="0"/>
      <dgm:spPr/>
    </dgm:pt>
    <dgm:pt modelId="{C78B0849-A2CA-844C-9795-91AFE4163828}" type="pres">
      <dgm:prSet presAssocID="{29A4D038-9B67-9F42-AC62-35F5571005F0}" presName="aNode" presStyleLbl="fgAcc1" presStyleIdx="12" presStyleCnt="13" custScaleX="157855" custScaleY="1129082" custLinFactY="797720" custLinFactNeighborX="22695" custLinFactNeighborY="800000">
        <dgm:presLayoutVars>
          <dgm:bulletEnabled val="1"/>
        </dgm:presLayoutVars>
      </dgm:prSet>
      <dgm:spPr/>
    </dgm:pt>
    <dgm:pt modelId="{BA9705EA-BD2E-EE43-B9BE-526897CC006A}" type="pres">
      <dgm:prSet presAssocID="{29A4D038-9B67-9F42-AC62-35F5571005F0}" presName="aSpace" presStyleCnt="0"/>
      <dgm:spPr/>
    </dgm:pt>
  </dgm:ptLst>
  <dgm:cxnLst>
    <dgm:cxn modelId="{C2C7C305-A1ED-FB4D-89E7-45D00BCC5E48}" type="presOf" srcId="{6CE1B462-AC0B-6440-A7B6-817E8AC3667F}" destId="{8C9992F9-9DFB-E746-8C6F-9EAAB4186E87}" srcOrd="0" destOrd="0" presId="urn:microsoft.com/office/officeart/2005/8/layout/pyramid2"/>
    <dgm:cxn modelId="{AF415410-63E3-D546-BB32-11F0A237FC5F}" type="presOf" srcId="{FEE585FA-82B5-074B-A782-73545B4071FB}" destId="{B17DAC47-F2A8-9B47-9645-853E962BA6B5}" srcOrd="0" destOrd="0" presId="urn:microsoft.com/office/officeart/2005/8/layout/pyramid2"/>
    <dgm:cxn modelId="{D04EEE12-EE95-2D48-B49C-A2DFB6D7D52E}" srcId="{6F2265B1-DF5E-BD45-A999-486851DA4603}" destId="{51F384AB-9DF2-EB44-9B08-9D0AAC1703D0}" srcOrd="11" destOrd="0" parTransId="{CD56C9D1-5706-DB4D-8BF8-A9A1F9E88766}" sibTransId="{5A3D7DA1-6FEF-B147-B316-E23BB5EB347A}"/>
    <dgm:cxn modelId="{F3B69015-494C-E846-9297-6D4B10CCEE59}" srcId="{6F2265B1-DF5E-BD45-A999-486851DA4603}" destId="{38FEA7D3-9703-8C4B-9E19-63EFDB62D864}" srcOrd="7" destOrd="0" parTransId="{D5DB1A42-3C5F-604D-84D5-8EBDC55C02D5}" sibTransId="{6DE544FD-6BF9-D043-A3FF-CEEB6E9E2B9F}"/>
    <dgm:cxn modelId="{0A3E0B1E-799F-0249-869C-98BA8F815CCE}" type="presOf" srcId="{29A4D038-9B67-9F42-AC62-35F5571005F0}" destId="{C78B0849-A2CA-844C-9795-91AFE4163828}" srcOrd="0" destOrd="0" presId="urn:microsoft.com/office/officeart/2005/8/layout/pyramid2"/>
    <dgm:cxn modelId="{3A24C91F-D646-3641-8400-5E7C102CC69D}" type="presOf" srcId="{439F150A-492D-A543-9AB1-45DF965E0E55}" destId="{CC5AB36C-12B1-BF46-B4BD-622F13FA1433}" srcOrd="0" destOrd="0" presId="urn:microsoft.com/office/officeart/2005/8/layout/pyramid2"/>
    <dgm:cxn modelId="{AF86A72C-8FF6-6D4B-995E-215816ACB663}" type="presOf" srcId="{DD947450-7576-F248-973C-506B15FE7CD5}" destId="{E707241A-55E8-B04D-BDD8-765BAB1537D1}" srcOrd="0" destOrd="0" presId="urn:microsoft.com/office/officeart/2005/8/layout/pyramid2"/>
    <dgm:cxn modelId="{806A972E-97B2-2A40-94EF-942C65C34A60}" type="presOf" srcId="{010DD0C0-9E2F-9B48-BD84-B5C9BDA2B0BF}" destId="{C13A94C0-5B85-F640-A5B1-8BEE232096BA}" srcOrd="0" destOrd="0" presId="urn:microsoft.com/office/officeart/2005/8/layout/pyramid2"/>
    <dgm:cxn modelId="{4C2D8A33-CA30-5546-9889-098F19197102}" type="presOf" srcId="{B49EEAE6-375C-9F4D-A073-B4F8A8339C13}" destId="{E6E729EF-6B38-BB41-8159-470D0907A446}" srcOrd="0" destOrd="0" presId="urn:microsoft.com/office/officeart/2005/8/layout/pyramid2"/>
    <dgm:cxn modelId="{45E1DB33-04FB-8F42-9E93-91B7928C1E76}" srcId="{6F2265B1-DF5E-BD45-A999-486851DA4603}" destId="{010DD0C0-9E2F-9B48-BD84-B5C9BDA2B0BF}" srcOrd="2" destOrd="0" parTransId="{30A454AC-CD0D-994D-AD23-4E805DEAC337}" sibTransId="{F0439F09-314F-A64C-B130-3C4712CB9BE1}"/>
    <dgm:cxn modelId="{0E606E3E-3F41-C64D-B66C-B3BBE2FF2D8E}" srcId="{6F2265B1-DF5E-BD45-A999-486851DA4603}" destId="{DD947450-7576-F248-973C-506B15FE7CD5}" srcOrd="5" destOrd="0" parTransId="{F19C372B-974F-E341-B84C-9407D0A565F5}" sibTransId="{63AF8E09-C832-A247-99B0-B22968B7ED33}"/>
    <dgm:cxn modelId="{BBD82054-A1A5-CB40-BDE4-B1CA9B45D86F}" srcId="{6F2265B1-DF5E-BD45-A999-486851DA4603}" destId="{29A4D038-9B67-9F42-AC62-35F5571005F0}" srcOrd="12" destOrd="0" parTransId="{F54CB124-A995-584C-9B29-3133683D6B49}" sibTransId="{568FCD38-2E1A-8D4D-B355-A8597CED3F2C}"/>
    <dgm:cxn modelId="{08E6A758-2C7F-4D49-86BC-603E36123BAB}" srcId="{6F2265B1-DF5E-BD45-A999-486851DA4603}" destId="{21FC6B5E-4D2B-5D4A-B264-F32E44474B41}" srcOrd="8" destOrd="0" parTransId="{8E09259D-0DF9-2A4B-9CF3-A9548EDAAD30}" sibTransId="{5E25139E-01B9-164C-BDC0-C069B5D268F5}"/>
    <dgm:cxn modelId="{1E7BF758-3AA8-E840-A7BA-7AD847199801}" type="presOf" srcId="{B6D13C12-8DAF-2B4B-AA2F-E80DAF4CC15F}" destId="{D222F973-9589-2E4A-9EC1-6DC499AED1A2}" srcOrd="0" destOrd="0" presId="urn:microsoft.com/office/officeart/2005/8/layout/pyramid2"/>
    <dgm:cxn modelId="{51499B8D-2B7F-E44D-AAC4-1EB7B3998372}" srcId="{6F2265B1-DF5E-BD45-A999-486851DA4603}" destId="{439F150A-492D-A543-9AB1-45DF965E0E55}" srcOrd="1" destOrd="0" parTransId="{DFB37D1C-2E5C-2A4E-A5A7-A08E01E9A3FB}" sibTransId="{0E1ED932-CFDD-2D48-9166-6B7D4E7D643A}"/>
    <dgm:cxn modelId="{2EDA6096-CB33-8047-813F-385AA9097B5A}" type="presOf" srcId="{15A1047C-C64A-4345-946C-0255C3C2257B}" destId="{A7CBA090-1133-E74D-9FB7-4E24B28F6169}" srcOrd="0" destOrd="0" presId="urn:microsoft.com/office/officeart/2005/8/layout/pyramid2"/>
    <dgm:cxn modelId="{71EA1398-3373-0840-A2DB-91119B5C15E1}" type="presOf" srcId="{F902929D-4612-E247-BF92-C50EFF1E1D6E}" destId="{7E082EDF-4EFD-EF44-A7A6-CC1D9559C817}" srcOrd="0" destOrd="0" presId="urn:microsoft.com/office/officeart/2005/8/layout/pyramid2"/>
    <dgm:cxn modelId="{1A59899F-CCDE-AA42-A5E2-8275D9917634}" srcId="{6F2265B1-DF5E-BD45-A999-486851DA4603}" destId="{FEE585FA-82B5-074B-A782-73545B4071FB}" srcOrd="9" destOrd="0" parTransId="{1CC3A83F-17B3-0A42-AA1D-26ED28EC8910}" sibTransId="{9F7D9F97-C3B9-A248-91B0-D02E8F7E5F07}"/>
    <dgm:cxn modelId="{FE67C1A4-CB45-FA41-9B72-3CA220FD7A5E}" srcId="{6F2265B1-DF5E-BD45-A999-486851DA4603}" destId="{B6D13C12-8DAF-2B4B-AA2F-E80DAF4CC15F}" srcOrd="4" destOrd="0" parTransId="{B79BB5B6-3CC0-E347-BEFE-DB871A7829D0}" sibTransId="{0017EA9F-205B-AA49-8A26-EBB408C86256}"/>
    <dgm:cxn modelId="{0F2BFBAA-67E1-5A4B-A665-24021F3F7303}" type="presOf" srcId="{21FC6B5E-4D2B-5D4A-B264-F32E44474B41}" destId="{26256DA1-3F60-F345-8D43-E2FAE4F0F897}" srcOrd="0" destOrd="0" presId="urn:microsoft.com/office/officeart/2005/8/layout/pyramid2"/>
    <dgm:cxn modelId="{965A6FB2-CAE5-7742-9616-D72A9675EB34}" srcId="{6F2265B1-DF5E-BD45-A999-486851DA4603}" destId="{6CE1B462-AC0B-6440-A7B6-817E8AC3667F}" srcOrd="0" destOrd="0" parTransId="{6FF9FA47-0D90-604D-B17C-9DA21DB81107}" sibTransId="{F6A9864B-8C9A-1041-AAD1-9B0892A56C0A}"/>
    <dgm:cxn modelId="{B69C03BF-6BF2-964F-B909-1B82F0BFB845}" srcId="{6F2265B1-DF5E-BD45-A999-486851DA4603}" destId="{15A1047C-C64A-4345-946C-0255C3C2257B}" srcOrd="3" destOrd="0" parTransId="{41CF1935-91FD-AB4B-9070-18B072486B90}" sibTransId="{82A20F92-1F52-C24A-92C6-78AAD6F0D0AB}"/>
    <dgm:cxn modelId="{90DB5CCA-FAF0-D845-BEF9-2A312D26858A}" type="presOf" srcId="{6F2265B1-DF5E-BD45-A999-486851DA4603}" destId="{36FC2739-6B81-7746-B1C3-D1210A4DD29C}" srcOrd="0" destOrd="0" presId="urn:microsoft.com/office/officeart/2005/8/layout/pyramid2"/>
    <dgm:cxn modelId="{CBDB25D1-1A28-8145-8884-B5399FC83A12}" srcId="{6F2265B1-DF5E-BD45-A999-486851DA4603}" destId="{F902929D-4612-E247-BF92-C50EFF1E1D6E}" srcOrd="10" destOrd="0" parTransId="{DC89580C-2B3F-9B49-8478-B765B30B7964}" sibTransId="{65FE28AF-B94A-C041-AB95-9CF3E5F6745C}"/>
    <dgm:cxn modelId="{3F869DDB-4B88-F347-984B-54CD3D4B3D7B}" type="presOf" srcId="{38FEA7D3-9703-8C4B-9E19-63EFDB62D864}" destId="{1050E885-C308-4D47-86B6-9FB28023D092}" srcOrd="0" destOrd="0" presId="urn:microsoft.com/office/officeart/2005/8/layout/pyramid2"/>
    <dgm:cxn modelId="{9F01C2DD-6B6E-7049-9F0B-8CE7703A22B1}" srcId="{6F2265B1-DF5E-BD45-A999-486851DA4603}" destId="{B49EEAE6-375C-9F4D-A073-B4F8A8339C13}" srcOrd="6" destOrd="0" parTransId="{5FEED807-EA99-4C40-8A93-9042BF733304}" sibTransId="{68CAE5DE-69B6-EB43-929E-73EF0CC06AA9}"/>
    <dgm:cxn modelId="{6AA811F2-718B-B448-A40B-D6E179668A47}" type="presOf" srcId="{51F384AB-9DF2-EB44-9B08-9D0AAC1703D0}" destId="{CBDA4B22-F2EC-8249-ABF7-E32D29E6266B}" srcOrd="0" destOrd="0" presId="urn:microsoft.com/office/officeart/2005/8/layout/pyramid2"/>
    <dgm:cxn modelId="{5CE9F98E-6BC1-4745-A51B-F72BEEF7D994}" type="presParOf" srcId="{36FC2739-6B81-7746-B1C3-D1210A4DD29C}" destId="{54F5ABDE-0B0E-7B4C-9441-C8D689B41546}" srcOrd="0" destOrd="0" presId="urn:microsoft.com/office/officeart/2005/8/layout/pyramid2"/>
    <dgm:cxn modelId="{E5406AD1-9B27-ED44-B8F8-2ECA45AC44E3}" type="presParOf" srcId="{36FC2739-6B81-7746-B1C3-D1210A4DD29C}" destId="{11420D25-4413-B743-91BC-C7AFC9A0C314}" srcOrd="1" destOrd="0" presId="urn:microsoft.com/office/officeart/2005/8/layout/pyramid2"/>
    <dgm:cxn modelId="{B3A3A1BD-74F4-F84B-948F-21509E6E6B72}" type="presParOf" srcId="{11420D25-4413-B743-91BC-C7AFC9A0C314}" destId="{8C9992F9-9DFB-E746-8C6F-9EAAB4186E87}" srcOrd="0" destOrd="0" presId="urn:microsoft.com/office/officeart/2005/8/layout/pyramid2"/>
    <dgm:cxn modelId="{1B23653B-F381-BD47-A28B-18A9CF8E3EDE}" type="presParOf" srcId="{11420D25-4413-B743-91BC-C7AFC9A0C314}" destId="{4AF38413-BA20-CB4B-98B7-90D29D2B3E9C}" srcOrd="1" destOrd="0" presId="urn:microsoft.com/office/officeart/2005/8/layout/pyramid2"/>
    <dgm:cxn modelId="{5EADE009-89FF-4846-9F81-031EA5885675}" type="presParOf" srcId="{11420D25-4413-B743-91BC-C7AFC9A0C314}" destId="{CC5AB36C-12B1-BF46-B4BD-622F13FA1433}" srcOrd="2" destOrd="0" presId="urn:microsoft.com/office/officeart/2005/8/layout/pyramid2"/>
    <dgm:cxn modelId="{579DA3A5-A702-E245-ABCD-8769602290B1}" type="presParOf" srcId="{11420D25-4413-B743-91BC-C7AFC9A0C314}" destId="{67E81AC6-54E1-A84B-8BBA-BB5FBFF64989}" srcOrd="3" destOrd="0" presId="urn:microsoft.com/office/officeart/2005/8/layout/pyramid2"/>
    <dgm:cxn modelId="{DDBD05EC-C36F-E448-B5A2-4BCDB5CCA5DB}" type="presParOf" srcId="{11420D25-4413-B743-91BC-C7AFC9A0C314}" destId="{C13A94C0-5B85-F640-A5B1-8BEE232096BA}" srcOrd="4" destOrd="0" presId="urn:microsoft.com/office/officeart/2005/8/layout/pyramid2"/>
    <dgm:cxn modelId="{41C145F9-D6E4-3F4D-A1C9-0D1479B9E753}" type="presParOf" srcId="{11420D25-4413-B743-91BC-C7AFC9A0C314}" destId="{3D177D45-965F-4344-8E1B-ABD5A204F290}" srcOrd="5" destOrd="0" presId="urn:microsoft.com/office/officeart/2005/8/layout/pyramid2"/>
    <dgm:cxn modelId="{E8BBB09C-712A-F447-A84B-AC477B66E047}" type="presParOf" srcId="{11420D25-4413-B743-91BC-C7AFC9A0C314}" destId="{A7CBA090-1133-E74D-9FB7-4E24B28F6169}" srcOrd="6" destOrd="0" presId="urn:microsoft.com/office/officeart/2005/8/layout/pyramid2"/>
    <dgm:cxn modelId="{95A831BD-E2DB-C740-8726-9F929E0CBC9B}" type="presParOf" srcId="{11420D25-4413-B743-91BC-C7AFC9A0C314}" destId="{90F50AB0-0D82-694F-871C-465E10D62632}" srcOrd="7" destOrd="0" presId="urn:microsoft.com/office/officeart/2005/8/layout/pyramid2"/>
    <dgm:cxn modelId="{D0B3DA80-B278-1241-B5B2-23169CD1728F}" type="presParOf" srcId="{11420D25-4413-B743-91BC-C7AFC9A0C314}" destId="{D222F973-9589-2E4A-9EC1-6DC499AED1A2}" srcOrd="8" destOrd="0" presId="urn:microsoft.com/office/officeart/2005/8/layout/pyramid2"/>
    <dgm:cxn modelId="{2CFBE56F-FFC4-BC4B-8C1C-F01B150826C9}" type="presParOf" srcId="{11420D25-4413-B743-91BC-C7AFC9A0C314}" destId="{A1CABCA9-D842-ED45-BB5E-BD3A5461D5D8}" srcOrd="9" destOrd="0" presId="urn:microsoft.com/office/officeart/2005/8/layout/pyramid2"/>
    <dgm:cxn modelId="{D0E9CEC4-E78C-7B4D-B010-ECFCAB44AA14}" type="presParOf" srcId="{11420D25-4413-B743-91BC-C7AFC9A0C314}" destId="{E707241A-55E8-B04D-BDD8-765BAB1537D1}" srcOrd="10" destOrd="0" presId="urn:microsoft.com/office/officeart/2005/8/layout/pyramid2"/>
    <dgm:cxn modelId="{E8A8C910-1D62-0046-9D70-0B25ED4433A7}" type="presParOf" srcId="{11420D25-4413-B743-91BC-C7AFC9A0C314}" destId="{2A407855-9643-6248-9C62-40351F01381B}" srcOrd="11" destOrd="0" presId="urn:microsoft.com/office/officeart/2005/8/layout/pyramid2"/>
    <dgm:cxn modelId="{4F71EBEC-F487-6546-B137-AEF110A0B9A2}" type="presParOf" srcId="{11420D25-4413-B743-91BC-C7AFC9A0C314}" destId="{E6E729EF-6B38-BB41-8159-470D0907A446}" srcOrd="12" destOrd="0" presId="urn:microsoft.com/office/officeart/2005/8/layout/pyramid2"/>
    <dgm:cxn modelId="{3B8731DB-3A0C-2E4D-9EFF-7006FAB3F17C}" type="presParOf" srcId="{11420D25-4413-B743-91BC-C7AFC9A0C314}" destId="{5EA045F7-F0E7-BF46-ADC0-F234E17488DB}" srcOrd="13" destOrd="0" presId="urn:microsoft.com/office/officeart/2005/8/layout/pyramid2"/>
    <dgm:cxn modelId="{90B670B1-0520-D34F-B390-A45CC064F403}" type="presParOf" srcId="{11420D25-4413-B743-91BC-C7AFC9A0C314}" destId="{1050E885-C308-4D47-86B6-9FB28023D092}" srcOrd="14" destOrd="0" presId="urn:microsoft.com/office/officeart/2005/8/layout/pyramid2"/>
    <dgm:cxn modelId="{AE1AA9C7-012B-EF4D-89E4-E3D05E1D228A}" type="presParOf" srcId="{11420D25-4413-B743-91BC-C7AFC9A0C314}" destId="{A271EF36-A2EE-1942-8099-F13FD491742D}" srcOrd="15" destOrd="0" presId="urn:microsoft.com/office/officeart/2005/8/layout/pyramid2"/>
    <dgm:cxn modelId="{96419049-B80E-8C4E-8E23-FAA70031F173}" type="presParOf" srcId="{11420D25-4413-B743-91BC-C7AFC9A0C314}" destId="{26256DA1-3F60-F345-8D43-E2FAE4F0F897}" srcOrd="16" destOrd="0" presId="urn:microsoft.com/office/officeart/2005/8/layout/pyramid2"/>
    <dgm:cxn modelId="{8C7BA5A4-7670-714A-9394-C603B3BCE877}" type="presParOf" srcId="{11420D25-4413-B743-91BC-C7AFC9A0C314}" destId="{3B71DBED-6655-C547-ACFF-C80D313C5E6E}" srcOrd="17" destOrd="0" presId="urn:microsoft.com/office/officeart/2005/8/layout/pyramid2"/>
    <dgm:cxn modelId="{2B27B094-4AA2-CD48-BD15-31933FB316A1}" type="presParOf" srcId="{11420D25-4413-B743-91BC-C7AFC9A0C314}" destId="{B17DAC47-F2A8-9B47-9645-853E962BA6B5}" srcOrd="18" destOrd="0" presId="urn:microsoft.com/office/officeart/2005/8/layout/pyramid2"/>
    <dgm:cxn modelId="{1B80A8A1-A0C2-7D4F-B779-5004390FDAA1}" type="presParOf" srcId="{11420D25-4413-B743-91BC-C7AFC9A0C314}" destId="{09B956B7-9F6F-2A4E-AABD-904474B64C0D}" srcOrd="19" destOrd="0" presId="urn:microsoft.com/office/officeart/2005/8/layout/pyramid2"/>
    <dgm:cxn modelId="{51EF37F7-2144-B745-A396-EC540ECD5777}" type="presParOf" srcId="{11420D25-4413-B743-91BC-C7AFC9A0C314}" destId="{7E082EDF-4EFD-EF44-A7A6-CC1D9559C817}" srcOrd="20" destOrd="0" presId="urn:microsoft.com/office/officeart/2005/8/layout/pyramid2"/>
    <dgm:cxn modelId="{A16897B9-9C1C-144D-A2F7-0B3F50EDD574}" type="presParOf" srcId="{11420D25-4413-B743-91BC-C7AFC9A0C314}" destId="{A3AFB72B-7BB9-B54A-8144-603DFB9A2A61}" srcOrd="21" destOrd="0" presId="urn:microsoft.com/office/officeart/2005/8/layout/pyramid2"/>
    <dgm:cxn modelId="{3E741061-3A2C-E543-9340-7D076AC6B26A}" type="presParOf" srcId="{11420D25-4413-B743-91BC-C7AFC9A0C314}" destId="{CBDA4B22-F2EC-8249-ABF7-E32D29E6266B}" srcOrd="22" destOrd="0" presId="urn:microsoft.com/office/officeart/2005/8/layout/pyramid2"/>
    <dgm:cxn modelId="{B7CD637F-4DF6-9647-AFEF-8BC2C67C3CC7}" type="presParOf" srcId="{11420D25-4413-B743-91BC-C7AFC9A0C314}" destId="{3D6C22EF-EF66-BB45-8C5C-04A0998E80B1}" srcOrd="23" destOrd="0" presId="urn:microsoft.com/office/officeart/2005/8/layout/pyramid2"/>
    <dgm:cxn modelId="{6C9F4DE4-4935-0944-A077-2DBD8AC56155}" type="presParOf" srcId="{11420D25-4413-B743-91BC-C7AFC9A0C314}" destId="{C78B0849-A2CA-844C-9795-91AFE4163828}" srcOrd="24" destOrd="0" presId="urn:microsoft.com/office/officeart/2005/8/layout/pyramid2"/>
    <dgm:cxn modelId="{111E57B0-DD76-344B-B5A8-A4100B193F89}" type="presParOf" srcId="{11420D25-4413-B743-91BC-C7AFC9A0C314}" destId="{BA9705EA-BD2E-EE43-B9BE-526897CC006A}" srcOrd="25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5ABDE-0B0E-7B4C-9441-C8D689B41546}">
      <dsp:nvSpPr>
        <dsp:cNvPr id="0" name=""/>
        <dsp:cNvSpPr/>
      </dsp:nvSpPr>
      <dsp:spPr>
        <a:xfrm>
          <a:off x="1903819" y="64201"/>
          <a:ext cx="6126707" cy="5360932"/>
        </a:xfrm>
        <a:prstGeom prst="triangle">
          <a:avLst/>
        </a:prstGeom>
        <a:gradFill flip="none" rotWithShape="1">
          <a:gsLst>
            <a:gs pos="47000">
              <a:schemeClr val="bg1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9992F9-9DFB-E746-8C6F-9EAAB4186E87}">
      <dsp:nvSpPr>
        <dsp:cNvPr id="0" name=""/>
        <dsp:cNvSpPr/>
      </dsp:nvSpPr>
      <dsp:spPr>
        <a:xfrm>
          <a:off x="4958965" y="757931"/>
          <a:ext cx="5742111" cy="3706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/>
            <a:t>2024	</a:t>
          </a:r>
          <a:r>
            <a:rPr lang="en-US" altLang="zh-CN" sz="1400" b="1" kern="1200" dirty="0"/>
            <a:t>Re-Opening </a:t>
          </a:r>
          <a:r>
            <a:rPr lang="en-US" sz="1400" b="1" kern="1200" dirty="0">
              <a:solidFill>
                <a:schemeClr val="accent1"/>
              </a:solidFill>
            </a:rPr>
            <a:t>ICNB Office in </a:t>
          </a:r>
          <a:r>
            <a:rPr lang="en-US" altLang="zh-CN" sz="1400" b="1" kern="1200" dirty="0">
              <a:solidFill>
                <a:schemeClr val="accent2"/>
              </a:solidFill>
            </a:rPr>
            <a:t>Ningbo China</a:t>
          </a:r>
          <a:endParaRPr lang="zh-CN" altLang="en-US" sz="1400" kern="1200" dirty="0"/>
        </a:p>
      </dsp:txBody>
      <dsp:txXfrm>
        <a:off x="4977057" y="776023"/>
        <a:ext cx="5705927" cy="334431"/>
      </dsp:txXfrm>
    </dsp:sp>
    <dsp:sp modelId="{CC5AB36C-12B1-BF46-B4BD-622F13FA1433}">
      <dsp:nvSpPr>
        <dsp:cNvPr id="0" name=""/>
        <dsp:cNvSpPr/>
      </dsp:nvSpPr>
      <dsp:spPr>
        <a:xfrm>
          <a:off x="4959219" y="1180725"/>
          <a:ext cx="5742111" cy="4890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/>
            <a:t>	</a:t>
          </a:r>
          <a:r>
            <a:rPr lang="en-US" sz="1400" b="1" kern="1200" dirty="0">
              <a:solidFill>
                <a:schemeClr val="accent1"/>
              </a:solidFill>
            </a:rPr>
            <a:t>IC INTRACOM </a:t>
          </a:r>
          <a:r>
            <a:rPr lang="en-US" sz="1400" b="1" kern="1200" dirty="0">
              <a:solidFill>
                <a:schemeClr val="accent2"/>
              </a:solidFill>
            </a:rPr>
            <a:t>Asia</a:t>
          </a:r>
          <a:r>
            <a:rPr lang="en-US" sz="1400" b="1" kern="1200" dirty="0">
              <a:solidFill>
                <a:schemeClr val="accent1"/>
              </a:solidFill>
            </a:rPr>
            <a:t> </a:t>
          </a:r>
          <a:r>
            <a:rPr lang="en-US" altLang="zh-CN" sz="1400" b="1" kern="1200" dirty="0"/>
            <a:t>obtains </a:t>
          </a:r>
          <a:r>
            <a:rPr lang="en-US" altLang="zh-CN" sz="1400" b="1" kern="1200" dirty="0">
              <a:solidFill>
                <a:schemeClr val="accent2"/>
              </a:solidFill>
            </a:rPr>
            <a:t>SEDEX - SMETA4P </a:t>
          </a:r>
          <a:r>
            <a:rPr lang="en-US" altLang="zh-CN" sz="1400" b="1" kern="1200" dirty="0"/>
            <a:t>:</a:t>
          </a:r>
          <a:br>
            <a:rPr lang="en-US" altLang="zh-CN" sz="1400" b="1" kern="1200" dirty="0"/>
          </a:br>
          <a:r>
            <a:rPr lang="en-US" altLang="zh-CN" sz="1400" b="1" kern="1200" dirty="0"/>
            <a:t>	Environmental &amp; Social Responsibility Certificates </a:t>
          </a:r>
          <a:r>
            <a:rPr lang="en-US" sz="1400" b="1" kern="1200" dirty="0"/>
            <a:t> </a:t>
          </a:r>
          <a:endParaRPr lang="zh-CN" altLang="en-US" sz="1400" kern="1200" dirty="0"/>
        </a:p>
      </dsp:txBody>
      <dsp:txXfrm>
        <a:off x="4983091" y="1204597"/>
        <a:ext cx="5694367" cy="441267"/>
      </dsp:txXfrm>
    </dsp:sp>
    <dsp:sp modelId="{C13A94C0-5B85-F640-A5B1-8BEE232096BA}">
      <dsp:nvSpPr>
        <dsp:cNvPr id="0" name=""/>
        <dsp:cNvSpPr/>
      </dsp:nvSpPr>
      <dsp:spPr>
        <a:xfrm>
          <a:off x="4959201" y="1706401"/>
          <a:ext cx="5738003" cy="3109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201</a:t>
          </a:r>
          <a:r>
            <a:rPr lang="en-US" altLang="zh-CN" sz="2000" b="1" kern="1200" dirty="0"/>
            <a:t>8</a:t>
          </a:r>
          <a:r>
            <a:rPr lang="en-US" sz="2000" b="1" kern="1200" dirty="0"/>
            <a:t>	</a:t>
          </a:r>
          <a:r>
            <a:rPr lang="en-US" sz="1400" b="1" kern="1200" dirty="0"/>
            <a:t>Established </a:t>
          </a:r>
          <a:r>
            <a:rPr lang="en" sz="1400" b="1" kern="1200" dirty="0">
              <a:solidFill>
                <a:srgbClr val="C0504D"/>
              </a:solidFill>
              <a:latin typeface="Calibri" panose="020F0502020204030204"/>
              <a:ea typeface="+mn-ea"/>
              <a:cs typeface="+mn-cs"/>
            </a:rPr>
            <a:t>UK Brand Rep </a:t>
          </a:r>
          <a:r>
            <a:rPr lang="en" sz="1400" b="0" i="0" u="none" kern="1200" dirty="0"/>
            <a:t>Office</a:t>
          </a:r>
          <a:endParaRPr lang="zh-CN" sz="1200" b="1" kern="1200" dirty="0"/>
        </a:p>
      </dsp:txBody>
      <dsp:txXfrm>
        <a:off x="4974379" y="1721579"/>
        <a:ext cx="5707647" cy="280560"/>
      </dsp:txXfrm>
    </dsp:sp>
    <dsp:sp modelId="{A7CBA090-1133-E74D-9FB7-4E24B28F6169}">
      <dsp:nvSpPr>
        <dsp:cNvPr id="0" name=""/>
        <dsp:cNvSpPr/>
      </dsp:nvSpPr>
      <dsp:spPr>
        <a:xfrm>
          <a:off x="4959201" y="2052000"/>
          <a:ext cx="5738003" cy="3109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2015</a:t>
          </a:r>
          <a:r>
            <a:rPr lang="en-US" sz="1300" b="1" kern="1200" dirty="0"/>
            <a:t>	Established </a:t>
          </a:r>
          <a:r>
            <a:rPr lang="en" sz="1300" b="1" kern="1200" dirty="0">
              <a:solidFill>
                <a:srgbClr val="C0504D"/>
              </a:solidFill>
              <a:latin typeface="Calibri" panose="020F0502020204030204"/>
              <a:ea typeface="+mn-ea"/>
              <a:cs typeface="+mn-cs"/>
            </a:rPr>
            <a:t>Balkans Brand Rep </a:t>
          </a:r>
          <a:r>
            <a:rPr lang="en" sz="1300" b="0" i="0" u="none" kern="1200" dirty="0"/>
            <a:t>Office</a:t>
          </a:r>
          <a:endParaRPr lang="zh-CN" sz="1300" b="1" kern="1200" dirty="0"/>
        </a:p>
      </dsp:txBody>
      <dsp:txXfrm>
        <a:off x="4974379" y="2067178"/>
        <a:ext cx="5707647" cy="280560"/>
      </dsp:txXfrm>
    </dsp:sp>
    <dsp:sp modelId="{D222F973-9589-2E4A-9EC1-6DC499AED1A2}">
      <dsp:nvSpPr>
        <dsp:cNvPr id="0" name=""/>
        <dsp:cNvSpPr/>
      </dsp:nvSpPr>
      <dsp:spPr>
        <a:xfrm>
          <a:off x="4957111" y="2412000"/>
          <a:ext cx="5725753" cy="310554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8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2012	</a:t>
          </a:r>
          <a:r>
            <a:rPr lang="en-US" sz="1400" b="1" kern="1200" dirty="0">
              <a:solidFill>
                <a:schemeClr val="accent1"/>
              </a:solidFill>
            </a:rPr>
            <a:t>IC INTRACOM </a:t>
          </a:r>
          <a:r>
            <a:rPr lang="en-US" sz="1400" b="1" kern="1200" dirty="0">
              <a:solidFill>
                <a:schemeClr val="accent2"/>
              </a:solidFill>
            </a:rPr>
            <a:t>Asia</a:t>
          </a:r>
          <a:r>
            <a:rPr lang="en-US" sz="1400" b="1" kern="1200" dirty="0">
              <a:solidFill>
                <a:schemeClr val="accent1"/>
              </a:solidFill>
            </a:rPr>
            <a:t> Co., Ltd. </a:t>
          </a:r>
          <a:r>
            <a:rPr lang="en-US" sz="1400" b="1" kern="1200" dirty="0">
              <a:solidFill>
                <a:schemeClr val="accent2"/>
              </a:solidFill>
            </a:rPr>
            <a:t>Certified by ISO 9001:2015 </a:t>
          </a:r>
          <a:endParaRPr lang="zh-CN" sz="1400" b="1" kern="1200" dirty="0">
            <a:solidFill>
              <a:schemeClr val="accent2"/>
            </a:solidFill>
          </a:endParaRPr>
        </a:p>
      </dsp:txBody>
      <dsp:txXfrm>
        <a:off x="4972271" y="2427160"/>
        <a:ext cx="5695433" cy="280234"/>
      </dsp:txXfrm>
    </dsp:sp>
    <dsp:sp modelId="{E707241A-55E8-B04D-BDD8-765BAB1537D1}">
      <dsp:nvSpPr>
        <dsp:cNvPr id="0" name=""/>
        <dsp:cNvSpPr/>
      </dsp:nvSpPr>
      <dsp:spPr>
        <a:xfrm>
          <a:off x="4957111" y="2757536"/>
          <a:ext cx="5738185" cy="305224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7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2002 	</a:t>
          </a:r>
          <a:r>
            <a:rPr lang="en-US" sz="1400" b="1" kern="1200" dirty="0"/>
            <a:t>Opening ICML office in </a:t>
          </a:r>
          <a:r>
            <a:rPr lang="en-US" sz="1400" b="1" kern="1200" dirty="0">
              <a:solidFill>
                <a:schemeClr val="accent2"/>
              </a:solidFill>
            </a:rPr>
            <a:t>Dongguan China</a:t>
          </a:r>
          <a:endParaRPr lang="zh-CN" sz="1400" b="1" kern="1200" dirty="0">
            <a:solidFill>
              <a:schemeClr val="accent2"/>
            </a:solidFill>
          </a:endParaRPr>
        </a:p>
      </dsp:txBody>
      <dsp:txXfrm>
        <a:off x="4972011" y="2772436"/>
        <a:ext cx="5708385" cy="275424"/>
      </dsp:txXfrm>
    </dsp:sp>
    <dsp:sp modelId="{E6E729EF-6B38-BB41-8159-470D0907A446}">
      <dsp:nvSpPr>
        <dsp:cNvPr id="0" name=""/>
        <dsp:cNvSpPr/>
      </dsp:nvSpPr>
      <dsp:spPr>
        <a:xfrm>
          <a:off x="4957111" y="3100098"/>
          <a:ext cx="5738185" cy="304876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70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1999	</a:t>
          </a:r>
          <a:r>
            <a:rPr lang="en-US" sz="1400" b="1" kern="1200" dirty="0"/>
            <a:t>Established </a:t>
          </a:r>
          <a:r>
            <a:rPr lang="en-US" sz="1400" b="1" kern="1200" dirty="0">
              <a:solidFill>
                <a:schemeClr val="accent1"/>
              </a:solidFill>
            </a:rPr>
            <a:t>IC INTRACOM </a:t>
          </a:r>
          <a:r>
            <a:rPr lang="en-US" sz="1400" b="1" kern="1200" dirty="0">
              <a:solidFill>
                <a:schemeClr val="accent2"/>
              </a:solidFill>
            </a:rPr>
            <a:t>MEXICO</a:t>
          </a:r>
          <a:r>
            <a:rPr lang="en-US" sz="1400" b="1" kern="1200" dirty="0">
              <a:solidFill>
                <a:schemeClr val="accent1"/>
              </a:solidFill>
            </a:rPr>
            <a:t> SAPI de CV </a:t>
          </a:r>
          <a:endParaRPr lang="zh-CN" sz="1200" b="1" kern="1200" dirty="0">
            <a:solidFill>
              <a:schemeClr val="accent1"/>
            </a:solidFill>
          </a:endParaRPr>
        </a:p>
      </dsp:txBody>
      <dsp:txXfrm>
        <a:off x="4971994" y="3114981"/>
        <a:ext cx="5708419" cy="275110"/>
      </dsp:txXfrm>
    </dsp:sp>
    <dsp:sp modelId="{1050E885-C308-4D47-86B6-9FB28023D092}">
      <dsp:nvSpPr>
        <dsp:cNvPr id="0" name=""/>
        <dsp:cNvSpPr/>
      </dsp:nvSpPr>
      <dsp:spPr>
        <a:xfrm>
          <a:off x="4957111" y="3473692"/>
          <a:ext cx="5738185" cy="306276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60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1997	</a:t>
          </a:r>
          <a:r>
            <a:rPr lang="en-US" sz="1400" b="1" kern="1200" dirty="0">
              <a:solidFill>
                <a:schemeClr val="accent1"/>
              </a:solidFill>
            </a:rPr>
            <a:t>IC INTRACOM </a:t>
          </a:r>
          <a:r>
            <a:rPr lang="en-US" sz="1400" b="1" kern="1200" dirty="0">
              <a:solidFill>
                <a:schemeClr val="accent2"/>
              </a:solidFill>
            </a:rPr>
            <a:t>USA</a:t>
          </a:r>
          <a:r>
            <a:rPr lang="en-US" sz="1400" b="1" kern="1200" dirty="0">
              <a:solidFill>
                <a:schemeClr val="accent1"/>
              </a:solidFill>
            </a:rPr>
            <a:t>, Inc.</a:t>
          </a:r>
          <a:r>
            <a:rPr lang="en-US" sz="1400" b="1" kern="1200" dirty="0"/>
            <a:t> were selected on </a:t>
          </a:r>
          <a:r>
            <a:rPr lang="en-US" sz="1400" b="1" kern="1200" dirty="0">
              <a:solidFill>
                <a:schemeClr val="accent2"/>
              </a:solidFill>
            </a:rPr>
            <a:t>INC</a:t>
          </a:r>
          <a:r>
            <a:rPr lang="en-US" sz="1600" b="1" kern="1200" dirty="0">
              <a:solidFill>
                <a:schemeClr val="accent2"/>
              </a:solidFill>
            </a:rPr>
            <a:t>. 500</a:t>
          </a:r>
          <a:r>
            <a:rPr lang="en-US" sz="1800" b="1" kern="1200" dirty="0">
              <a:solidFill>
                <a:schemeClr val="accent2"/>
              </a:solidFill>
            </a:rPr>
            <a:t> </a:t>
          </a:r>
          <a:r>
            <a:rPr lang="en-US" sz="1400" b="1" kern="1200" dirty="0"/>
            <a:t>in USA  </a:t>
          </a:r>
          <a:endParaRPr lang="zh-CN" sz="1200" b="1" kern="1200" dirty="0"/>
        </a:p>
      </dsp:txBody>
      <dsp:txXfrm>
        <a:off x="4972062" y="3488643"/>
        <a:ext cx="5708283" cy="276374"/>
      </dsp:txXfrm>
    </dsp:sp>
    <dsp:sp modelId="{26256DA1-3F60-F345-8D43-E2FAE4F0F897}">
      <dsp:nvSpPr>
        <dsp:cNvPr id="0" name=""/>
        <dsp:cNvSpPr/>
      </dsp:nvSpPr>
      <dsp:spPr>
        <a:xfrm>
          <a:off x="4950404" y="293966"/>
          <a:ext cx="5738003" cy="4173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2025</a:t>
          </a:r>
          <a:r>
            <a:rPr lang="en-US" sz="1100" b="1" kern="1200" dirty="0"/>
            <a:t>	</a:t>
          </a:r>
          <a:r>
            <a:rPr lang="en-US" sz="1400" b="1" kern="1200" dirty="0"/>
            <a:t>Established </a:t>
          </a:r>
          <a:r>
            <a:rPr lang="en-US" sz="1400" b="1" kern="1200" dirty="0">
              <a:solidFill>
                <a:schemeClr val="accent1"/>
              </a:solidFill>
            </a:rPr>
            <a:t>IC INTRACOM </a:t>
          </a:r>
          <a:r>
            <a:rPr lang="en-US" altLang="zh-CN" sz="1400" b="1" kern="1200" dirty="0">
              <a:solidFill>
                <a:schemeClr val="accent2"/>
              </a:solidFill>
            </a:rPr>
            <a:t>Philippine </a:t>
          </a:r>
          <a:r>
            <a:rPr lang="en-US" altLang="zh-CN" sz="1400" b="1" kern="1200" dirty="0">
              <a:solidFill>
                <a:schemeClr val="tx1"/>
              </a:solidFill>
            </a:rPr>
            <a:t>Office</a:t>
          </a:r>
          <a:endParaRPr lang="zh-CN" sz="1400" b="1" kern="1200" dirty="0">
            <a:solidFill>
              <a:schemeClr val="tx1"/>
            </a:solidFill>
          </a:endParaRPr>
        </a:p>
      </dsp:txBody>
      <dsp:txXfrm>
        <a:off x="4970775" y="314337"/>
        <a:ext cx="5697261" cy="376565"/>
      </dsp:txXfrm>
    </dsp:sp>
    <dsp:sp modelId="{B17DAC47-F2A8-9B47-9645-853E962BA6B5}">
      <dsp:nvSpPr>
        <dsp:cNvPr id="0" name=""/>
        <dsp:cNvSpPr/>
      </dsp:nvSpPr>
      <dsp:spPr>
        <a:xfrm>
          <a:off x="4957202" y="3834941"/>
          <a:ext cx="5739894" cy="342584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5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1996	</a:t>
          </a:r>
          <a:r>
            <a:rPr lang="en-US" sz="1400" b="1" kern="1200" dirty="0">
              <a:solidFill>
                <a:schemeClr val="accent1"/>
              </a:solidFill>
            </a:rPr>
            <a:t>IC 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rPr>
            <a:t>INTRACOM </a:t>
          </a:r>
          <a:r>
            <a:rPr lang="en-US" sz="1400" b="1" kern="1200" dirty="0" err="1">
              <a:solidFill>
                <a:schemeClr val="accent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rPr>
            <a:t>Vertriebs</a:t>
          </a:r>
          <a:r>
            <a:rPr lang="en-US" sz="1400" b="1" kern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rPr>
            <a:t> </a:t>
          </a:r>
          <a:r>
            <a:rPr lang="en-US" sz="1400" b="1" kern="1200" dirty="0">
              <a:solidFill>
                <a:srgbClr val="5B9BD5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rPr>
            <a:t>GmbH</a:t>
          </a:r>
          <a:r>
            <a:rPr lang="en-US" sz="1400" b="1" kern="1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rPr>
            <a:t> </a:t>
          </a:r>
          <a:r>
            <a:rPr lang="en-US" sz="1400" b="1" kern="1200" dirty="0">
              <a:solidFill>
                <a:schemeClr val="accent2"/>
              </a:solidFill>
            </a:rPr>
            <a:t>Certified by </a:t>
          </a:r>
          <a:r>
            <a:rPr lang="en-US" altLang="zh-CN" sz="1400" b="1" kern="1200" dirty="0">
              <a:solidFill>
                <a:schemeClr val="accent2"/>
              </a:solidFill>
            </a:rPr>
            <a:t>ISO 9001 </a:t>
          </a:r>
          <a:endParaRPr lang="zh-CN" sz="1400" b="1" kern="1200" dirty="0">
            <a:solidFill>
              <a:schemeClr val="accent2"/>
            </a:solidFill>
          </a:endParaRPr>
        </a:p>
      </dsp:txBody>
      <dsp:txXfrm>
        <a:off x="4973926" y="3851665"/>
        <a:ext cx="5706446" cy="309136"/>
      </dsp:txXfrm>
    </dsp:sp>
    <dsp:sp modelId="{7E082EDF-4EFD-EF44-A7A6-CC1D9559C817}">
      <dsp:nvSpPr>
        <dsp:cNvPr id="0" name=""/>
        <dsp:cNvSpPr/>
      </dsp:nvSpPr>
      <dsp:spPr>
        <a:xfrm>
          <a:off x="4957111" y="4249916"/>
          <a:ext cx="5738185" cy="339869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50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1991	</a:t>
          </a:r>
          <a:r>
            <a:rPr lang="en-US" sz="1400" b="1" kern="1200" dirty="0"/>
            <a:t>Established </a:t>
          </a:r>
          <a:r>
            <a:rPr lang="en-US" sz="1400" b="1" kern="1200" dirty="0">
              <a:solidFill>
                <a:schemeClr val="accent1"/>
              </a:solidFill>
            </a:rPr>
            <a:t>IC INTRACOM </a:t>
          </a:r>
          <a:r>
            <a:rPr lang="en-US" altLang="zh-CN" sz="1400" b="1" kern="1200" dirty="0">
              <a:solidFill>
                <a:schemeClr val="accent2"/>
              </a:solidFill>
            </a:rPr>
            <a:t>US and Italia S.p.A </a:t>
          </a:r>
          <a:endParaRPr lang="zh-CN" sz="1200" b="1" kern="1200" dirty="0"/>
        </a:p>
      </dsp:txBody>
      <dsp:txXfrm>
        <a:off x="4973702" y="4266507"/>
        <a:ext cx="5705003" cy="306687"/>
      </dsp:txXfrm>
    </dsp:sp>
    <dsp:sp modelId="{CBDA4B22-F2EC-8249-ABF7-E32D29E6266B}">
      <dsp:nvSpPr>
        <dsp:cNvPr id="0" name=""/>
        <dsp:cNvSpPr/>
      </dsp:nvSpPr>
      <dsp:spPr>
        <a:xfrm>
          <a:off x="4957111" y="4628544"/>
          <a:ext cx="5738185" cy="308400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4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1988	</a:t>
          </a:r>
          <a:r>
            <a:rPr lang="en-US" sz="1400" b="1" kern="1200" dirty="0"/>
            <a:t>Established</a:t>
          </a:r>
          <a:r>
            <a:rPr lang="en-US" sz="1400" b="1" kern="1200" dirty="0">
              <a:solidFill>
                <a:schemeClr val="accent1"/>
              </a:solidFill>
            </a:rPr>
            <a:t> IC INTRACOM </a:t>
          </a:r>
          <a:r>
            <a:rPr lang="en-US" sz="1400" b="1" kern="1200" dirty="0">
              <a:solidFill>
                <a:schemeClr val="accent2"/>
              </a:solidFill>
            </a:rPr>
            <a:t>Asia</a:t>
          </a:r>
          <a:r>
            <a:rPr lang="en-US" sz="1400" b="1" kern="1200" dirty="0">
              <a:solidFill>
                <a:schemeClr val="accent1"/>
              </a:solidFill>
            </a:rPr>
            <a:t> Co., Ltd </a:t>
          </a:r>
          <a:r>
            <a:rPr lang="en-US" sz="1400" b="1" kern="1200" dirty="0">
              <a:solidFill>
                <a:schemeClr val="tx1"/>
              </a:solidFill>
            </a:rPr>
            <a:t>in</a:t>
          </a:r>
          <a:r>
            <a:rPr lang="en-US" sz="1400" b="1" kern="1200" dirty="0">
              <a:solidFill>
                <a:schemeClr val="accent1"/>
              </a:solidFill>
            </a:rPr>
            <a:t> </a:t>
          </a:r>
          <a:r>
            <a:rPr lang="en-US" sz="1400" b="1" kern="1200" dirty="0">
              <a:solidFill>
                <a:schemeClr val="accent2"/>
              </a:solidFill>
            </a:rPr>
            <a:t>Taiwan</a:t>
          </a:r>
          <a:r>
            <a:rPr lang="en-US" sz="1400" b="1" kern="1200" dirty="0">
              <a:solidFill>
                <a:schemeClr val="accent1"/>
              </a:solidFill>
            </a:rPr>
            <a:t> </a:t>
          </a:r>
          <a:r>
            <a:rPr lang="en-US" sz="1400" b="1" kern="1200" dirty="0"/>
            <a:t>	</a:t>
          </a:r>
          <a:endParaRPr lang="zh-CN" sz="1200" b="1" kern="1200" dirty="0"/>
        </a:p>
      </dsp:txBody>
      <dsp:txXfrm>
        <a:off x="4972166" y="4643599"/>
        <a:ext cx="5708075" cy="278290"/>
      </dsp:txXfrm>
    </dsp:sp>
    <dsp:sp modelId="{C78B0849-A2CA-844C-9795-91AFE4163828}">
      <dsp:nvSpPr>
        <dsp:cNvPr id="0" name=""/>
        <dsp:cNvSpPr/>
      </dsp:nvSpPr>
      <dsp:spPr>
        <a:xfrm>
          <a:off x="4953185" y="4964673"/>
          <a:ext cx="5738185" cy="309473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40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1987</a:t>
          </a:r>
          <a:r>
            <a:rPr lang="en-US" sz="1800" b="1" kern="1200" dirty="0"/>
            <a:t>	</a:t>
          </a:r>
          <a:r>
            <a:rPr lang="en-US" sz="1400" b="1" kern="1200" dirty="0"/>
            <a:t>Founded  </a:t>
          </a:r>
          <a:r>
            <a:rPr lang="en-US" sz="1400" b="1" kern="1200" dirty="0">
              <a:solidFill>
                <a:schemeClr val="accent1"/>
              </a:solidFill>
            </a:rPr>
            <a:t>IC INTRACOM </a:t>
          </a:r>
          <a:r>
            <a:rPr lang="en-US" sz="1400" b="1" kern="1200" dirty="0" err="1">
              <a:solidFill>
                <a:schemeClr val="accent1"/>
              </a:solidFill>
            </a:rPr>
            <a:t>Vertriebs</a:t>
          </a:r>
          <a:r>
            <a:rPr lang="en-US" sz="1400" b="1" kern="1200" dirty="0">
              <a:solidFill>
                <a:schemeClr val="accent1"/>
              </a:solidFill>
            </a:rPr>
            <a:t> GmbH </a:t>
          </a:r>
          <a:r>
            <a:rPr lang="en-US" sz="1400" b="1" kern="1200" dirty="0"/>
            <a:t>in </a:t>
          </a:r>
          <a:r>
            <a:rPr lang="en-US" sz="1400" b="1" kern="1200" dirty="0">
              <a:solidFill>
                <a:schemeClr val="accent2"/>
              </a:solidFill>
            </a:rPr>
            <a:t>Germany</a:t>
          </a:r>
          <a:r>
            <a:rPr lang="en-US" sz="1400" b="1" kern="1200" dirty="0">
              <a:solidFill>
                <a:schemeClr val="accent1"/>
              </a:solidFill>
            </a:rPr>
            <a:t>  </a:t>
          </a:r>
          <a:endParaRPr lang="zh-CN" sz="1200" b="1" kern="1200" dirty="0">
            <a:solidFill>
              <a:schemeClr val="accent1"/>
            </a:solidFill>
          </a:endParaRPr>
        </a:p>
      </dsp:txBody>
      <dsp:txXfrm>
        <a:off x="4968292" y="4979780"/>
        <a:ext cx="5707971" cy="279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11" cy="513666"/>
          </a:xfrm>
          <a:prstGeom prst="rect">
            <a:avLst/>
          </a:prstGeom>
        </p:spPr>
        <p:txBody>
          <a:bodyPr vert="horz" lIns="97951" tIns="48975" rIns="97951" bIns="489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230" y="0"/>
            <a:ext cx="3078211" cy="513666"/>
          </a:xfrm>
          <a:prstGeom prst="rect">
            <a:avLst/>
          </a:prstGeom>
        </p:spPr>
        <p:txBody>
          <a:bodyPr vert="horz" lIns="97951" tIns="48975" rIns="97951" bIns="48975" rtlCol="0"/>
          <a:lstStyle>
            <a:lvl1pPr algn="r">
              <a:defRPr sz="1300"/>
            </a:lvl1pPr>
          </a:lstStyle>
          <a:p>
            <a:fld id="{EB1A317B-3E70-4DE6-A3EC-5ACA50B1B4B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947"/>
            <a:ext cx="3078211" cy="513666"/>
          </a:xfrm>
          <a:prstGeom prst="rect">
            <a:avLst/>
          </a:prstGeom>
        </p:spPr>
        <p:txBody>
          <a:bodyPr vert="horz" lIns="97951" tIns="48975" rIns="97951" bIns="489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230" y="9720947"/>
            <a:ext cx="3078211" cy="513666"/>
          </a:xfrm>
          <a:prstGeom prst="rect">
            <a:avLst/>
          </a:prstGeom>
        </p:spPr>
        <p:txBody>
          <a:bodyPr vert="horz" lIns="97951" tIns="48975" rIns="97951" bIns="48975" rtlCol="0" anchor="b"/>
          <a:lstStyle>
            <a:lvl1pPr algn="r">
              <a:defRPr sz="1300"/>
            </a:lvl1pPr>
          </a:lstStyle>
          <a:p>
            <a:fld id="{7227BB53-6E15-42D4-AD10-0D9AF8890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38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211" cy="511907"/>
          </a:xfrm>
          <a:prstGeom prst="rect">
            <a:avLst/>
          </a:prstGeom>
        </p:spPr>
        <p:txBody>
          <a:bodyPr vert="horz" lIns="97951" tIns="48975" rIns="97951" bIns="4897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230" y="1"/>
            <a:ext cx="3078211" cy="511907"/>
          </a:xfrm>
          <a:prstGeom prst="rect">
            <a:avLst/>
          </a:prstGeom>
        </p:spPr>
        <p:txBody>
          <a:bodyPr vert="horz" lIns="97951" tIns="48975" rIns="97951" bIns="48975" rtlCol="0"/>
          <a:lstStyle>
            <a:lvl1pPr algn="r">
              <a:defRPr sz="1300"/>
            </a:lvl1pPr>
          </a:lstStyle>
          <a:p>
            <a:fld id="{4F8E1E9D-1976-4D19-BCCC-F6800A46BB07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214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951" tIns="48975" rIns="97951" bIns="4897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732" y="4862233"/>
            <a:ext cx="5682601" cy="4605400"/>
          </a:xfrm>
          <a:prstGeom prst="rect">
            <a:avLst/>
          </a:prstGeom>
        </p:spPr>
        <p:txBody>
          <a:bodyPr vert="horz" lIns="97951" tIns="48975" rIns="97951" bIns="4897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948"/>
            <a:ext cx="3078211" cy="511907"/>
          </a:xfrm>
          <a:prstGeom prst="rect">
            <a:avLst/>
          </a:prstGeom>
        </p:spPr>
        <p:txBody>
          <a:bodyPr vert="horz" lIns="97951" tIns="48975" rIns="97951" bIns="4897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230" y="9720948"/>
            <a:ext cx="3078211" cy="511907"/>
          </a:xfrm>
          <a:prstGeom prst="rect">
            <a:avLst/>
          </a:prstGeom>
        </p:spPr>
        <p:txBody>
          <a:bodyPr vert="horz" lIns="97951" tIns="48975" rIns="97951" bIns="48975" rtlCol="0" anchor="b"/>
          <a:lstStyle>
            <a:lvl1pPr algn="r">
              <a:defRPr sz="1300"/>
            </a:lvl1pPr>
          </a:lstStyle>
          <a:p>
            <a:fld id="{8889B1AF-C768-466A-BB29-F8E7EC75E35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823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13584-BBBC-FF9C-3DB6-3D2B08C9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193E6C1-4A83-3C79-CBA5-706E2333E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3336642-8F6E-94A1-7BBA-63D69DC02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8653D0-2AE3-961D-C3A4-5825C783E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9521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0B8F6-FA1B-8175-F3B0-56DE72F6B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8200F07-BA22-061B-ACFD-61DF420F9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AB9750-2E91-3C5B-3E2A-B6061DBDD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84A7EB-BB3E-90F4-6F6A-23B10F306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1798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85C9-D2E8-AB77-12AB-E81F9CCE1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F9C5310-33CE-00A2-CF83-AAE24E0EDE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61C1743-2831-7EDE-E302-00480822E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1E1C06-58D0-5E32-56FB-A4C64A11E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1255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9CA55-6A59-501D-5F3A-A1900048F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4AFC50-DC5C-F849-8A2C-07324056C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DF5581-6D00-26C8-318A-128DD405E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E848D9-EAF3-E868-6258-EE0F33711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6980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2122-9373-9EC2-2B21-8DF90A57E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FD68878-7539-E5A0-DB01-6C2161829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2F33E82-AC71-CC9D-8985-7D1C9D72E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3EB81B-278A-096C-335E-FEA084A7D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2912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819C6-7007-71E1-E6C7-E0CF4335C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144D14-3DD3-91A1-A4F1-8D54FBA75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B28EB2B-379E-3E8E-03D7-D58CAA5FD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120569-05F5-8FDB-9322-47FC04BA1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6646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34578-89C9-DB58-AFFD-5407D026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C71EB31-B396-31F6-1220-4D0D1FF51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D97776-829F-2A4F-8B41-20AE26059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57ADCC-6EED-50A3-99C2-14DC12AB6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0536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AEC79-5695-F285-05AF-FB5E5EA7A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F9E166-F3C9-B95A-9CA4-09A245526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D01617B-D6A5-976C-0D31-9E81FF93E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3DC919-3EB2-F048-EE70-3336C351F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3163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E3C81-5BE2-C8B2-9E95-74D08E832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466227-73AC-861F-6D0C-90859B5ED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EC31C25-F6DC-297F-150F-ED9A60DCF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2083FD-3D3A-C954-B30A-309C4E72F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4046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91BD-8318-9F17-0022-5E262E6E8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6956EA9-1BA4-B7DD-AD6A-2F496FDF8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26DD4AE-37A0-44D5-D080-BC3E6E5D5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5FF1D3-0500-EB1E-1888-3466EB2D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4348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6797-1514-706C-77F9-FAAB8391A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56A2701-83B4-D043-4621-6C7840453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CA44F4-F9CD-F479-A09F-8D38A3C19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F00024-4CA5-D156-8ACF-178C03C19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1221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AA9B7-B5EF-9B8C-B215-D2FEA2A3A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75E2461-5871-1636-2C56-8438A7ACC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D9AD7E5-6A1C-CD96-3C9A-EF727CD35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E9BE7A-ED1D-7840-BC52-7DDA1E8524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7813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2490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1619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3945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4650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5183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14A61-2530-02C4-0903-509253BD9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E847C2-597E-7D15-3518-766067961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8632EF-2893-B19F-A990-C5A28B885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26AAFF-732F-03CB-3CE3-19197CDAF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8611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5981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6339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53333-6756-2B4B-93AD-51377697B5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53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2F43E-DAA4-0C88-5C40-8B8518D41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D3B4F4B-0DCC-18F0-E378-CD471DE58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044A0F-B2EA-24C9-981C-D27D2A659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F6F5EB-4A4A-9BC7-755F-2C02016EC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7182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DFD9F-09EE-7E3E-6A2E-D9648990D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36D61-6AEC-95F8-2371-52402D634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7A2FA-0836-6995-731D-51BE4B70F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BD0AD-F2C4-9F2B-C7FA-A1256C06C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53333-6756-2B4B-93AD-51377697B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91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AFE2B-886C-1B4F-5037-BF556EA95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B0C74-1C4D-C272-CB53-E03E37FD5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73DC0D-CA6F-8CE9-29A0-C5F8727FA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CFB87-8225-7DFA-E348-22A1B04D7F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4916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216F9-0C7F-E443-6006-924E8BC2B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9E0C52-1628-F53B-64AC-E39BCECF6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F3CD0D-0D83-1D46-3403-A16A1DEB5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8CFF3D-FA6E-A8BD-9194-B435AC7AC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7064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0136D-084B-E7D5-3CE7-70617421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6053B8-3207-A926-240C-9B1D0C579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835F5B3-80D6-317B-B843-88ACE7AB6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F98C57-F3CB-014A-42FC-5BBF9928A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10726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6272C-A20A-94AD-9ECC-7F3473818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83E202-9F07-AAB3-F305-DEC26517D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86BB2F9-0824-140A-25F2-FCFE72EEB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F18DBA-E931-9411-6AC4-6BA20CAC8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89536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6272C-A20A-94AD-9ECC-7F3473818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83E202-9F07-AAB3-F305-DEC26517D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86BB2F9-0824-140A-25F2-FCFE72EEB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F18DBA-E931-9411-6AC4-6BA20CAC8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93910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E0DC0-C098-0F80-E88F-7239EFB74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3C03054-3703-F91C-3E3C-20FEC705D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45282AF-4CC6-3524-52BE-ABAFD5AFC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32FF7B-0C84-F7E7-1FD8-EBCC76D7B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7858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05578-1A8E-5BA5-3B7A-22A063532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367F41B-5E9B-9C4D-C874-7A7CFEF45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7399CB-89B6-4CD3-978C-B7F212AF0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38CF0A-2244-4E73-B5D3-ED4E5F0AF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8207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2F43E-DAA4-0C88-5C40-8B8518D41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D3B4F4B-0DCC-18F0-E378-CD471DE58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044A0F-B2EA-24C9-981C-D27D2A659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F6F5EB-4A4A-9BC7-755F-2C02016EC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70557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2F43E-DAA4-0C88-5C40-8B8518D41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D3B4F4B-0DCC-18F0-E378-CD471DE58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044A0F-B2EA-24C9-981C-D27D2A659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F6F5EB-4A4A-9BC7-755F-2C02016EC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5443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85C9-D2E8-AB77-12AB-E81F9CCE1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F9C5310-33CE-00A2-CF83-AAE24E0EDE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61C1743-2831-7EDE-E302-00480822E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1E1C06-58D0-5E32-56FB-A4C64A11E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258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53333-6756-2B4B-93AD-51377697B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77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6E334-2B83-0EF3-216E-357FC030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D62EC8-07E9-E7BF-1D5F-DE8422FE4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25EEDA1-1C61-ED5D-59CB-BE9D9072E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6657E9-EC91-FCCD-C2F8-4A8DE6F18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30823-31BB-6844-B992-C4999DB1384F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7571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9BF3C-6055-4BF6-9FF7-BBF50D5570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22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53333-6756-2B4B-93AD-51377697B5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53333-6756-2B4B-93AD-51377697B5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12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27CB-5989-179E-77CC-2419184C0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01E36D-EBAB-6A50-4C13-72E6C4189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B536F1-9639-EEDB-2748-4A2AA163A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FC0A8-9303-08F0-9E6B-3ECC3E6AD9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9BF3C-6055-4BF6-9FF7-BBF50D5570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92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4F919-4BBC-68F9-5952-D9394CE43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64B7B4-08C4-F993-DDC5-8C9668EDE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935304-7AB0-A4F5-2FFF-CD4EBC3A8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6C93-4C0E-6F8E-C963-8CD1C4EA94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9BF3C-6055-4BF6-9FF7-BBF50D5570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75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947E-0B62-446C-8AA4-ADCABB6FDE50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F0D4-0004-48B5-80DC-A34DAF336997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7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07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7958667" cy="58507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9666-B700-4719-A819-DA22318DF905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9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45D3-BE2C-4CFF-8881-738D4BC7B90C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3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DC5A-7564-4F82-AB12-181013EB39D7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29AF-43C5-43BE-9E6C-FE22C41AC543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48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56B-88A1-4984-BBFA-B03222ABE7F6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40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ED2D-0926-4A15-9AA2-DBD55F47D49C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18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4276-0A2B-4E53-87F7-94F94821FB1E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50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151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599C-F5E1-41B1-BFAE-B136907567F6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6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5448-DAF6-4637-B8D4-C7642040433B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916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0E9B-099F-480E-A8D7-8CD0A93136C7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34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FE0A-276C-4E9E-AD3D-CF3DE491A83D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11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5C88-8494-48EA-863B-5D2400266124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86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14BFF89D-12E9-48ED-9BC5-E73FBB7C2571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58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4A4F87B7-94A2-447B-ADFB-A229AFCBBBDF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12" name="Picture 11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69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0BC4ED6B-8D38-493B-AE50-45E087B062FE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894751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962400" y="6400801"/>
            <a:ext cx="73152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304801"/>
            <a:ext cx="11379200" cy="6095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0" indent="0">
              <a:defRPr sz="2200">
                <a:solidFill>
                  <a:srgbClr val="000000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0" indent="0">
              <a:defRPr sz="2200">
                <a:solidFill>
                  <a:srgbClr val="000000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0000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15" name="Picture 14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14"/>
          </p:nvPr>
        </p:nvSpPr>
        <p:spPr>
          <a:xfrm>
            <a:off x="1422400" y="6400800"/>
            <a:ext cx="22352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tx1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E32F0500-2AB3-4077-882F-2821976DF761}" type="datetime4">
              <a:rPr lang="en-US" altLang="zh-TW" smtClean="0"/>
              <a:t>April 22, 2026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375924"/>
            <a:ext cx="449176" cy="3368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4F8F1EB5-BF69-4D02-9749-E4DE705F63F5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12" name="Picture 11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15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5B8D4B5F-DD8F-4836-9138-3328FE507C02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498543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5FC232F2-7F52-405A-A3F7-60B7C0FFC4BE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06332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79" y="2906316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11D5-32F5-4DCF-BDFD-C2BB40EEF1E1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58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F59EF698-4929-4DB6-BE70-A7CD430489E5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283509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FACC89EA-D419-4679-BC5D-22F03C1FA225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171665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D676DB0E-02E9-41BA-961B-EEB55D9C24A3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319980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DD11E076-0762-4234-90DA-20804B521FAD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411644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399FC062-E47B-41B9-890F-2D680C6CF9BC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257979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480800" y="6400800"/>
            <a:ext cx="711200" cy="274320"/>
          </a:xfrm>
          <a:prstGeom prst="rect">
            <a:avLst/>
          </a:prstGeom>
          <a:solidFill>
            <a:srgbClr val="ED721F"/>
          </a:solidFill>
        </p:spPr>
        <p:txBody>
          <a:bodyPr anchor="ctr"/>
          <a:lstStyle>
            <a:lvl1pPr>
              <a:defRPr sz="1200">
                <a:latin typeface="Arial Black" panose="020B0A04020102020204" pitchFamily="34" charset="0"/>
                <a:cs typeface="Arial"/>
              </a:defRPr>
            </a:lvl1pPr>
          </a:lstStyle>
          <a:p>
            <a:pPr algn="ctr"/>
            <a:fld id="{E4EF86F0-DAAB-44F6-8549-8889A914ADDF}" type="slidenum">
              <a:rPr lang="en-US" b="1" smtClean="0">
                <a:solidFill>
                  <a:srgbClr val="FFFFFF"/>
                </a:solidFill>
              </a:rPr>
              <a:pPr algn="ctr"/>
              <a:t>‹Nr.›</a:t>
            </a:fld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color_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6364989"/>
            <a:ext cx="406400" cy="35875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400800"/>
            <a:ext cx="23368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fld id="{37A37426-2ECF-4485-ADF5-5E818DB5AA91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56000" y="6400801"/>
            <a:ext cx="77216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82C8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990600"/>
            <a:ext cx="11379200" cy="381728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spcAft>
                <a:spcPts val="0"/>
              </a:spcAft>
              <a:defRPr sz="2800" b="1" spc="-50">
                <a:solidFill>
                  <a:srgbClr val="0082C8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699637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87F5-E605-47A5-B22C-F0ED4A58B4BD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91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E356-F8F9-476C-99C4-A8168449C1E7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42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79" y="2906316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218A-18CB-44AD-B19A-26E2B5B1392C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10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50933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00200"/>
            <a:ext cx="5350933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7227-642D-4E4B-AF5F-7D93E71F3CB8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5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50933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00200"/>
            <a:ext cx="5350933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FADE-DA9C-4DDC-A860-6CFB9E5E7B4A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8721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780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780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E9CE9-64DC-4491-926D-D706DF12870B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44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3CEE-22F8-4F15-A315-EEEB84D492F4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07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A609-4A7F-42DE-A1A4-C81ECC796EEC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01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2654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4704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96A1-CF82-4363-A60C-B8ED720D6233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240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23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23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C4F-57DF-40A4-9841-FEA730F055F7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125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A44D-9185-40E8-A85D-043D8CCECDB5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69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07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7958667" cy="585073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2E02-C0BC-4885-89AA-4D7FC7FAFA40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91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66AC-8154-4ED0-B75F-9EE1A1D1A379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30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6232-3811-45EE-9524-E6EA7D9F0A80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004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79" y="2906316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61A-018D-4818-97B9-1BA93A17C429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2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780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780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5205-99CC-412E-928D-B917EB9571B1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6342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50933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00200"/>
            <a:ext cx="5350933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54A51-5A6D-4C81-807D-EC6314CE2CB9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80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780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780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EBBE-4627-44C2-AEF6-0F93B0AF8A57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83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6F2-C949-4CC4-8AA9-06C2A4AD5905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875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DDE9-2A9E-4E2E-8109-8EFA3FC5FDFA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85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2654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4704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7D0-D2BC-41BC-9034-EB27A593ED04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128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23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23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E68B-92B0-46F8-982E-680F1BD208AC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14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C4BC-FA10-491D-B1B8-46AE34370737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17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07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7958667" cy="585073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8C81-42AB-458E-A631-7DE324BC307C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8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B5593-E8A6-4CB3-AF0C-383FFDCD067D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6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0191-2CAB-444C-9F4A-3D539BA204DA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6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2654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4704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5DAC-E28D-4B0D-BEDB-F782EDAAC88E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7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23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23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42B48-2746-4888-B5BE-F8130D869EE1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7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49"/>
            <a:ext cx="28448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DE192-91D3-47BF-B0F3-D9BC331DE3F8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49"/>
            <a:ext cx="38608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49"/>
            <a:ext cx="28448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53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A97E-5FF8-459C-BDAA-5D3D5BE25E96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EE4EB-8A05-4DB5-8FB9-AB84AE233A5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7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6" r:id="rId12"/>
    <p:sldLayoutId id="2147483675" r:id="rId13"/>
    <p:sldLayoutId id="2147483680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8" r:id="rId20"/>
    <p:sldLayoutId id="2147483689" r:id="rId21"/>
    <p:sldLayoutId id="2147483690" r:id="rId22"/>
    <p:sldLayoutId id="2147483691" r:id="rId23"/>
    <p:sldLayoutId id="2147483692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49"/>
            <a:ext cx="28448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19123-FA4B-4A7B-803B-57338F67B956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49"/>
            <a:ext cx="38608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49"/>
            <a:ext cx="28448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4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49"/>
            <a:ext cx="28448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41B49-6CCD-4CC1-903D-920E8AB0F2BC}" type="datetime4">
              <a:rPr lang="en-US" altLang="zh-TW" smtClean="0"/>
              <a:t>April 22,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49"/>
            <a:ext cx="38608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49"/>
            <a:ext cx="28448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8E207-C95C-47A8-8963-86446E5C61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69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8.jpe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tags" Target="../tags/tag8.xml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tags" Target="../tags/tag7.xml"/><Relationship Id="rId16" Type="http://schemas.openxmlformats.org/officeDocument/2006/relationships/image" Target="../media/image53.jpeg"/><Relationship Id="rId20" Type="http://schemas.openxmlformats.org/officeDocument/2006/relationships/image" Target="../media/image57.jpeg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52.png"/><Relationship Id="rId10" Type="http://schemas.openxmlformats.org/officeDocument/2006/relationships/image" Target="../media/image47.jpeg"/><Relationship Id="rId19" Type="http://schemas.openxmlformats.org/officeDocument/2006/relationships/image" Target="../media/image56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6.jpeg"/><Relationship Id="rId1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hyperlink" Target="https://manhattanproducts.eu/collections/display-mounts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hyperlink" Target="https://manhattanproducts.eu/collections/charging-cabinets-for-hospitality-educational-environments-and-more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62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hyperlink" Target="https://manhattanproducts.eu/collections/docking-stations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64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hyperlink" Target="https://manhattanproducts.eu/collections/audio-video-produkte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66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hyperlink" Target="https://manhattanproducts.eu/collections/cables-adapters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68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hyperlink" Target="https://manhattanproducts.eu/collections/usb-cables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70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hyperlink" Target="https://manhattanproducts.eu/collections/barcode-scanner" TargetMode="External"/><Relationship Id="rId11" Type="http://schemas.openxmlformats.org/officeDocument/2006/relationships/image" Target="../media/image72.jpeg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tiff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3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5.tiff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5.tiff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75.tiff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image" Target="../media/image92.png"/><Relationship Id="rId4" Type="http://schemas.openxmlformats.org/officeDocument/2006/relationships/image" Target="../media/image75.tiff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3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77.png"/><Relationship Id="rId4" Type="http://schemas.openxmlformats.org/officeDocument/2006/relationships/image" Target="../media/image75.tiff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3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75.tiff"/><Relationship Id="rId10" Type="http://schemas.openxmlformats.org/officeDocument/2006/relationships/image" Target="../media/image77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75.tiff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17" Type="http://schemas.openxmlformats.org/officeDocument/2006/relationships/image" Target="../media/image118.emf"/><Relationship Id="rId2" Type="http://schemas.openxmlformats.org/officeDocument/2006/relationships/tags" Target="../tags/tag24.xml"/><Relationship Id="rId16" Type="http://schemas.openxmlformats.org/officeDocument/2006/relationships/image" Target="../media/image117.emf"/><Relationship Id="rId1" Type="http://schemas.openxmlformats.org/officeDocument/2006/relationships/tags" Target="../tags/tag23.xml"/><Relationship Id="rId6" Type="http://schemas.openxmlformats.org/officeDocument/2006/relationships/image" Target="../media/image107.png"/><Relationship Id="rId11" Type="http://schemas.openxmlformats.org/officeDocument/2006/relationships/image" Target="../media/image112.jpeg"/><Relationship Id="rId5" Type="http://schemas.openxmlformats.org/officeDocument/2006/relationships/image" Target="../media/image43.png"/><Relationship Id="rId15" Type="http://schemas.openxmlformats.org/officeDocument/2006/relationships/image" Target="../media/image116.jpeg"/><Relationship Id="rId10" Type="http://schemas.openxmlformats.org/officeDocument/2006/relationships/image" Target="../media/image111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10.jpeg"/><Relationship Id="rId14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intellinetnetwork.eu/collections/cabinets-and-racks" TargetMode="Externa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10" Type="http://schemas.openxmlformats.org/officeDocument/2006/relationships/image" Target="../media/image121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intellinetnetwork.eu/collections/network-switches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4.png"/><Relationship Id="rId11" Type="http://schemas.openxmlformats.org/officeDocument/2006/relationships/image" Target="../media/image125.png"/><Relationship Id="rId5" Type="http://schemas.openxmlformats.org/officeDocument/2006/relationships/image" Target="../media/image43.png"/><Relationship Id="rId10" Type="http://schemas.openxmlformats.org/officeDocument/2006/relationships/image" Target="../media/image12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intellinetnetwork.eu/collections/poe-switches" TargetMode="External"/><Relationship Id="rId12" Type="http://schemas.openxmlformats.org/officeDocument/2006/relationships/image" Target="../media/image130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4.png"/><Relationship Id="rId11" Type="http://schemas.openxmlformats.org/officeDocument/2006/relationships/image" Target="../media/image129.png"/><Relationship Id="rId5" Type="http://schemas.openxmlformats.org/officeDocument/2006/relationships/image" Target="../media/image43.png"/><Relationship Id="rId10" Type="http://schemas.openxmlformats.org/officeDocument/2006/relationships/image" Target="../media/image128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intellinetnetwork.eu/collections/patch-panels" TargetMode="Externa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4.png"/><Relationship Id="rId11" Type="http://schemas.openxmlformats.org/officeDocument/2006/relationships/image" Target="../media/image135.png"/><Relationship Id="rId5" Type="http://schemas.openxmlformats.org/officeDocument/2006/relationships/image" Target="../media/image43.png"/><Relationship Id="rId10" Type="http://schemas.openxmlformats.org/officeDocument/2006/relationships/image" Target="../media/image134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intellinetnetwork.eu/collections/power-distribution-units-pdu" TargetMode="Externa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10" Type="http://schemas.openxmlformats.org/officeDocument/2006/relationships/image" Target="../media/image138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intellinetnetwork.eu/collections/power-distribution-units-pdu" TargetMode="Externa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10" Type="http://schemas.openxmlformats.org/officeDocument/2006/relationships/image" Target="../media/image141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intellinetsolutions.com/collections/media-converters" TargetMode="Externa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24.png"/><Relationship Id="rId11" Type="http://schemas.openxmlformats.org/officeDocument/2006/relationships/image" Target="../media/image145.png"/><Relationship Id="rId5" Type="http://schemas.openxmlformats.org/officeDocument/2006/relationships/image" Target="../media/image43.png"/><Relationship Id="rId10" Type="http://schemas.openxmlformats.org/officeDocument/2006/relationships/image" Target="../media/image144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intellinetnetwork.eu/collections/sfp-transceivers-mini-gbic" TargetMode="External"/><Relationship Id="rId12" Type="http://schemas.openxmlformats.org/officeDocument/2006/relationships/image" Target="../media/image150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4.png"/><Relationship Id="rId11" Type="http://schemas.openxmlformats.org/officeDocument/2006/relationships/image" Target="../media/image149.png"/><Relationship Id="rId5" Type="http://schemas.openxmlformats.org/officeDocument/2006/relationships/image" Target="../media/image43.png"/><Relationship Id="rId10" Type="http://schemas.openxmlformats.org/officeDocument/2006/relationships/image" Target="../media/image148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1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43.pn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png"/><Relationship Id="rId11" Type="http://schemas.openxmlformats.org/officeDocument/2006/relationships/image" Target="../media/image155.png"/><Relationship Id="rId5" Type="http://schemas.openxmlformats.org/officeDocument/2006/relationships/image" Target="../media/image151.jpeg"/><Relationship Id="rId10" Type="http://schemas.openxmlformats.org/officeDocument/2006/relationships/image" Target="../media/image118.emf"/><Relationship Id="rId4" Type="http://schemas.openxmlformats.org/officeDocument/2006/relationships/image" Target="../media/image24.png"/><Relationship Id="rId9" Type="http://schemas.openxmlformats.org/officeDocument/2006/relationships/image" Target="../media/image117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43.xml"/><Relationship Id="rId7" Type="http://schemas.openxmlformats.org/officeDocument/2006/relationships/image" Target="../media/image24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43.png"/><Relationship Id="rId11" Type="http://schemas.openxmlformats.org/officeDocument/2006/relationships/image" Target="../media/image159.png"/><Relationship Id="rId5" Type="http://schemas.openxmlformats.org/officeDocument/2006/relationships/notesSlide" Target="../notesSlides/notesSlide38.xml"/><Relationship Id="rId10" Type="http://schemas.openxmlformats.org/officeDocument/2006/relationships/image" Target="../media/image15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5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gif"/><Relationship Id="rId13" Type="http://schemas.openxmlformats.org/officeDocument/2006/relationships/image" Target="../media/image16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12" Type="http://schemas.openxmlformats.org/officeDocument/2006/relationships/image" Target="../media/image164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hyperlink" Target="https://manhattanproducts.eu/collections/display-mounts" TargetMode="External"/><Relationship Id="rId11" Type="http://schemas.openxmlformats.org/officeDocument/2006/relationships/image" Target="../media/image163.png"/><Relationship Id="rId5" Type="http://schemas.openxmlformats.org/officeDocument/2006/relationships/image" Target="../media/image43.png"/><Relationship Id="rId15" Type="http://schemas.openxmlformats.org/officeDocument/2006/relationships/image" Target="../media/image44.png"/><Relationship Id="rId10" Type="http://schemas.openxmlformats.org/officeDocument/2006/relationships/image" Target="../media/image162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hyperlink" Target="https://manhattanproducts.eu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8.png"/><Relationship Id="rId11" Type="http://schemas.openxmlformats.org/officeDocument/2006/relationships/image" Target="../media/image7.png"/><Relationship Id="rId5" Type="http://schemas.openxmlformats.org/officeDocument/2006/relationships/image" Target="../media/image167.png"/><Relationship Id="rId10" Type="http://schemas.microsoft.com/office/2007/relationships/hdphoto" Target="../media/hdphoto8.wdp"/><Relationship Id="rId4" Type="http://schemas.openxmlformats.org/officeDocument/2006/relationships/hyperlink" Target="https://intellinetnetwork.eu/" TargetMode="External"/><Relationship Id="rId9" Type="http://schemas.openxmlformats.org/officeDocument/2006/relationships/image" Target="../media/image1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notesSlide" Target="../notesSlides/notesSlide5.xml"/><Relationship Id="rId7" Type="http://schemas.openxmlformats.org/officeDocument/2006/relationships/diagramData" Target="../diagrams/data1.xml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microsoft.com/office/2007/relationships/diagramDrawing" Target="../diagrams/drawing1.xml"/><Relationship Id="rId5" Type="http://schemas.openxmlformats.org/officeDocument/2006/relationships/image" Target="../media/image2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emf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12.xml"/><Relationship Id="rId7" Type="http://schemas.microsoft.com/office/2007/relationships/hdphoto" Target="../media/hdphoto5.wdp"/><Relationship Id="rId12" Type="http://schemas.openxmlformats.org/officeDocument/2006/relationships/image" Target="../media/image2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6.emf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AC785-AA1E-6DF6-3451-E05CF3FDB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30FC5B9C-F701-7149-7411-B5D6378A69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6177" y="0"/>
            <a:ext cx="12238177" cy="6858000"/>
          </a:xfrm>
          <a:prstGeom prst="rect">
            <a:avLst/>
          </a:prstGeom>
          <a:gradFill flip="none" rotWithShape="1">
            <a:gsLst>
              <a:gs pos="32000">
                <a:srgbClr val="0081C6">
                  <a:lumMod val="98335"/>
                  <a:lumOff val="1665"/>
                </a:srgbClr>
              </a:gs>
              <a:gs pos="83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TW" sz="2000" dirty="0">
              <a:latin typeface="Aptos" panose="020B0004020202020204" pitchFamily="34" charset="0"/>
            </a:endParaRPr>
          </a:p>
        </p:txBody>
      </p:sp>
      <p:sp>
        <p:nvSpPr>
          <p:cNvPr id="43" name="任意多边形 11">
            <a:extLst>
              <a:ext uri="{FF2B5EF4-FFF2-40B4-BE49-F238E27FC236}">
                <a16:creationId xmlns:a16="http://schemas.microsoft.com/office/drawing/2014/main" id="{E9DEB4F3-C28A-1C9B-A3CF-3CDAEF53412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6177" y="4283075"/>
            <a:ext cx="12238177" cy="2574925"/>
          </a:xfrm>
          <a:custGeom>
            <a:avLst/>
            <a:gdLst>
              <a:gd name="connsiteX0" fmla="*/ 6096001 w 12192000"/>
              <a:gd name="connsiteY0" fmla="*/ 0 h 2239701"/>
              <a:gd name="connsiteX1" fmla="*/ 11831446 w 12192000"/>
              <a:gd name="connsiteY1" fmla="*/ 397786 h 2239701"/>
              <a:gd name="connsiteX2" fmla="*/ 12192000 w 12192000"/>
              <a:gd name="connsiteY2" fmla="*/ 461095 h 2239701"/>
              <a:gd name="connsiteX3" fmla="*/ 12192000 w 12192000"/>
              <a:gd name="connsiteY3" fmla="*/ 2239701 h 2239701"/>
              <a:gd name="connsiteX4" fmla="*/ 0 w 12192000"/>
              <a:gd name="connsiteY4" fmla="*/ 2239701 h 2239701"/>
              <a:gd name="connsiteX5" fmla="*/ 0 w 12192000"/>
              <a:gd name="connsiteY5" fmla="*/ 461096 h 2239701"/>
              <a:gd name="connsiteX6" fmla="*/ 360556 w 12192000"/>
              <a:gd name="connsiteY6" fmla="*/ 397786 h 2239701"/>
              <a:gd name="connsiteX7" fmla="*/ 6096001 w 12192000"/>
              <a:gd name="connsiteY7" fmla="*/ 0 h 22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239701">
                <a:moveTo>
                  <a:pt x="6096001" y="0"/>
                </a:moveTo>
                <a:cubicBezTo>
                  <a:pt x="8274652" y="0"/>
                  <a:pt x="10272832" y="149281"/>
                  <a:pt x="11831446" y="397786"/>
                </a:cubicBezTo>
                <a:lnTo>
                  <a:pt x="12192000" y="461095"/>
                </a:lnTo>
                <a:lnTo>
                  <a:pt x="12192000" y="2239701"/>
                </a:lnTo>
                <a:lnTo>
                  <a:pt x="0" y="2239701"/>
                </a:lnTo>
                <a:lnTo>
                  <a:pt x="0" y="461096"/>
                </a:lnTo>
                <a:lnTo>
                  <a:pt x="360556" y="397786"/>
                </a:lnTo>
                <a:cubicBezTo>
                  <a:pt x="1919170" y="149281"/>
                  <a:pt x="3917350" y="0"/>
                  <a:pt x="6096001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1270B2"/>
              </a:gs>
              <a:gs pos="100000">
                <a:srgbClr val="1B528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/>
              <a:ea typeface="微软雅黑"/>
              <a:cs typeface="+mn-ea"/>
              <a:sym typeface="阿里巴巴普惠体"/>
            </a:endParaRPr>
          </a:p>
        </p:txBody>
      </p:sp>
      <p:pic>
        <p:nvPicPr>
          <p:cNvPr id="45" name="图片 85" descr="黑暗中的灯光&#10;&#10;AI 生成的内容可能不正确。">
            <a:extLst>
              <a:ext uri="{FF2B5EF4-FFF2-40B4-BE49-F238E27FC236}">
                <a16:creationId xmlns:a16="http://schemas.microsoft.com/office/drawing/2014/main" id="{C554769F-11BE-2D50-0FF5-6FD2642A66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colorTemperature colorTemp="15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90" y="4593455"/>
            <a:ext cx="4498683" cy="4498683"/>
          </a:xfrm>
          <a:prstGeom prst="rect">
            <a:avLst/>
          </a:prstGeom>
        </p:spPr>
      </p:pic>
      <p:pic>
        <p:nvPicPr>
          <p:cNvPr id="46" name="图片 86" descr="黑暗中的灯光&#10;&#10;AI 生成的内容可能不正确。">
            <a:extLst>
              <a:ext uri="{FF2B5EF4-FFF2-40B4-BE49-F238E27FC236}">
                <a16:creationId xmlns:a16="http://schemas.microsoft.com/office/drawing/2014/main" id="{49A47F5B-B5AA-9B76-E225-7684B564D4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colorTemperature colorTemp="15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206" y="4601541"/>
            <a:ext cx="4498683" cy="4498683"/>
          </a:xfrm>
          <a:prstGeom prst="rect">
            <a:avLst/>
          </a:prstGeom>
        </p:spPr>
      </p:pic>
      <p:pic>
        <p:nvPicPr>
          <p:cNvPr id="6" name="图片 74">
            <a:extLst>
              <a:ext uri="{FF2B5EF4-FFF2-40B4-BE49-F238E27FC236}">
                <a16:creationId xmlns:a16="http://schemas.microsoft.com/office/drawing/2014/main" id="{23298938-5F14-F23E-AC7A-D6FAAECC4F4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1000"/>
          </a:blip>
          <a:stretch>
            <a:fillRect/>
          </a:stretch>
        </p:blipFill>
        <p:spPr>
          <a:xfrm rot="773108">
            <a:off x="1000533" y="3786455"/>
            <a:ext cx="10043808" cy="3942492"/>
          </a:xfrm>
          <a:prstGeom prst="rect">
            <a:avLst/>
          </a:prstGeom>
        </p:spPr>
      </p:pic>
      <p:pic>
        <p:nvPicPr>
          <p:cNvPr id="48" name="图片 87" descr="黑暗中的灯光&#10;&#10;AI 生成的内容可能不正确。">
            <a:extLst>
              <a:ext uri="{FF2B5EF4-FFF2-40B4-BE49-F238E27FC236}">
                <a16:creationId xmlns:a16="http://schemas.microsoft.com/office/drawing/2014/main" id="{345C334C-4958-1207-1FC1-18BA3435AD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colorTemperature colorTemp="15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161" y="4601541"/>
            <a:ext cx="4498683" cy="449868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4E10587-D95B-794D-4798-BE8F0A0541EF}"/>
              </a:ext>
            </a:extLst>
          </p:cNvPr>
          <p:cNvGrpSpPr/>
          <p:nvPr/>
        </p:nvGrpSpPr>
        <p:grpSpPr>
          <a:xfrm>
            <a:off x="811231" y="113523"/>
            <a:ext cx="10371119" cy="4464138"/>
            <a:chOff x="811231" y="113523"/>
            <a:chExt cx="10371119" cy="4464138"/>
          </a:xfrm>
        </p:grpSpPr>
        <p:sp>
          <p:nvSpPr>
            <p:cNvPr id="28" name="图形">
              <a:extLst>
                <a:ext uri="{FF2B5EF4-FFF2-40B4-BE49-F238E27FC236}">
                  <a16:creationId xmlns:a16="http://schemas.microsoft.com/office/drawing/2014/main" id="{51907EAA-39E9-9DB8-5DF0-2173938784B2}"/>
                </a:ext>
              </a:extLst>
            </p:cNvPr>
            <p:cNvSpPr/>
            <p:nvPr/>
          </p:nvSpPr>
          <p:spPr>
            <a:xfrm>
              <a:off x="5335031" y="113523"/>
              <a:ext cx="1323517" cy="132424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rgbClr val="336BF5">
                    <a:alpha val="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思源黑体 CN ExtraLight" panose="020B0200000000000000" charset="-122"/>
              </a:endParaRPr>
            </a:p>
          </p:txBody>
        </p:sp>
        <p:sp>
          <p:nvSpPr>
            <p:cNvPr id="3" name="Gleichschenkliges Dreieck 1">
              <a:extLst>
                <a:ext uri="{FF2B5EF4-FFF2-40B4-BE49-F238E27FC236}">
                  <a16:creationId xmlns:a16="http://schemas.microsoft.com/office/drawing/2014/main" id="{D9D50DE9-FA30-1614-B785-FCAC1A36FDD1}"/>
                </a:ext>
              </a:extLst>
            </p:cNvPr>
            <p:cNvSpPr/>
            <p:nvPr/>
          </p:nvSpPr>
          <p:spPr>
            <a:xfrm>
              <a:off x="811231" y="842352"/>
              <a:ext cx="10371119" cy="1991074"/>
            </a:xfrm>
            <a:prstGeom prst="triangle">
              <a:avLst>
                <a:gd name="adj" fmla="val 49875"/>
              </a:avLst>
            </a:prstGeom>
            <a:gradFill>
              <a:gsLst>
                <a:gs pos="0">
                  <a:srgbClr val="00B0F0"/>
                </a:gs>
                <a:gs pos="57000">
                  <a:schemeClr val="bg1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de-DE" sz="1000">
                <a:solidFill>
                  <a:srgbClr val="FFFFFF"/>
                </a:solidFill>
                <a:ea typeface="思源宋体 CN" panose="02020400000000000000" pitchFamily="18" charset="-122"/>
              </a:endParaRPr>
            </a:p>
          </p:txBody>
        </p:sp>
        <p:pic>
          <p:nvPicPr>
            <p:cNvPr id="4" name="Grafik 6">
              <a:extLst>
                <a:ext uri="{FF2B5EF4-FFF2-40B4-BE49-F238E27FC236}">
                  <a16:creationId xmlns:a16="http://schemas.microsoft.com/office/drawing/2014/main" id="{DF9F0EF1-86A0-05C6-2167-FF8121E7F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6841" y="1771671"/>
              <a:ext cx="4750613" cy="946957"/>
            </a:xfrm>
            <a:prstGeom prst="rect">
              <a:avLst/>
            </a:prstGeom>
          </p:spPr>
        </p:pic>
        <p:sp>
          <p:nvSpPr>
            <p:cNvPr id="7" name="Rechteck 10">
              <a:extLst>
                <a:ext uri="{FF2B5EF4-FFF2-40B4-BE49-F238E27FC236}">
                  <a16:creationId xmlns:a16="http://schemas.microsoft.com/office/drawing/2014/main" id="{46CC5341-077E-679F-A71D-2F5612918C37}"/>
                </a:ext>
              </a:extLst>
            </p:cNvPr>
            <p:cNvSpPr/>
            <p:nvPr/>
          </p:nvSpPr>
          <p:spPr>
            <a:xfrm>
              <a:off x="1307855" y="2887412"/>
              <a:ext cx="4610140" cy="169024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32000">
                  <a:schemeClr val="bg1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de-DE" sz="1000" dirty="0">
                <a:solidFill>
                  <a:srgbClr val="FFFFFF"/>
                </a:solidFill>
                <a:ea typeface="思源宋体 CN" panose="02020400000000000000" pitchFamily="18" charset="-122"/>
              </a:endParaRPr>
            </a:p>
          </p:txBody>
        </p:sp>
        <p:sp>
          <p:nvSpPr>
            <p:cNvPr id="2" name="Rechteck 10">
              <a:extLst>
                <a:ext uri="{FF2B5EF4-FFF2-40B4-BE49-F238E27FC236}">
                  <a16:creationId xmlns:a16="http://schemas.microsoft.com/office/drawing/2014/main" id="{0C046303-D28E-4AC0-FA1B-79580BDFF66D}"/>
                </a:ext>
              </a:extLst>
            </p:cNvPr>
            <p:cNvSpPr/>
            <p:nvPr/>
          </p:nvSpPr>
          <p:spPr>
            <a:xfrm>
              <a:off x="5970670" y="2887412"/>
              <a:ext cx="4632120" cy="169024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32000">
                  <a:schemeClr val="bg1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de-DE" sz="1000" dirty="0">
                <a:solidFill>
                  <a:srgbClr val="FFFFFF"/>
                </a:solidFill>
                <a:ea typeface="思源宋体 CN" panose="02020400000000000000" pitchFamily="18" charset="-122"/>
              </a:endParaRPr>
            </a:p>
          </p:txBody>
        </p:sp>
        <p:pic>
          <p:nvPicPr>
            <p:cNvPr id="8" name="Grafik 12">
              <a:extLst>
                <a:ext uri="{FF2B5EF4-FFF2-40B4-BE49-F238E27FC236}">
                  <a16:creationId xmlns:a16="http://schemas.microsoft.com/office/drawing/2014/main" id="{A741973D-2A2B-AE83-FCA9-6E5BAAD54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4282" y="2954296"/>
              <a:ext cx="2998426" cy="868045"/>
            </a:xfrm>
            <a:prstGeom prst="rect">
              <a:avLst/>
            </a:prstGeom>
          </p:spPr>
        </p:pic>
        <p:pic>
          <p:nvPicPr>
            <p:cNvPr id="9" name="Grafik 16">
              <a:extLst>
                <a:ext uri="{FF2B5EF4-FFF2-40B4-BE49-F238E27FC236}">
                  <a16:creationId xmlns:a16="http://schemas.microsoft.com/office/drawing/2014/main" id="{B071B729-509B-DC13-DD02-E794666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5987" y="3051372"/>
              <a:ext cx="3588548" cy="656704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6E72A7B-2782-0D11-38EB-F65AAA2EC17C}"/>
              </a:ext>
            </a:extLst>
          </p:cNvPr>
          <p:cNvGrpSpPr/>
          <p:nvPr/>
        </p:nvGrpSpPr>
        <p:grpSpPr>
          <a:xfrm>
            <a:off x="1617024" y="3846221"/>
            <a:ext cx="2602192" cy="4361180"/>
            <a:chOff x="1617024" y="3846221"/>
            <a:chExt cx="2602192" cy="4361180"/>
          </a:xfrm>
        </p:grpSpPr>
        <p:sp>
          <p:nvSpPr>
            <p:cNvPr id="53" name="图形">
              <a:extLst>
                <a:ext uri="{FF2B5EF4-FFF2-40B4-BE49-F238E27FC236}">
                  <a16:creationId xmlns:a16="http://schemas.microsoft.com/office/drawing/2014/main" id="{0CD7F326-6287-940C-3C38-ED9F97D25A1C}"/>
                </a:ext>
              </a:extLst>
            </p:cNvPr>
            <p:cNvSpPr/>
            <p:nvPr/>
          </p:nvSpPr>
          <p:spPr>
            <a:xfrm rot="5400000">
              <a:off x="738753" y="4726938"/>
              <a:ext cx="4361180" cy="2599746"/>
            </a:xfrm>
            <a:custGeom>
              <a:avLst/>
              <a:gdLst>
                <a:gd name="connsiteX0" fmla="*/ 0 w 4809985"/>
                <a:gd name="connsiteY0" fmla="*/ 1434175 h 2868350"/>
                <a:gd name="connsiteX1" fmla="*/ 1434175 w 4809985"/>
                <a:gd name="connsiteY1" fmla="*/ 0 h 2868350"/>
                <a:gd name="connsiteX2" fmla="*/ 4809985 w 4809985"/>
                <a:gd name="connsiteY2" fmla="*/ 0 h 2868350"/>
                <a:gd name="connsiteX3" fmla="*/ 4809985 w 4809985"/>
                <a:gd name="connsiteY3" fmla="*/ 2868350 h 2868350"/>
                <a:gd name="connsiteX4" fmla="*/ 1434175 w 4809985"/>
                <a:gd name="connsiteY4" fmla="*/ 2868350 h 2868350"/>
                <a:gd name="connsiteX5" fmla="*/ 0 w 4809985"/>
                <a:gd name="connsiteY5" fmla="*/ 1434175 h 286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9985" h="2868350">
                  <a:moveTo>
                    <a:pt x="0" y="1434175"/>
                  </a:moveTo>
                  <a:cubicBezTo>
                    <a:pt x="0" y="642102"/>
                    <a:pt x="642102" y="0"/>
                    <a:pt x="1434175" y="0"/>
                  </a:cubicBezTo>
                  <a:lnTo>
                    <a:pt x="4809985" y="0"/>
                  </a:lnTo>
                  <a:lnTo>
                    <a:pt x="4809985" y="2868350"/>
                  </a:lnTo>
                  <a:lnTo>
                    <a:pt x="1434175" y="2868350"/>
                  </a:lnTo>
                  <a:cubicBezTo>
                    <a:pt x="642102" y="2868350"/>
                    <a:pt x="0" y="2226248"/>
                    <a:pt x="0" y="1434175"/>
                  </a:cubicBezTo>
                  <a:close/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336BF5">
                      <a:alpha val="0"/>
                    </a:srgbClr>
                  </a:gs>
                  <a:gs pos="100000">
                    <a:srgbClr val="00B0F0"/>
                  </a:gs>
                </a:gsLst>
                <a:lin ang="10800000" scaled="1"/>
              </a:gra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思源黑体 CN ExtraLight" panose="020B0200000000000000" charset="-122"/>
              </a:endParaRPr>
            </a:p>
          </p:txBody>
        </p:sp>
        <p:sp>
          <p:nvSpPr>
            <p:cNvPr id="54" name="图形">
              <a:extLst>
                <a:ext uri="{FF2B5EF4-FFF2-40B4-BE49-F238E27FC236}">
                  <a16:creationId xmlns:a16="http://schemas.microsoft.com/office/drawing/2014/main" id="{E56C0F3B-05DD-E400-FA1D-2B5CAF7C6EF2}"/>
                </a:ext>
              </a:extLst>
            </p:cNvPr>
            <p:cNvSpPr/>
            <p:nvPr/>
          </p:nvSpPr>
          <p:spPr>
            <a:xfrm>
              <a:off x="2167065" y="4311045"/>
              <a:ext cx="1493141" cy="149395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rgbClr val="336BF5">
                    <a:alpha val="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思源黑体 CN ExtraLight" panose="020B0200000000000000" charset="-122"/>
              </a:endParaRPr>
            </a:p>
          </p:txBody>
        </p:sp>
        <p:sp>
          <p:nvSpPr>
            <p:cNvPr id="55" name="图形">
              <a:extLst>
                <a:ext uri="{FF2B5EF4-FFF2-40B4-BE49-F238E27FC236}">
                  <a16:creationId xmlns:a16="http://schemas.microsoft.com/office/drawing/2014/main" id="{F40A1E06-5D26-5EC5-5E13-2EB2FFC4EA16}"/>
                </a:ext>
              </a:extLst>
            </p:cNvPr>
            <p:cNvSpPr/>
            <p:nvPr/>
          </p:nvSpPr>
          <p:spPr>
            <a:xfrm rot="16200000">
              <a:off x="2070430" y="4214818"/>
              <a:ext cx="1686410" cy="1686410"/>
            </a:xfrm>
            <a:prstGeom prst="ellipse">
              <a:avLst/>
            </a:prstGeom>
            <a:noFill/>
            <a:ln w="0" cap="flat" cmpd="sng" algn="ctr">
              <a:gradFill>
                <a:gsLst>
                  <a:gs pos="0">
                    <a:srgbClr val="336BF5">
                      <a:alpha val="0"/>
                    </a:srgbClr>
                  </a:gs>
                  <a:gs pos="90000">
                    <a:srgbClr val="00B0F0"/>
                  </a:gs>
                </a:gsLst>
                <a:lin ang="0" scaled="1"/>
              </a:gradFill>
              <a:prstDash val="dash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思源黑体 CN ExtraLight" panose="020B0200000000000000" charset="-122"/>
              </a:endParaRPr>
            </a:p>
          </p:txBody>
        </p:sp>
        <p:sp>
          <p:nvSpPr>
            <p:cNvPr id="56" name="图形">
              <a:extLst>
                <a:ext uri="{FF2B5EF4-FFF2-40B4-BE49-F238E27FC236}">
                  <a16:creationId xmlns:a16="http://schemas.microsoft.com/office/drawing/2014/main" id="{8722F8D7-5FCE-DB44-1CC9-C8F354A5C4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8107" y="4697174"/>
              <a:ext cx="751056" cy="721699"/>
            </a:xfrm>
            <a:custGeom>
              <a:avLst/>
              <a:gdLst>
                <a:gd name="T0" fmla="*/ 327 w 338"/>
                <a:gd name="T1" fmla="*/ 269 h 324"/>
                <a:gd name="T2" fmla="*/ 243 w 338"/>
                <a:gd name="T3" fmla="*/ 194 h 324"/>
                <a:gd name="T4" fmla="*/ 237 w 338"/>
                <a:gd name="T5" fmla="*/ 190 h 324"/>
                <a:gd name="T6" fmla="*/ 254 w 338"/>
                <a:gd name="T7" fmla="*/ 127 h 324"/>
                <a:gd name="T8" fmla="*/ 127 w 338"/>
                <a:gd name="T9" fmla="*/ 0 h 324"/>
                <a:gd name="T10" fmla="*/ 0 w 338"/>
                <a:gd name="T11" fmla="*/ 127 h 324"/>
                <a:gd name="T12" fmla="*/ 127 w 338"/>
                <a:gd name="T13" fmla="*/ 253 h 324"/>
                <a:gd name="T14" fmla="*/ 196 w 338"/>
                <a:gd name="T15" fmla="*/ 233 h 324"/>
                <a:gd name="T16" fmla="*/ 201 w 338"/>
                <a:gd name="T17" fmla="*/ 240 h 324"/>
                <a:gd name="T18" fmla="*/ 286 w 338"/>
                <a:gd name="T19" fmla="*/ 315 h 324"/>
                <a:gd name="T20" fmla="*/ 321 w 338"/>
                <a:gd name="T21" fmla="*/ 313 h 324"/>
                <a:gd name="T22" fmla="*/ 329 w 338"/>
                <a:gd name="T23" fmla="*/ 305 h 324"/>
                <a:gd name="T24" fmla="*/ 327 w 338"/>
                <a:gd name="T25" fmla="*/ 269 h 324"/>
                <a:gd name="T26" fmla="*/ 127 w 338"/>
                <a:gd name="T27" fmla="*/ 204 h 324"/>
                <a:gd name="T28" fmla="*/ 49 w 338"/>
                <a:gd name="T29" fmla="*/ 127 h 324"/>
                <a:gd name="T30" fmla="*/ 127 w 338"/>
                <a:gd name="T31" fmla="*/ 49 h 324"/>
                <a:gd name="T32" fmla="*/ 205 w 338"/>
                <a:gd name="T33" fmla="*/ 127 h 324"/>
                <a:gd name="T34" fmla="*/ 127 w 338"/>
                <a:gd name="T35" fmla="*/ 20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" h="324">
                  <a:moveTo>
                    <a:pt x="327" y="269"/>
                  </a:moveTo>
                  <a:cubicBezTo>
                    <a:pt x="243" y="194"/>
                    <a:pt x="243" y="194"/>
                    <a:pt x="243" y="194"/>
                  </a:cubicBezTo>
                  <a:cubicBezTo>
                    <a:pt x="241" y="193"/>
                    <a:pt x="239" y="191"/>
                    <a:pt x="237" y="190"/>
                  </a:cubicBezTo>
                  <a:cubicBezTo>
                    <a:pt x="248" y="172"/>
                    <a:pt x="254" y="150"/>
                    <a:pt x="254" y="127"/>
                  </a:cubicBezTo>
                  <a:cubicBezTo>
                    <a:pt x="254" y="57"/>
                    <a:pt x="19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197"/>
                    <a:pt x="57" y="253"/>
                    <a:pt x="127" y="253"/>
                  </a:cubicBezTo>
                  <a:cubicBezTo>
                    <a:pt x="152" y="253"/>
                    <a:pt x="176" y="246"/>
                    <a:pt x="196" y="233"/>
                  </a:cubicBezTo>
                  <a:cubicBezTo>
                    <a:pt x="197" y="236"/>
                    <a:pt x="199" y="238"/>
                    <a:pt x="201" y="240"/>
                  </a:cubicBezTo>
                  <a:cubicBezTo>
                    <a:pt x="286" y="315"/>
                    <a:pt x="286" y="315"/>
                    <a:pt x="286" y="315"/>
                  </a:cubicBezTo>
                  <a:cubicBezTo>
                    <a:pt x="296" y="324"/>
                    <a:pt x="312" y="324"/>
                    <a:pt x="321" y="313"/>
                  </a:cubicBezTo>
                  <a:cubicBezTo>
                    <a:pt x="329" y="305"/>
                    <a:pt x="329" y="305"/>
                    <a:pt x="329" y="305"/>
                  </a:cubicBezTo>
                  <a:cubicBezTo>
                    <a:pt x="338" y="294"/>
                    <a:pt x="338" y="278"/>
                    <a:pt x="327" y="269"/>
                  </a:cubicBezTo>
                  <a:close/>
                  <a:moveTo>
                    <a:pt x="127" y="204"/>
                  </a:moveTo>
                  <a:cubicBezTo>
                    <a:pt x="84" y="204"/>
                    <a:pt x="49" y="169"/>
                    <a:pt x="49" y="127"/>
                  </a:cubicBezTo>
                  <a:cubicBezTo>
                    <a:pt x="49" y="84"/>
                    <a:pt x="84" y="49"/>
                    <a:pt x="127" y="49"/>
                  </a:cubicBezTo>
                  <a:cubicBezTo>
                    <a:pt x="170" y="49"/>
                    <a:pt x="205" y="84"/>
                    <a:pt x="205" y="127"/>
                  </a:cubicBezTo>
                  <a:cubicBezTo>
                    <a:pt x="205" y="169"/>
                    <a:pt x="170" y="204"/>
                    <a:pt x="127" y="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57" name="图形">
              <a:extLst>
                <a:ext uri="{FF2B5EF4-FFF2-40B4-BE49-F238E27FC236}">
                  <a16:creationId xmlns:a16="http://schemas.microsoft.com/office/drawing/2014/main" id="{86883677-F490-D14D-B6E6-6102132A7743}"/>
                </a:ext>
              </a:extLst>
            </p:cNvPr>
            <p:cNvSpPr txBox="1"/>
            <p:nvPr/>
          </p:nvSpPr>
          <p:spPr bwMode="auto">
            <a:xfrm>
              <a:off x="1617024" y="5912681"/>
              <a:ext cx="2601377" cy="64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>
                <a:defRPr/>
              </a:pPr>
              <a:r>
                <a:rPr lang="en" altLang="zh-CN" sz="2000" b="1" dirty="0">
                  <a:solidFill>
                    <a:prstClr val="white"/>
                  </a:solidFill>
                  <a:latin typeface="Aptos" panose="020B0004020202020204" pitchFamily="34" charset="0"/>
                  <a:ea typeface="思源宋体 CN" panose="02020400000000000000" pitchFamily="18" charset="-122"/>
                  <a:cs typeface="思源黑体 CN ExtraLight" panose="020B0200000000000000" charset="-122"/>
                  <a:sym typeface="Arial" panose="020B0604020202020204" pitchFamily="34" charset="0"/>
                </a:rPr>
                <a:t>Who we are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937B2D5C-3A2C-396E-3E11-DB7DF39F6134}"/>
              </a:ext>
            </a:extLst>
          </p:cNvPr>
          <p:cNvGrpSpPr/>
          <p:nvPr/>
        </p:nvGrpSpPr>
        <p:grpSpPr>
          <a:xfrm>
            <a:off x="4423739" y="3851106"/>
            <a:ext cx="2623395" cy="4361180"/>
            <a:chOff x="8995755" y="1658620"/>
            <a:chExt cx="2623395" cy="4361180"/>
          </a:xfrm>
        </p:grpSpPr>
        <p:sp>
          <p:nvSpPr>
            <p:cNvPr id="60" name="图形">
              <a:extLst>
                <a:ext uri="{FF2B5EF4-FFF2-40B4-BE49-F238E27FC236}">
                  <a16:creationId xmlns:a16="http://schemas.microsoft.com/office/drawing/2014/main" id="{4B4FE42F-F71F-8417-0B6B-4CC6310B979F}"/>
                </a:ext>
              </a:extLst>
            </p:cNvPr>
            <p:cNvSpPr/>
            <p:nvPr/>
          </p:nvSpPr>
          <p:spPr>
            <a:xfrm rot="5400000">
              <a:off x="8138687" y="2539337"/>
              <a:ext cx="4361180" cy="2599746"/>
            </a:xfrm>
            <a:custGeom>
              <a:avLst/>
              <a:gdLst>
                <a:gd name="connsiteX0" fmla="*/ 0 w 4809985"/>
                <a:gd name="connsiteY0" fmla="*/ 1434175 h 2868350"/>
                <a:gd name="connsiteX1" fmla="*/ 1434175 w 4809985"/>
                <a:gd name="connsiteY1" fmla="*/ 0 h 2868350"/>
                <a:gd name="connsiteX2" fmla="*/ 4809985 w 4809985"/>
                <a:gd name="connsiteY2" fmla="*/ 0 h 2868350"/>
                <a:gd name="connsiteX3" fmla="*/ 4809985 w 4809985"/>
                <a:gd name="connsiteY3" fmla="*/ 2868350 h 2868350"/>
                <a:gd name="connsiteX4" fmla="*/ 1434175 w 4809985"/>
                <a:gd name="connsiteY4" fmla="*/ 2868350 h 2868350"/>
                <a:gd name="connsiteX5" fmla="*/ 0 w 4809985"/>
                <a:gd name="connsiteY5" fmla="*/ 1434175 h 286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9985" h="2868350">
                  <a:moveTo>
                    <a:pt x="0" y="1434175"/>
                  </a:moveTo>
                  <a:cubicBezTo>
                    <a:pt x="0" y="642102"/>
                    <a:pt x="642102" y="0"/>
                    <a:pt x="1434175" y="0"/>
                  </a:cubicBezTo>
                  <a:lnTo>
                    <a:pt x="4809985" y="0"/>
                  </a:lnTo>
                  <a:lnTo>
                    <a:pt x="4809985" y="2868350"/>
                  </a:lnTo>
                  <a:lnTo>
                    <a:pt x="1434175" y="2868350"/>
                  </a:lnTo>
                  <a:cubicBezTo>
                    <a:pt x="642102" y="2868350"/>
                    <a:pt x="0" y="2226248"/>
                    <a:pt x="0" y="1434175"/>
                  </a:cubicBezTo>
                  <a:close/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336BF5">
                      <a:alpha val="0"/>
                    </a:srgbClr>
                  </a:gs>
                  <a:gs pos="100000">
                    <a:srgbClr val="00B0F0"/>
                  </a:gs>
                </a:gsLst>
                <a:lin ang="10800000" scaled="1"/>
              </a:gra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思源黑体 CN ExtraLight" panose="020B0200000000000000" charset="-122"/>
              </a:endParaRPr>
            </a:p>
          </p:txBody>
        </p:sp>
        <p:sp>
          <p:nvSpPr>
            <p:cNvPr id="61" name="图形">
              <a:extLst>
                <a:ext uri="{FF2B5EF4-FFF2-40B4-BE49-F238E27FC236}">
                  <a16:creationId xmlns:a16="http://schemas.microsoft.com/office/drawing/2014/main" id="{87EAD112-1A97-5130-401D-1A687CB56B11}"/>
                </a:ext>
              </a:extLst>
            </p:cNvPr>
            <p:cNvSpPr/>
            <p:nvPr/>
          </p:nvSpPr>
          <p:spPr>
            <a:xfrm>
              <a:off x="9571483" y="2196020"/>
              <a:ext cx="1493142" cy="149395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rgbClr val="336BF5">
                    <a:alpha val="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思源黑体 CN ExtraLight" panose="020B0200000000000000" charset="-122"/>
              </a:endParaRPr>
            </a:p>
          </p:txBody>
        </p:sp>
        <p:sp>
          <p:nvSpPr>
            <p:cNvPr id="62" name="图形">
              <a:extLst>
                <a:ext uri="{FF2B5EF4-FFF2-40B4-BE49-F238E27FC236}">
                  <a16:creationId xmlns:a16="http://schemas.microsoft.com/office/drawing/2014/main" id="{23AC1C13-0BA3-E2DE-7930-1A90437C03A2}"/>
                </a:ext>
              </a:extLst>
            </p:cNvPr>
            <p:cNvSpPr/>
            <p:nvPr/>
          </p:nvSpPr>
          <p:spPr>
            <a:xfrm rot="16200000">
              <a:off x="9470364" y="2027216"/>
              <a:ext cx="1686410" cy="1686410"/>
            </a:xfrm>
            <a:prstGeom prst="ellipse">
              <a:avLst/>
            </a:prstGeom>
            <a:noFill/>
            <a:ln w="0" cap="flat" cmpd="sng" algn="ctr">
              <a:gradFill>
                <a:gsLst>
                  <a:gs pos="0">
                    <a:srgbClr val="336BF5">
                      <a:alpha val="0"/>
                    </a:srgbClr>
                  </a:gs>
                  <a:gs pos="90000">
                    <a:srgbClr val="00B0F0"/>
                  </a:gs>
                </a:gsLst>
                <a:lin ang="0" scaled="1"/>
              </a:gradFill>
              <a:prstDash val="dash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思源黑体 CN ExtraLight" panose="020B0200000000000000" charset="-122"/>
              </a:endParaRPr>
            </a:p>
          </p:txBody>
        </p:sp>
        <p:pic>
          <p:nvPicPr>
            <p:cNvPr id="63" name="图形" descr="303b333637393935303bb9a4d7f7">
              <a:extLst>
                <a:ext uri="{FF2B5EF4-FFF2-40B4-BE49-F238E27FC236}">
                  <a16:creationId xmlns:a16="http://schemas.microsoft.com/office/drawing/2014/main" id="{65FBECA0-7A00-6BEC-7277-08108F16E401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57206" y="2539503"/>
              <a:ext cx="768996" cy="879086"/>
            </a:xfrm>
            <a:prstGeom prst="rect">
              <a:avLst/>
            </a:prstGeom>
          </p:spPr>
        </p:pic>
        <p:sp>
          <p:nvSpPr>
            <p:cNvPr id="64" name="图形">
              <a:extLst>
                <a:ext uri="{FF2B5EF4-FFF2-40B4-BE49-F238E27FC236}">
                  <a16:creationId xmlns:a16="http://schemas.microsoft.com/office/drawing/2014/main" id="{79A58E39-A739-02C3-353B-8F3DA8EB3C3A}"/>
                </a:ext>
              </a:extLst>
            </p:cNvPr>
            <p:cNvSpPr txBox="1"/>
            <p:nvPr/>
          </p:nvSpPr>
          <p:spPr bwMode="auto">
            <a:xfrm>
              <a:off x="8995755" y="3740579"/>
              <a:ext cx="2601377" cy="64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defRPr/>
              </a:pPr>
              <a:r>
                <a:rPr lang="en" altLang="zh-CN" sz="2000" b="1" dirty="0">
                  <a:solidFill>
                    <a:prstClr val="white"/>
                  </a:solidFill>
                  <a:latin typeface="Aptos" panose="020B0004020202020204" pitchFamily="34" charset="0"/>
                  <a:ea typeface="思源宋体 CN" panose="02020400000000000000" pitchFamily="18" charset="-122"/>
                  <a:sym typeface="Arial" panose="020B0604020202020204" pitchFamily="34" charset="0"/>
                </a:rPr>
                <a:t>What we do</a:t>
              </a:r>
              <a:endParaRPr lang="zh-CN" altLang="en-US" sz="2000" b="1" dirty="0">
                <a:solidFill>
                  <a:prstClr val="white"/>
                </a:solidFill>
                <a:latin typeface="Aptos" panose="020B0004020202020204" pitchFamily="34" charset="0"/>
                <a:ea typeface="思源宋体 CN" panose="02020400000000000000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1714A08B-1C94-BD84-7BA8-B44E1662C396}"/>
              </a:ext>
            </a:extLst>
          </p:cNvPr>
          <p:cNvGrpSpPr/>
          <p:nvPr/>
        </p:nvGrpSpPr>
        <p:grpSpPr>
          <a:xfrm>
            <a:off x="7305182" y="3846221"/>
            <a:ext cx="2602192" cy="4361180"/>
            <a:chOff x="6577278" y="1508887"/>
            <a:chExt cx="2602192" cy="4361180"/>
          </a:xfrm>
        </p:grpSpPr>
        <p:sp>
          <p:nvSpPr>
            <p:cNvPr id="78" name="图形">
              <a:extLst>
                <a:ext uri="{FF2B5EF4-FFF2-40B4-BE49-F238E27FC236}">
                  <a16:creationId xmlns:a16="http://schemas.microsoft.com/office/drawing/2014/main" id="{3F93A6D9-CE32-7813-F138-7F1900F50441}"/>
                </a:ext>
              </a:extLst>
            </p:cNvPr>
            <p:cNvSpPr/>
            <p:nvPr/>
          </p:nvSpPr>
          <p:spPr>
            <a:xfrm rot="5400000">
              <a:off x="5699007" y="2389604"/>
              <a:ext cx="4361180" cy="2599746"/>
            </a:xfrm>
            <a:custGeom>
              <a:avLst/>
              <a:gdLst>
                <a:gd name="connsiteX0" fmla="*/ 0 w 4809985"/>
                <a:gd name="connsiteY0" fmla="*/ 1434175 h 2868350"/>
                <a:gd name="connsiteX1" fmla="*/ 1434175 w 4809985"/>
                <a:gd name="connsiteY1" fmla="*/ 0 h 2868350"/>
                <a:gd name="connsiteX2" fmla="*/ 4809985 w 4809985"/>
                <a:gd name="connsiteY2" fmla="*/ 0 h 2868350"/>
                <a:gd name="connsiteX3" fmla="*/ 4809985 w 4809985"/>
                <a:gd name="connsiteY3" fmla="*/ 2868350 h 2868350"/>
                <a:gd name="connsiteX4" fmla="*/ 1434175 w 4809985"/>
                <a:gd name="connsiteY4" fmla="*/ 2868350 h 2868350"/>
                <a:gd name="connsiteX5" fmla="*/ 0 w 4809985"/>
                <a:gd name="connsiteY5" fmla="*/ 1434175 h 286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9985" h="2868350">
                  <a:moveTo>
                    <a:pt x="0" y="1434175"/>
                  </a:moveTo>
                  <a:cubicBezTo>
                    <a:pt x="0" y="642102"/>
                    <a:pt x="642102" y="0"/>
                    <a:pt x="1434175" y="0"/>
                  </a:cubicBezTo>
                  <a:lnTo>
                    <a:pt x="4809985" y="0"/>
                  </a:lnTo>
                  <a:lnTo>
                    <a:pt x="4809985" y="2868350"/>
                  </a:lnTo>
                  <a:lnTo>
                    <a:pt x="1434175" y="2868350"/>
                  </a:lnTo>
                  <a:cubicBezTo>
                    <a:pt x="642102" y="2868350"/>
                    <a:pt x="0" y="2226248"/>
                    <a:pt x="0" y="1434175"/>
                  </a:cubicBezTo>
                  <a:close/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336BF5">
                      <a:alpha val="0"/>
                    </a:srgbClr>
                  </a:gs>
                  <a:gs pos="100000">
                    <a:srgbClr val="00B0F0"/>
                  </a:gs>
                </a:gsLst>
                <a:lin ang="10800000" scaled="1"/>
              </a:gra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思源黑体 CN ExtraLight" panose="020B0200000000000000" charset="-122"/>
              </a:endParaRPr>
            </a:p>
          </p:txBody>
        </p:sp>
        <p:sp>
          <p:nvSpPr>
            <p:cNvPr id="79" name="图形">
              <a:extLst>
                <a:ext uri="{FF2B5EF4-FFF2-40B4-BE49-F238E27FC236}">
                  <a16:creationId xmlns:a16="http://schemas.microsoft.com/office/drawing/2014/main" id="{11229012-E287-30F1-09DD-A9A404968BD7}"/>
                </a:ext>
              </a:extLst>
            </p:cNvPr>
            <p:cNvSpPr/>
            <p:nvPr/>
          </p:nvSpPr>
          <p:spPr>
            <a:xfrm>
              <a:off x="7127319" y="1973711"/>
              <a:ext cx="1493141" cy="149395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rgbClr val="336BF5">
                    <a:alpha val="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思源黑体 CN ExtraLight" panose="020B0200000000000000" charset="-122"/>
              </a:endParaRPr>
            </a:p>
          </p:txBody>
        </p:sp>
        <p:sp>
          <p:nvSpPr>
            <p:cNvPr id="80" name="图形">
              <a:extLst>
                <a:ext uri="{FF2B5EF4-FFF2-40B4-BE49-F238E27FC236}">
                  <a16:creationId xmlns:a16="http://schemas.microsoft.com/office/drawing/2014/main" id="{B00E4FD5-DA8C-6B17-08CA-009E4B45F9C9}"/>
                </a:ext>
              </a:extLst>
            </p:cNvPr>
            <p:cNvSpPr/>
            <p:nvPr/>
          </p:nvSpPr>
          <p:spPr>
            <a:xfrm rot="16200000">
              <a:off x="7030684" y="1877484"/>
              <a:ext cx="1686410" cy="1686410"/>
            </a:xfrm>
            <a:prstGeom prst="ellipse">
              <a:avLst/>
            </a:prstGeom>
            <a:noFill/>
            <a:ln w="0" cap="flat" cmpd="sng" algn="ctr">
              <a:gradFill>
                <a:gsLst>
                  <a:gs pos="0">
                    <a:srgbClr val="336BF5">
                      <a:alpha val="0"/>
                    </a:srgbClr>
                  </a:gs>
                  <a:gs pos="90000">
                    <a:srgbClr val="00B0F0"/>
                  </a:gs>
                </a:gsLst>
                <a:lin ang="0" scaled="1"/>
              </a:gradFill>
              <a:prstDash val="dash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思源黑体 CN ExtraLight" panose="020B0200000000000000" charset="-122"/>
              </a:endParaRPr>
            </a:p>
          </p:txBody>
        </p:sp>
        <p:sp>
          <p:nvSpPr>
            <p:cNvPr id="82" name="图形">
              <a:extLst>
                <a:ext uri="{FF2B5EF4-FFF2-40B4-BE49-F238E27FC236}">
                  <a16:creationId xmlns:a16="http://schemas.microsoft.com/office/drawing/2014/main" id="{3D4FB814-D601-C923-5F6B-41805719C25F}"/>
                </a:ext>
              </a:extLst>
            </p:cNvPr>
            <p:cNvSpPr txBox="1"/>
            <p:nvPr/>
          </p:nvSpPr>
          <p:spPr bwMode="auto">
            <a:xfrm>
              <a:off x="6577278" y="3622972"/>
              <a:ext cx="2601377" cy="64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" altLang="zh-CN" sz="2000" b="1" dirty="0">
                  <a:solidFill>
                    <a:prstClr val="white"/>
                  </a:solidFill>
                  <a:latin typeface="Aptos" panose="020B0004020202020204" pitchFamily="34" charset="0"/>
                  <a:ea typeface="思源宋体 CN" panose="02020400000000000000" pitchFamily="18" charset="-122"/>
                  <a:sym typeface="Arial" panose="020B0604020202020204" pitchFamily="34" charset="0"/>
                </a:rPr>
                <a:t>Why you should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en" altLang="zh-CN" sz="2000" b="1" dirty="0">
                  <a:solidFill>
                    <a:prstClr val="white"/>
                  </a:solidFill>
                  <a:latin typeface="Aptos" panose="020B0004020202020204" pitchFamily="34" charset="0"/>
                  <a:ea typeface="思源宋体 CN" panose="02020400000000000000" pitchFamily="18" charset="-122"/>
                  <a:sym typeface="Arial" panose="020B0604020202020204" pitchFamily="34" charset="0"/>
                </a:rPr>
                <a:t>work with us</a:t>
              </a:r>
              <a:endParaRPr lang="zh-CN" altLang="en-US" sz="2000" b="1" dirty="0">
                <a:solidFill>
                  <a:prstClr val="white"/>
                </a:solidFill>
                <a:latin typeface="Aptos" panose="020B0004020202020204" pitchFamily="34" charset="0"/>
                <a:ea typeface="思源宋体 CN" panose="02020400000000000000" pitchFamily="18" charset="-122"/>
                <a:sym typeface="Arial" panose="020B0604020202020204" pitchFamily="34" charset="0"/>
              </a:endParaRPr>
            </a:p>
          </p:txBody>
        </p: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6C043A8-C856-61B3-EEC9-9A6A57B41F5B}"/>
                </a:ext>
              </a:extLst>
            </p:cNvPr>
            <p:cNvGrpSpPr/>
            <p:nvPr/>
          </p:nvGrpSpPr>
          <p:grpSpPr>
            <a:xfrm>
              <a:off x="7349447" y="2347091"/>
              <a:ext cx="1050337" cy="666246"/>
              <a:chOff x="9110663" y="1732848"/>
              <a:chExt cx="1155700" cy="733425"/>
            </a:xfrm>
            <a:solidFill>
              <a:srgbClr val="FFFFFF"/>
            </a:solidFill>
          </p:grpSpPr>
          <p:sp>
            <p:nvSpPr>
              <p:cNvPr id="92" name="图形">
                <a:extLst>
                  <a:ext uri="{FF2B5EF4-FFF2-40B4-BE49-F238E27FC236}">
                    <a16:creationId xmlns:a16="http://schemas.microsoft.com/office/drawing/2014/main" id="{A43649B4-AC85-9E8B-249D-A2C297475722}"/>
                  </a:ext>
                </a:extLst>
              </p:cNvPr>
              <p:cNvSpPr/>
              <p:nvPr/>
            </p:nvSpPr>
            <p:spPr bwMode="auto">
              <a:xfrm>
                <a:off x="9110663" y="1732848"/>
                <a:ext cx="757238" cy="733425"/>
              </a:xfrm>
              <a:custGeom>
                <a:avLst/>
                <a:gdLst>
                  <a:gd name="T0" fmla="*/ 16 w 292"/>
                  <a:gd name="T1" fmla="*/ 283 h 283"/>
                  <a:gd name="T2" fmla="*/ 37 w 292"/>
                  <a:gd name="T3" fmla="*/ 232 h 283"/>
                  <a:gd name="T4" fmla="*/ 111 w 292"/>
                  <a:gd name="T5" fmla="*/ 167 h 283"/>
                  <a:gd name="T6" fmla="*/ 74 w 292"/>
                  <a:gd name="T7" fmla="*/ 88 h 283"/>
                  <a:gd name="T8" fmla="*/ 149 w 292"/>
                  <a:gd name="T9" fmla="*/ 0 h 283"/>
                  <a:gd name="T10" fmla="*/ 223 w 292"/>
                  <a:gd name="T11" fmla="*/ 96 h 283"/>
                  <a:gd name="T12" fmla="*/ 187 w 292"/>
                  <a:gd name="T13" fmla="*/ 169 h 283"/>
                  <a:gd name="T14" fmla="*/ 265 w 292"/>
                  <a:gd name="T15" fmla="*/ 228 h 283"/>
                  <a:gd name="T16" fmla="*/ 292 w 292"/>
                  <a:gd name="T17" fmla="*/ 283 h 283"/>
                  <a:gd name="T18" fmla="*/ 16 w 292"/>
                  <a:gd name="T19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2" h="283">
                    <a:moveTo>
                      <a:pt x="16" y="283"/>
                    </a:moveTo>
                    <a:cubicBezTo>
                      <a:pt x="16" y="283"/>
                      <a:pt x="0" y="244"/>
                      <a:pt x="37" y="232"/>
                    </a:cubicBezTo>
                    <a:cubicBezTo>
                      <a:pt x="74" y="221"/>
                      <a:pt x="111" y="209"/>
                      <a:pt x="111" y="167"/>
                    </a:cubicBezTo>
                    <a:cubicBezTo>
                      <a:pt x="111" y="167"/>
                      <a:pt x="74" y="151"/>
                      <a:pt x="74" y="88"/>
                    </a:cubicBezTo>
                    <a:cubicBezTo>
                      <a:pt x="74" y="33"/>
                      <a:pt x="103" y="0"/>
                      <a:pt x="149" y="0"/>
                    </a:cubicBezTo>
                    <a:cubicBezTo>
                      <a:pt x="196" y="0"/>
                      <a:pt x="223" y="35"/>
                      <a:pt x="223" y="96"/>
                    </a:cubicBezTo>
                    <a:cubicBezTo>
                      <a:pt x="223" y="96"/>
                      <a:pt x="213" y="155"/>
                      <a:pt x="187" y="169"/>
                    </a:cubicBezTo>
                    <a:cubicBezTo>
                      <a:pt x="188" y="179"/>
                      <a:pt x="182" y="216"/>
                      <a:pt x="265" y="228"/>
                    </a:cubicBezTo>
                    <a:cubicBezTo>
                      <a:pt x="291" y="231"/>
                      <a:pt x="292" y="256"/>
                      <a:pt x="292" y="283"/>
                    </a:cubicBezTo>
                    <a:lnTo>
                      <a:pt x="16" y="2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93" name="图形">
                <a:extLst>
                  <a:ext uri="{FF2B5EF4-FFF2-40B4-BE49-F238E27FC236}">
                    <a16:creationId xmlns:a16="http://schemas.microsoft.com/office/drawing/2014/main" id="{AEE094C8-75A5-66A0-8207-A1A2BCFB7669}"/>
                  </a:ext>
                </a:extLst>
              </p:cNvPr>
              <p:cNvSpPr/>
              <p:nvPr/>
            </p:nvSpPr>
            <p:spPr bwMode="auto">
              <a:xfrm>
                <a:off x="9779000" y="1831273"/>
                <a:ext cx="487363" cy="633413"/>
              </a:xfrm>
              <a:custGeom>
                <a:avLst/>
                <a:gdLst>
                  <a:gd name="T0" fmla="*/ 56 w 188"/>
                  <a:gd name="T1" fmla="*/ 244 h 244"/>
                  <a:gd name="T2" fmla="*/ 188 w 188"/>
                  <a:gd name="T3" fmla="*/ 244 h 244"/>
                  <a:gd name="T4" fmla="*/ 165 w 188"/>
                  <a:gd name="T5" fmla="*/ 197 h 244"/>
                  <a:gd name="T6" fmla="*/ 98 w 188"/>
                  <a:gd name="T7" fmla="*/ 146 h 244"/>
                  <a:gd name="T8" fmla="*/ 128 w 188"/>
                  <a:gd name="T9" fmla="*/ 83 h 244"/>
                  <a:gd name="T10" fmla="*/ 65 w 188"/>
                  <a:gd name="T11" fmla="*/ 0 h 244"/>
                  <a:gd name="T12" fmla="*/ 0 w 188"/>
                  <a:gd name="T13" fmla="*/ 76 h 244"/>
                  <a:gd name="T14" fmla="*/ 32 w 188"/>
                  <a:gd name="T15" fmla="*/ 144 h 244"/>
                  <a:gd name="T16" fmla="*/ 18 w 188"/>
                  <a:gd name="T17" fmla="*/ 174 h 244"/>
                  <a:gd name="T18" fmla="*/ 52 w 188"/>
                  <a:gd name="T19" fmla="*/ 204 h 244"/>
                  <a:gd name="T20" fmla="*/ 56 w 188"/>
                  <a:gd name="T21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8" h="244">
                    <a:moveTo>
                      <a:pt x="56" y="244"/>
                    </a:moveTo>
                    <a:cubicBezTo>
                      <a:pt x="188" y="244"/>
                      <a:pt x="188" y="244"/>
                      <a:pt x="188" y="244"/>
                    </a:cubicBezTo>
                    <a:cubicBezTo>
                      <a:pt x="188" y="221"/>
                      <a:pt x="187" y="199"/>
                      <a:pt x="165" y="197"/>
                    </a:cubicBezTo>
                    <a:cubicBezTo>
                      <a:pt x="93" y="186"/>
                      <a:pt x="99" y="155"/>
                      <a:pt x="98" y="146"/>
                    </a:cubicBezTo>
                    <a:cubicBezTo>
                      <a:pt x="120" y="134"/>
                      <a:pt x="128" y="83"/>
                      <a:pt x="128" y="83"/>
                    </a:cubicBezTo>
                    <a:cubicBezTo>
                      <a:pt x="128" y="31"/>
                      <a:pt x="105" y="0"/>
                      <a:pt x="65" y="0"/>
                    </a:cubicBezTo>
                    <a:cubicBezTo>
                      <a:pt x="25" y="0"/>
                      <a:pt x="0" y="29"/>
                      <a:pt x="0" y="76"/>
                    </a:cubicBezTo>
                    <a:cubicBezTo>
                      <a:pt x="0" y="130"/>
                      <a:pt x="32" y="144"/>
                      <a:pt x="32" y="144"/>
                    </a:cubicBezTo>
                    <a:cubicBezTo>
                      <a:pt x="32" y="160"/>
                      <a:pt x="25" y="170"/>
                      <a:pt x="18" y="174"/>
                    </a:cubicBezTo>
                    <a:cubicBezTo>
                      <a:pt x="18" y="174"/>
                      <a:pt x="46" y="180"/>
                      <a:pt x="52" y="204"/>
                    </a:cubicBezTo>
                    <a:cubicBezTo>
                      <a:pt x="58" y="221"/>
                      <a:pt x="56" y="244"/>
                      <a:pt x="56" y="2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3419823"/>
      </p:ext>
    </p:extLst>
  </p:cSld>
  <p:clrMapOvr>
    <a:masterClrMapping/>
  </p:clrMapOvr>
  <p:transition spd="slow" advTm="9506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B7E8F-B6F3-9EE9-752F-6C5548F1B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171FE03C-6B1B-CC70-6655-03F2F0FD7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0D41F2E4-02D4-C68C-0109-685462FE1247}"/>
              </a:ext>
            </a:extLst>
          </p:cNvPr>
          <p:cNvSpPr/>
          <p:nvPr/>
        </p:nvSpPr>
        <p:spPr>
          <a:xfrm>
            <a:off x="1846664" y="6003501"/>
            <a:ext cx="8670009" cy="523220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D06C2E"/>
              </a:gs>
              <a:gs pos="60000">
                <a:srgbClr val="0081C6"/>
              </a:gs>
            </a:gsLst>
            <a:lin ang="1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id="{626E806F-9561-CF19-19EC-BB7E9C5316C6}"/>
              </a:ext>
            </a:extLst>
          </p:cNvPr>
          <p:cNvSpPr txBox="1"/>
          <p:nvPr/>
        </p:nvSpPr>
        <p:spPr>
          <a:xfrm>
            <a:off x="4516560" y="6027071"/>
            <a:ext cx="378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ptos" panose="020B0004020202020204" pitchFamily="34" charset="0"/>
                <a:ea typeface="Lantinghei TC Demibold" panose="03000509000000000000" pitchFamily="66" charset="-120"/>
              </a:rPr>
              <a:t>More than 700 SKUs</a:t>
            </a:r>
            <a:endParaRPr lang="en-TW" sz="12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F076E0F1-AA73-FFBE-76CE-9B3E39C15277}"/>
              </a:ext>
            </a:extLst>
          </p:cNvPr>
          <p:cNvGrpSpPr/>
          <p:nvPr/>
        </p:nvGrpSpPr>
        <p:grpSpPr>
          <a:xfrm>
            <a:off x="-26755" y="-7257"/>
            <a:ext cx="5626100" cy="799759"/>
            <a:chOff x="-26755" y="-7257"/>
            <a:chExt cx="5626100" cy="799759"/>
          </a:xfrm>
        </p:grpSpPr>
        <p:sp>
          <p:nvSpPr>
            <p:cNvPr id="11" name="header back">
              <a:extLst>
                <a:ext uri="{FF2B5EF4-FFF2-40B4-BE49-F238E27FC236}">
                  <a16:creationId xmlns:a16="http://schemas.microsoft.com/office/drawing/2014/main" id="{E62787E0-58A8-AD39-3D9B-5788FD158B5F}"/>
                </a:ext>
              </a:extLst>
            </p:cNvPr>
            <p:cNvSpPr/>
            <p:nvPr/>
          </p:nvSpPr>
          <p:spPr>
            <a:xfrm rot="10800000">
              <a:off x="-26755" y="-725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5" name="product higlight">
              <a:extLst>
                <a:ext uri="{FF2B5EF4-FFF2-40B4-BE49-F238E27FC236}">
                  <a16:creationId xmlns:a16="http://schemas.microsoft.com/office/drawing/2014/main" id="{6CD56B16-D4E8-6CC2-8F5B-18751ACC4872}"/>
                </a:ext>
              </a:extLst>
            </p:cNvPr>
            <p:cNvSpPr txBox="1"/>
            <p:nvPr/>
          </p:nvSpPr>
          <p:spPr>
            <a:xfrm>
              <a:off x="262156" y="23969"/>
              <a:ext cx="5337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  <a:endParaRPr kumimoji="1" lang="zh-CN" altLang="en-US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714E3FC8-4BBB-410E-6BD7-329F6927AD92}"/>
              </a:ext>
            </a:extLst>
          </p:cNvPr>
          <p:cNvGrpSpPr/>
          <p:nvPr/>
        </p:nvGrpSpPr>
        <p:grpSpPr>
          <a:xfrm>
            <a:off x="248253" y="838200"/>
            <a:ext cx="11792564" cy="4184966"/>
            <a:chOff x="248253" y="838200"/>
            <a:chExt cx="11792564" cy="4184966"/>
          </a:xfrm>
        </p:grpSpPr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A134DC8C-6F1A-6EE1-F8D7-7081947B07CD}"/>
                </a:ext>
              </a:extLst>
            </p:cNvPr>
            <p:cNvGrpSpPr/>
            <p:nvPr/>
          </p:nvGrpSpPr>
          <p:grpSpPr>
            <a:xfrm>
              <a:off x="248253" y="838200"/>
              <a:ext cx="11792564" cy="4184966"/>
              <a:chOff x="326261" y="631267"/>
              <a:chExt cx="11792564" cy="4184966"/>
            </a:xfrm>
          </p:grpSpPr>
          <p:sp>
            <p:nvSpPr>
              <p:cNvPr id="72" name="图形">
                <a:extLst>
                  <a:ext uri="{FF2B5EF4-FFF2-40B4-BE49-F238E27FC236}">
                    <a16:creationId xmlns:a16="http://schemas.microsoft.com/office/drawing/2014/main" id="{25A9F3CD-4B7E-E72D-161D-AE089D3E592D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26261" y="932492"/>
                <a:ext cx="11792564" cy="3883741"/>
              </a:xfrm>
              <a:prstGeom prst="rect">
                <a:avLst/>
              </a:prstGeom>
              <a:gradFill>
                <a:gsLst>
                  <a:gs pos="100000">
                    <a:schemeClr val="accent1">
                      <a:alpha val="26130"/>
                    </a:schemeClr>
                  </a:gs>
                  <a:gs pos="0">
                    <a:srgbClr val="91ADCF">
                      <a:alpha val="9018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阿里巴巴普惠体" panose="00020600040101010101" charset="-122"/>
                </a:endParaRPr>
              </a:p>
            </p:txBody>
          </p:sp>
          <p:sp>
            <p:nvSpPr>
              <p:cNvPr id="73" name="图形">
                <a:extLst>
                  <a:ext uri="{FF2B5EF4-FFF2-40B4-BE49-F238E27FC236}">
                    <a16:creationId xmlns:a16="http://schemas.microsoft.com/office/drawing/2014/main" id="{8B962F63-F2A7-1F6E-B313-EA66782055FB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92950" y="631267"/>
                <a:ext cx="588645" cy="58864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+mj-lt"/>
                    <a:ea typeface="阿里巴巴普惠体 Heavy" panose="00020600040101010101" charset="-122"/>
                    <a:cs typeface="Arial Black" panose="020B0604020202020204" pitchFamily="34" charset="0"/>
                  </a:rPr>
                  <a:t>√</a:t>
                </a:r>
              </a:p>
            </p:txBody>
          </p:sp>
        </p:grp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25E0BCE-9748-8750-85DE-664866E93EE4}"/>
                </a:ext>
              </a:extLst>
            </p:cNvPr>
            <p:cNvSpPr txBox="1"/>
            <p:nvPr/>
          </p:nvSpPr>
          <p:spPr>
            <a:xfrm>
              <a:off x="1220852" y="1166824"/>
              <a:ext cx="4050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solidFill>
                    <a:srgbClr val="F4854A"/>
                  </a:solidFill>
                  <a:latin typeface="Aptos" panose="020B0004020202020204" pitchFamily="34" charset="0"/>
                </a:rPr>
                <a:t>Key </a:t>
              </a:r>
              <a:r>
                <a:rPr lang="en-TW" sz="2800" b="1" dirty="0">
                  <a:solidFill>
                    <a:srgbClr val="F4854A"/>
                  </a:solidFill>
                  <a:latin typeface="Aptos" panose="020B0004020202020204" pitchFamily="34" charset="0"/>
                </a:rPr>
                <a:t>Product Line</a:t>
              </a:r>
              <a:r>
                <a:rPr lang="de-DE" sz="2800" b="1" dirty="0">
                  <a:solidFill>
                    <a:srgbClr val="F4854A"/>
                  </a:solidFill>
                  <a:latin typeface="Aptos" panose="020B0004020202020204" pitchFamily="34" charset="0"/>
                </a:rPr>
                <a:t>s</a:t>
              </a:r>
              <a:endParaRPr lang="en-TW" sz="2800" b="1" dirty="0">
                <a:solidFill>
                  <a:srgbClr val="F4854A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71" name="Mh" descr="C:\Users\bsmith\Desktop\3-Color_MH-logo.png">
            <a:extLst>
              <a:ext uri="{FF2B5EF4-FFF2-40B4-BE49-F238E27FC236}">
                <a16:creationId xmlns:a16="http://schemas.microsoft.com/office/drawing/2014/main" id="{8A7884A6-7759-89E0-FE3E-784BBEAD9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821" y="207363"/>
            <a:ext cx="2476842" cy="716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77588D53-2AC0-120B-DFD5-AC21109A05D7}"/>
              </a:ext>
            </a:extLst>
          </p:cNvPr>
          <p:cNvGrpSpPr/>
          <p:nvPr/>
        </p:nvGrpSpPr>
        <p:grpSpPr>
          <a:xfrm>
            <a:off x="683069" y="3842118"/>
            <a:ext cx="10350621" cy="1771715"/>
            <a:chOff x="683069" y="3842118"/>
            <a:chExt cx="10350621" cy="177171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E02A219C-46CC-9FD5-A339-F049E010FE53}"/>
                </a:ext>
              </a:extLst>
            </p:cNvPr>
            <p:cNvGrpSpPr/>
            <p:nvPr/>
          </p:nvGrpSpPr>
          <p:grpSpPr>
            <a:xfrm>
              <a:off x="4191000" y="3844779"/>
              <a:ext cx="1668643" cy="1769054"/>
              <a:chOff x="9986550" y="3620167"/>
              <a:chExt cx="1829920" cy="1940036"/>
            </a:xfrm>
          </p:grpSpPr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86FD66CB-15CF-E15B-EBEE-09A6C1C1494C}"/>
                  </a:ext>
                </a:extLst>
              </p:cNvPr>
              <p:cNvSpPr/>
              <p:nvPr/>
            </p:nvSpPr>
            <p:spPr>
              <a:xfrm>
                <a:off x="9986550" y="3620167"/>
                <a:ext cx="1828800" cy="1828800"/>
              </a:xfrm>
              <a:prstGeom prst="ellipse">
                <a:avLst/>
              </a:prstGeom>
              <a:blipFill dpi="0" rotWithShape="1">
                <a:blip r:embed="rId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6" name="圆角矩形 55">
                <a:extLst>
                  <a:ext uri="{FF2B5EF4-FFF2-40B4-BE49-F238E27FC236}">
                    <a16:creationId xmlns:a16="http://schemas.microsoft.com/office/drawing/2014/main" id="{96BC4257-346F-864A-2FC7-6892D1068C0C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Barcode Scanners</a:t>
                </a: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8B41B1A0-C68F-C692-4403-11A26A99EFCE}"/>
                </a:ext>
              </a:extLst>
            </p:cNvPr>
            <p:cNvGrpSpPr/>
            <p:nvPr/>
          </p:nvGrpSpPr>
          <p:grpSpPr>
            <a:xfrm>
              <a:off x="7667778" y="3844779"/>
              <a:ext cx="1668643" cy="1769054"/>
              <a:chOff x="9986550" y="3620167"/>
              <a:chExt cx="1829920" cy="1940036"/>
            </a:xfrm>
          </p:grpSpPr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D00D2194-EC8F-2429-9C8A-158660DB8DB0}"/>
                  </a:ext>
                </a:extLst>
              </p:cNvPr>
              <p:cNvSpPr/>
              <p:nvPr/>
            </p:nvSpPr>
            <p:spPr>
              <a:xfrm>
                <a:off x="9986550" y="3620167"/>
                <a:ext cx="1828800" cy="1828800"/>
              </a:xfrm>
              <a:prstGeom prst="ellipse">
                <a:avLst/>
              </a:prstGeom>
              <a:blipFill dpi="0" rotWithShape="1">
                <a:blip r:embed="rId9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4" name="圆角矩形 53">
                <a:extLst>
                  <a:ext uri="{FF2B5EF4-FFF2-40B4-BE49-F238E27FC236}">
                    <a16:creationId xmlns:a16="http://schemas.microsoft.com/office/drawing/2014/main" id="{3FE25649-8A22-F4EC-C6CA-B439D0D534FD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Laptop </a:t>
                </a:r>
              </a:p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Bags</a:t>
                </a: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1787E0D2-3493-3536-0EF2-3B81FF05A4DF}"/>
                </a:ext>
              </a:extLst>
            </p:cNvPr>
            <p:cNvGrpSpPr/>
            <p:nvPr/>
          </p:nvGrpSpPr>
          <p:grpSpPr>
            <a:xfrm>
              <a:off x="2409306" y="3844779"/>
              <a:ext cx="1668643" cy="1769054"/>
              <a:chOff x="9986550" y="3620167"/>
              <a:chExt cx="1829920" cy="1940036"/>
            </a:xfrm>
          </p:grpSpPr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B3723FA0-19D1-0217-410B-BD87004557AF}"/>
                  </a:ext>
                </a:extLst>
              </p:cNvPr>
              <p:cNvSpPr/>
              <p:nvPr/>
            </p:nvSpPr>
            <p:spPr>
              <a:xfrm>
                <a:off x="9986550" y="3620167"/>
                <a:ext cx="1828800" cy="1828800"/>
              </a:xfrm>
              <a:prstGeom prst="ellipse">
                <a:avLst/>
              </a:prstGeom>
              <a:blipFill dpi="0" rotWithShape="1">
                <a:blip r:embed="rId10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2" name="圆角矩形 51">
                <a:extLst>
                  <a:ext uri="{FF2B5EF4-FFF2-40B4-BE49-F238E27FC236}">
                    <a16:creationId xmlns:a16="http://schemas.microsoft.com/office/drawing/2014/main" id="{25FCFA90-7513-A59F-6DE7-1A041F439EFE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USB </a:t>
                </a:r>
                <a:br>
                  <a:rPr kumimoji="1" lang="en" altLang="zh-CN" dirty="0">
                    <a:latin typeface="Aptos" panose="020B0004020202020204" pitchFamily="34" charset="0"/>
                  </a:rPr>
                </a:br>
                <a:r>
                  <a:rPr kumimoji="1" lang="en" altLang="zh-CN" dirty="0">
                    <a:latin typeface="Aptos" panose="020B0004020202020204" pitchFamily="34" charset="0"/>
                  </a:rPr>
                  <a:t>Hubs</a:t>
                </a: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401E3F29-0480-32CB-B67E-75145E45C277}"/>
                </a:ext>
              </a:extLst>
            </p:cNvPr>
            <p:cNvGrpSpPr/>
            <p:nvPr/>
          </p:nvGrpSpPr>
          <p:grpSpPr>
            <a:xfrm>
              <a:off x="683069" y="3842118"/>
              <a:ext cx="1667621" cy="1769054"/>
              <a:chOff x="9987670" y="3620167"/>
              <a:chExt cx="1828800" cy="1940036"/>
            </a:xfrm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CCAA1E1E-D5BC-EFB3-6771-90B7E3F393D1}"/>
                  </a:ext>
                </a:extLst>
              </p:cNvPr>
              <p:cNvSpPr/>
              <p:nvPr/>
            </p:nvSpPr>
            <p:spPr>
              <a:xfrm>
                <a:off x="9987670" y="3620167"/>
                <a:ext cx="1828800" cy="1828800"/>
              </a:xfrm>
              <a:prstGeom prst="ellipse">
                <a:avLst/>
              </a:prstGeom>
              <a:blipFill>
                <a:blip r:embed="rId11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47" name="圆角矩形 46">
                <a:extLst>
                  <a:ext uri="{FF2B5EF4-FFF2-40B4-BE49-F238E27FC236}">
                    <a16:creationId xmlns:a16="http://schemas.microsoft.com/office/drawing/2014/main" id="{8AB914EC-3025-44EC-EF39-196624B9E268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USB </a:t>
                </a:r>
                <a:br>
                  <a:rPr kumimoji="1" lang="en" altLang="zh-CN" dirty="0">
                    <a:latin typeface="Aptos" panose="020B0004020202020204" pitchFamily="34" charset="0"/>
                  </a:rPr>
                </a:br>
                <a:r>
                  <a:rPr kumimoji="1" lang="en" altLang="zh-CN" dirty="0">
                    <a:latin typeface="Aptos" panose="020B0004020202020204" pitchFamily="34" charset="0"/>
                  </a:rPr>
                  <a:t>Cables</a:t>
                </a: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83354835-107F-BFCA-0F5C-D7D5ECDD094C}"/>
                </a:ext>
              </a:extLst>
            </p:cNvPr>
            <p:cNvGrpSpPr/>
            <p:nvPr/>
          </p:nvGrpSpPr>
          <p:grpSpPr>
            <a:xfrm>
              <a:off x="9366069" y="3844779"/>
              <a:ext cx="1667621" cy="1769054"/>
              <a:chOff x="9987670" y="3620167"/>
              <a:chExt cx="1828800" cy="1940036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2ACE28B9-5123-C18B-50C7-8762ACE21ED8}"/>
                  </a:ext>
                </a:extLst>
              </p:cNvPr>
              <p:cNvSpPr/>
              <p:nvPr/>
            </p:nvSpPr>
            <p:spPr>
              <a:xfrm>
                <a:off x="9987670" y="3620167"/>
                <a:ext cx="1828800" cy="1828800"/>
              </a:xfrm>
              <a:prstGeom prst="ellipse">
                <a:avLst/>
              </a:prstGeom>
              <a:blipFill dpi="0" rotWithShape="1">
                <a:blip r:embed="rId1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b="7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36" name="圆角矩形 35">
                <a:extLst>
                  <a:ext uri="{FF2B5EF4-FFF2-40B4-BE49-F238E27FC236}">
                    <a16:creationId xmlns:a16="http://schemas.microsoft.com/office/drawing/2014/main" id="{5A4219AB-61B0-68CB-51C8-1D2B71506679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Other Accessories</a:t>
                </a: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9D74CF71-3EEF-FB7C-578C-C1BD9824E6B2}"/>
                </a:ext>
              </a:extLst>
            </p:cNvPr>
            <p:cNvGrpSpPr/>
            <p:nvPr/>
          </p:nvGrpSpPr>
          <p:grpSpPr>
            <a:xfrm>
              <a:off x="5917237" y="3844779"/>
              <a:ext cx="1667621" cy="1769054"/>
              <a:chOff x="9987670" y="3620167"/>
              <a:chExt cx="1828800" cy="1940036"/>
            </a:xfrm>
          </p:grpSpPr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B55F3257-86F8-AC9C-F13E-5DE70E711F85}"/>
                  </a:ext>
                </a:extLst>
              </p:cNvPr>
              <p:cNvSpPr/>
              <p:nvPr/>
            </p:nvSpPr>
            <p:spPr>
              <a:xfrm>
                <a:off x="9987670" y="3620167"/>
                <a:ext cx="1828800" cy="1828800"/>
              </a:xfrm>
              <a:prstGeom prst="ellipse">
                <a:avLst/>
              </a:prstGeom>
              <a:blipFill dpi="0" rotWithShape="1">
                <a:blip r:embed="rId1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b="15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34" name="圆角矩形 33">
                <a:extLst>
                  <a:ext uri="{FF2B5EF4-FFF2-40B4-BE49-F238E27FC236}">
                    <a16:creationId xmlns:a16="http://schemas.microsoft.com/office/drawing/2014/main" id="{2A3B60B7-9AC9-59B1-082F-39615C1688C2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Peripherals</a:t>
                </a:r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56BFAB3-8071-7296-2D8A-291D63881465}"/>
              </a:ext>
            </a:extLst>
          </p:cNvPr>
          <p:cNvGrpSpPr/>
          <p:nvPr/>
        </p:nvGrpSpPr>
        <p:grpSpPr>
          <a:xfrm>
            <a:off x="169776" y="1743904"/>
            <a:ext cx="11912431" cy="1769055"/>
            <a:chOff x="169776" y="1600199"/>
            <a:chExt cx="11912431" cy="1769055"/>
          </a:xfrm>
          <a:effectLst>
            <a:outerShdw blurRad="83386" dist="38100" dir="6300000" sx="102000" sy="102000" algn="t" rotWithShape="0">
              <a:prstClr val="black">
                <a:alpha val="15000"/>
              </a:prstClr>
            </a:outerShdw>
          </a:effectLst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3CD4240A-6B2F-C683-2FA8-942ECA9057DE}"/>
                </a:ext>
              </a:extLst>
            </p:cNvPr>
            <p:cNvGrpSpPr/>
            <p:nvPr/>
          </p:nvGrpSpPr>
          <p:grpSpPr>
            <a:xfrm>
              <a:off x="169776" y="1600199"/>
              <a:ext cx="1667622" cy="1769055"/>
              <a:chOff x="9987670" y="3620166"/>
              <a:chExt cx="1828801" cy="1940037"/>
            </a:xfrm>
          </p:grpSpPr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4B3D6D4B-E645-F902-198C-21515F4F9675}"/>
                  </a:ext>
                </a:extLst>
              </p:cNvPr>
              <p:cNvSpPr/>
              <p:nvPr/>
            </p:nvSpPr>
            <p:spPr>
              <a:xfrm>
                <a:off x="9987671" y="3620166"/>
                <a:ext cx="1828800" cy="1828800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92" name="圆角矩形 91">
                <a:extLst>
                  <a:ext uri="{FF2B5EF4-FFF2-40B4-BE49-F238E27FC236}">
                    <a16:creationId xmlns:a16="http://schemas.microsoft.com/office/drawing/2014/main" id="{F7AD9433-B32A-EEA0-935A-D67CCFB00A4B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Charging Cabinets</a:t>
                </a: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FA954B74-DD85-56B4-272B-D7966A07FDBC}"/>
                </a:ext>
              </a:extLst>
            </p:cNvPr>
            <p:cNvGrpSpPr/>
            <p:nvPr/>
          </p:nvGrpSpPr>
          <p:grpSpPr>
            <a:xfrm>
              <a:off x="6981089" y="1600200"/>
              <a:ext cx="1667621" cy="1769054"/>
              <a:chOff x="9987670" y="3620167"/>
              <a:chExt cx="1828800" cy="1940036"/>
            </a:xfrm>
          </p:grpSpPr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05FF0BC2-54D0-79F7-FC51-98607212D29F}"/>
                  </a:ext>
                </a:extLst>
              </p:cNvPr>
              <p:cNvSpPr/>
              <p:nvPr/>
            </p:nvSpPr>
            <p:spPr>
              <a:xfrm>
                <a:off x="9987670" y="3620167"/>
                <a:ext cx="1828800" cy="1828800"/>
              </a:xfrm>
              <a:prstGeom prst="ellipse">
                <a:avLst/>
              </a:prstGeom>
              <a:blipFill>
                <a:blip r:embed="rId1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90" name="圆角矩形 89">
                <a:extLst>
                  <a:ext uri="{FF2B5EF4-FFF2-40B4-BE49-F238E27FC236}">
                    <a16:creationId xmlns:a16="http://schemas.microsoft.com/office/drawing/2014/main" id="{033A8B0A-FA07-80FF-A9E3-A31D4E55F09C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Video Solutions</a:t>
                </a: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52AAD601-C902-6355-D833-02F94A32DB27}"/>
                </a:ext>
              </a:extLst>
            </p:cNvPr>
            <p:cNvGrpSpPr/>
            <p:nvPr/>
          </p:nvGrpSpPr>
          <p:grpSpPr>
            <a:xfrm>
              <a:off x="5265968" y="1600200"/>
              <a:ext cx="1667621" cy="1769054"/>
              <a:chOff x="9987670" y="3620167"/>
              <a:chExt cx="1828800" cy="1940036"/>
            </a:xfrm>
          </p:grpSpPr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24EFC4FC-2BE9-7E1B-B7DE-4DBDCDAC4E22}"/>
                  </a:ext>
                </a:extLst>
              </p:cNvPr>
              <p:cNvSpPr/>
              <p:nvPr/>
            </p:nvSpPr>
            <p:spPr>
              <a:xfrm>
                <a:off x="9987670" y="3620167"/>
                <a:ext cx="1828800" cy="1828800"/>
              </a:xfrm>
              <a:prstGeom prst="ellipse">
                <a:avLst/>
              </a:prstGeom>
              <a:blipFill dpi="0" rotWithShape="1">
                <a:blip r:embed="rId1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88" name="圆角矩形 87">
                <a:extLst>
                  <a:ext uri="{FF2B5EF4-FFF2-40B4-BE49-F238E27FC236}">
                    <a16:creationId xmlns:a16="http://schemas.microsoft.com/office/drawing/2014/main" id="{6FC8B5AE-8964-02D4-0F50-5BEF03323ADB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Display Mounts</a:t>
                </a:r>
              </a:p>
            </p:txBody>
          </p:sp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62981062-3C40-8135-8159-A6C3A7BABD02}"/>
                </a:ext>
              </a:extLst>
            </p:cNvPr>
            <p:cNvGrpSpPr/>
            <p:nvPr/>
          </p:nvGrpSpPr>
          <p:grpSpPr>
            <a:xfrm>
              <a:off x="3576865" y="1600200"/>
              <a:ext cx="1667621" cy="1769054"/>
              <a:chOff x="9987670" y="3620167"/>
              <a:chExt cx="1828800" cy="1940036"/>
            </a:xfrm>
          </p:grpSpPr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909296AA-9DBE-4E7B-306B-4AF7E86FD466}"/>
                  </a:ext>
                </a:extLst>
              </p:cNvPr>
              <p:cNvSpPr/>
              <p:nvPr/>
            </p:nvSpPr>
            <p:spPr>
              <a:xfrm>
                <a:off x="9987670" y="3620167"/>
                <a:ext cx="1828800" cy="1828800"/>
              </a:xfrm>
              <a:prstGeom prst="ellipse">
                <a:avLst/>
              </a:prstGeom>
              <a:blipFill>
                <a:blip r:embed="rId1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86" name="圆角矩形 85">
                <a:extLst>
                  <a:ext uri="{FF2B5EF4-FFF2-40B4-BE49-F238E27FC236}">
                    <a16:creationId xmlns:a16="http://schemas.microsoft.com/office/drawing/2014/main" id="{3CFE40BC-24DC-E548-A886-B1CBF1CB0783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Docking Stations</a:t>
                </a:r>
              </a:p>
            </p:txBody>
          </p: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D84952F8-089F-8D43-2BC3-50648C0A46DB}"/>
                </a:ext>
              </a:extLst>
            </p:cNvPr>
            <p:cNvGrpSpPr/>
            <p:nvPr/>
          </p:nvGrpSpPr>
          <p:grpSpPr>
            <a:xfrm>
              <a:off x="1850099" y="1600288"/>
              <a:ext cx="1708103" cy="1768966"/>
              <a:chOff x="9943275" y="3620167"/>
              <a:chExt cx="1873195" cy="1939940"/>
            </a:xfrm>
          </p:grpSpPr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F3205E79-3D0F-355C-F653-E21AC0047815}"/>
                  </a:ext>
                </a:extLst>
              </p:cNvPr>
              <p:cNvSpPr/>
              <p:nvPr/>
            </p:nvSpPr>
            <p:spPr>
              <a:xfrm>
                <a:off x="9987670" y="3620167"/>
                <a:ext cx="1828800" cy="1828800"/>
              </a:xfrm>
              <a:prstGeom prst="ellipse">
                <a:avLst/>
              </a:prstGeom>
              <a:blipFill dpi="0" rotWithShape="1">
                <a:blip r:embed="rId1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84" name="圆角矩形 83">
                <a:extLst>
                  <a:ext uri="{FF2B5EF4-FFF2-40B4-BE49-F238E27FC236}">
                    <a16:creationId xmlns:a16="http://schemas.microsoft.com/office/drawing/2014/main" id="{918D1202-63B9-9A4C-0020-9DF1B91B6A59}"/>
                  </a:ext>
                </a:extLst>
              </p:cNvPr>
              <p:cNvSpPr/>
              <p:nvPr/>
            </p:nvSpPr>
            <p:spPr>
              <a:xfrm>
                <a:off x="9943275" y="4993239"/>
                <a:ext cx="1858396" cy="566868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lang="de-DE" altLang="zh-CN" sz="1500" dirty="0">
                    <a:latin typeface="Aptos" panose="020B0004020202020204" pitchFamily="34" charset="0"/>
                  </a:rPr>
                  <a:t>Chargers &amp; Charging Stations</a:t>
                </a:r>
                <a:endParaRPr kumimoji="1" lang="en" altLang="zh-CN" sz="1500" dirty="0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6E80B3A4-BE7D-FF56-127E-76E3FE2A1C4D}"/>
                </a:ext>
              </a:extLst>
            </p:cNvPr>
            <p:cNvGrpSpPr/>
            <p:nvPr/>
          </p:nvGrpSpPr>
          <p:grpSpPr>
            <a:xfrm>
              <a:off x="10413564" y="1600200"/>
              <a:ext cx="1668643" cy="1769054"/>
              <a:chOff x="9986550" y="3620167"/>
              <a:chExt cx="1829920" cy="1940036"/>
            </a:xfrm>
          </p:grpSpPr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A930362B-FBC5-C1DD-5E28-CA10A9C2B78A}"/>
                  </a:ext>
                </a:extLst>
              </p:cNvPr>
              <p:cNvSpPr/>
              <p:nvPr/>
            </p:nvSpPr>
            <p:spPr>
              <a:xfrm>
                <a:off x="9986550" y="3620167"/>
                <a:ext cx="1828800" cy="1828800"/>
              </a:xfrm>
              <a:prstGeom prst="ellipse">
                <a:avLst/>
              </a:prstGeom>
              <a:blipFill dpi="0" rotWithShape="1">
                <a:blip r:embed="rId19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b="13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82" name="圆角矩形 81">
                <a:extLst>
                  <a:ext uri="{FF2B5EF4-FFF2-40B4-BE49-F238E27FC236}">
                    <a16:creationId xmlns:a16="http://schemas.microsoft.com/office/drawing/2014/main" id="{A9C59951-2DD3-EA40-5FEA-0932AD70C510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Adapters &amp; Converters</a:t>
                </a:r>
              </a:p>
            </p:txBody>
          </p:sp>
        </p:grp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DCB41379-975C-FBF7-1197-46D1F06CAD90}"/>
                </a:ext>
              </a:extLst>
            </p:cNvPr>
            <p:cNvGrpSpPr/>
            <p:nvPr/>
          </p:nvGrpSpPr>
          <p:grpSpPr>
            <a:xfrm>
              <a:off x="8693216" y="1600200"/>
              <a:ext cx="1668643" cy="1769054"/>
              <a:chOff x="9986550" y="3620167"/>
              <a:chExt cx="1829920" cy="1940036"/>
            </a:xfrm>
          </p:grpSpPr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8B50CED2-6AE5-0617-FB69-B7EF31FFCE32}"/>
                  </a:ext>
                </a:extLst>
              </p:cNvPr>
              <p:cNvSpPr/>
              <p:nvPr/>
            </p:nvSpPr>
            <p:spPr>
              <a:xfrm>
                <a:off x="9986550" y="3620167"/>
                <a:ext cx="1828800" cy="1828800"/>
              </a:xfrm>
              <a:prstGeom prst="ellipse">
                <a:avLst/>
              </a:prstGeom>
              <a:blipFill dpi="0" rotWithShape="1">
                <a:blip r:embed="rId20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b="13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80" name="圆角矩形 79">
                <a:extLst>
                  <a:ext uri="{FF2B5EF4-FFF2-40B4-BE49-F238E27FC236}">
                    <a16:creationId xmlns:a16="http://schemas.microsoft.com/office/drawing/2014/main" id="{4691023C-4B4B-0906-E0BF-7313B825E595}"/>
                  </a:ext>
                </a:extLst>
              </p:cNvPr>
              <p:cNvSpPr/>
              <p:nvPr/>
            </p:nvSpPr>
            <p:spPr>
              <a:xfrm>
                <a:off x="9987670" y="5144329"/>
                <a:ext cx="1828800" cy="415874"/>
              </a:xfrm>
              <a:prstGeom prst="roundRect">
                <a:avLst>
                  <a:gd name="adj" fmla="val 50000"/>
                </a:avLst>
              </a:prstGeom>
              <a:solidFill>
                <a:srgbClr val="0081C6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 anchorCtr="0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Video </a:t>
                </a:r>
                <a:br>
                  <a:rPr kumimoji="1" lang="en" altLang="zh-CN" dirty="0">
                    <a:latin typeface="Aptos" panose="020B0004020202020204" pitchFamily="34" charset="0"/>
                  </a:rPr>
                </a:br>
                <a:r>
                  <a:rPr kumimoji="1" lang="en" altLang="zh-CN" dirty="0">
                    <a:latin typeface="Aptos" panose="020B0004020202020204" pitchFamily="34" charset="0"/>
                  </a:rPr>
                  <a:t>Cables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8958745"/>
      </p:ext>
    </p:extLst>
  </p:cSld>
  <p:clrMapOvr>
    <a:masterClrMapping/>
  </p:clrMapOvr>
  <p:transition spd="slow" advTm="11697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DB0AA-75BD-6A91-2309-A85451AA4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FA40292E-96AE-4FEE-F7E1-7DA28B243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C76918C6-5284-AB6B-8332-A0D22A926C30}"/>
              </a:ext>
            </a:extLst>
          </p:cNvPr>
          <p:cNvGrpSpPr/>
          <p:nvPr/>
        </p:nvGrpSpPr>
        <p:grpSpPr>
          <a:xfrm>
            <a:off x="461648" y="1065847"/>
            <a:ext cx="5094920" cy="4184966"/>
            <a:chOff x="281948" y="996633"/>
            <a:chExt cx="5094920" cy="4184966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4" name="图形">
              <a:extLst>
                <a:ext uri="{FF2B5EF4-FFF2-40B4-BE49-F238E27FC236}">
                  <a16:creationId xmlns:a16="http://schemas.microsoft.com/office/drawing/2014/main" id="{34CB6FCF-499A-534D-3839-3365AE01CC4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1948" y="1297858"/>
              <a:ext cx="5094920" cy="3883741"/>
            </a:xfrm>
            <a:prstGeom prst="rect">
              <a:avLst/>
            </a:prstGeom>
            <a:gradFill>
              <a:gsLst>
                <a:gs pos="100000">
                  <a:schemeClr val="accent1">
                    <a:alpha val="26130"/>
                  </a:scheme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5" name="图形">
              <a:extLst>
                <a:ext uri="{FF2B5EF4-FFF2-40B4-BE49-F238E27FC236}">
                  <a16:creationId xmlns:a16="http://schemas.microsoft.com/office/drawing/2014/main" id="{A0019F8D-F380-03E7-504D-CE903F6A90E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48637" y="996633"/>
              <a:ext cx="588645" cy="58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13DDCCC0-9A86-0C46-B0DE-6BFE73DD388C}"/>
              </a:ext>
            </a:extLst>
          </p:cNvPr>
          <p:cNvSpPr/>
          <p:nvPr/>
        </p:nvSpPr>
        <p:spPr>
          <a:xfrm>
            <a:off x="235906" y="4907597"/>
            <a:ext cx="4700439" cy="652544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D06C2E"/>
              </a:gs>
              <a:gs pos="60000">
                <a:srgbClr val="0081C6"/>
              </a:gs>
            </a:gsLst>
            <a:lin ang="1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ACB70FC7-3597-CB2A-5B68-C4F0C7B583A7}"/>
              </a:ext>
            </a:extLst>
          </p:cNvPr>
          <p:cNvSpPr txBox="1"/>
          <p:nvPr/>
        </p:nvSpPr>
        <p:spPr>
          <a:xfrm>
            <a:off x="695470" y="5049203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Manhattan 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Display Mounts</a:t>
            </a:r>
            <a:endParaRPr lang="de-DE" b="1" dirty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9DE92230-29F5-935C-EF8E-1B3AD289475A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Display Mounts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18BFFE2-9597-BC9A-70AD-165DF74432C9}"/>
              </a:ext>
            </a:extLst>
          </p:cNvPr>
          <p:cNvGrpSpPr/>
          <p:nvPr/>
        </p:nvGrpSpPr>
        <p:grpSpPr>
          <a:xfrm>
            <a:off x="-26755" y="-7257"/>
            <a:ext cx="5626100" cy="799759"/>
            <a:chOff x="-26755" y="-7257"/>
            <a:chExt cx="5626100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E8ECBA31-A224-61EB-E74E-26CEE110CBAB}"/>
                </a:ext>
              </a:extLst>
            </p:cNvPr>
            <p:cNvSpPr/>
            <p:nvPr/>
          </p:nvSpPr>
          <p:spPr>
            <a:xfrm rot="10800000">
              <a:off x="-26755" y="-725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B423F085-DFF9-D859-0639-94F866218BE4}"/>
                </a:ext>
              </a:extLst>
            </p:cNvPr>
            <p:cNvSpPr txBox="1"/>
            <p:nvPr/>
          </p:nvSpPr>
          <p:spPr>
            <a:xfrm>
              <a:off x="262156" y="23969"/>
              <a:ext cx="5337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  <a:endParaRPr kumimoji="1" lang="zh-CN" altLang="en-US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7AB7CE32-0053-7DFD-3899-9CD275D93B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67497">
            <a:off x="4294934" y="5055210"/>
            <a:ext cx="389158" cy="503681"/>
          </a:xfrm>
          <a:prstGeom prst="rect">
            <a:avLst/>
          </a:prstGeom>
        </p:spPr>
      </p:pic>
      <p:sp>
        <p:nvSpPr>
          <p:cNvPr id="15" name="图形">
            <a:extLst>
              <a:ext uri="{FF2B5EF4-FFF2-40B4-BE49-F238E27FC236}">
                <a16:creationId xmlns:a16="http://schemas.microsoft.com/office/drawing/2014/main" id="{4100B375-C6E3-961F-A54B-1E5A0D0457CC}"/>
              </a:ext>
            </a:extLst>
          </p:cNvPr>
          <p:cNvSpPr/>
          <p:nvPr/>
        </p:nvSpPr>
        <p:spPr>
          <a:xfrm>
            <a:off x="5556568" y="1369377"/>
            <a:ext cx="3037135" cy="3673773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图形">
            <a:extLst>
              <a:ext uri="{FF2B5EF4-FFF2-40B4-BE49-F238E27FC236}">
                <a16:creationId xmlns:a16="http://schemas.microsoft.com/office/drawing/2014/main" id="{BA9C9836-C1F1-1D1A-FB59-435EF6688202}"/>
              </a:ext>
            </a:extLst>
          </p:cNvPr>
          <p:cNvSpPr/>
          <p:nvPr/>
        </p:nvSpPr>
        <p:spPr>
          <a:xfrm>
            <a:off x="8542926" y="924118"/>
            <a:ext cx="3966742" cy="4798241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643DA22-0E67-F290-AC6D-62A020912D99}"/>
              </a:ext>
            </a:extLst>
          </p:cNvPr>
          <p:cNvGrpSpPr/>
          <p:nvPr/>
        </p:nvGrpSpPr>
        <p:grpSpPr>
          <a:xfrm>
            <a:off x="4748564" y="1370929"/>
            <a:ext cx="7311712" cy="3886871"/>
            <a:chOff x="4748564" y="1370929"/>
            <a:chExt cx="7311712" cy="3886871"/>
          </a:xfrm>
        </p:grpSpPr>
        <p:pic>
          <p:nvPicPr>
            <p:cNvPr id="16" name="图形">
              <a:extLst>
                <a:ext uri="{FF2B5EF4-FFF2-40B4-BE49-F238E27FC236}">
                  <a16:creationId xmlns:a16="http://schemas.microsoft.com/office/drawing/2014/main" id="{53E749B1-D732-7E8E-F979-14C700140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451"/>
            <a:stretch>
              <a:fillRect/>
            </a:stretch>
          </p:blipFill>
          <p:spPr>
            <a:xfrm>
              <a:off x="4748564" y="1707908"/>
              <a:ext cx="3341927" cy="297598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形">
              <a:extLst>
                <a:ext uri="{FF2B5EF4-FFF2-40B4-BE49-F238E27FC236}">
                  <a16:creationId xmlns:a16="http://schemas.microsoft.com/office/drawing/2014/main" id="{969CF412-2538-270C-C96B-3EB91A448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5450" y="1370929"/>
              <a:ext cx="4364826" cy="388687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product higlight" hidden="1">
            <a:extLst>
              <a:ext uri="{FF2B5EF4-FFF2-40B4-BE49-F238E27FC236}">
                <a16:creationId xmlns:a16="http://schemas.microsoft.com/office/drawing/2014/main" id="{07B23D67-70B1-5E56-29F4-ECCA3FB87F9A}"/>
              </a:ext>
            </a:extLst>
          </p:cNvPr>
          <p:cNvSpPr txBox="1"/>
          <p:nvPr/>
        </p:nvSpPr>
        <p:spPr>
          <a:xfrm>
            <a:off x="262156" y="23969"/>
            <a:ext cx="729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ITC Avant Garde Pro Md" panose="020B0602020202020204" pitchFamily="34" charset="0"/>
              </a:rPr>
              <a:t>OEM/Private Label Services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7C1C3AE6-6795-C5D6-7164-E3E6A7B795AE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4471490" cy="24407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SKUs: 60+</a:t>
            </a:r>
            <a:endParaRPr lang="en-US" sz="2000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Desk-, wall- and ceiling mounts, for TV, monitor, projector and tablet, full motion, steel, aluminum and much more 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Great for home theater, office, conference rooms and digital signage</a:t>
            </a:r>
          </a:p>
        </p:txBody>
      </p:sp>
      <p:pic>
        <p:nvPicPr>
          <p:cNvPr id="11" name="Mh" descr="C:\Users\bsmith\Desktop\3-Color_MH-logo.png">
            <a:extLst>
              <a:ext uri="{FF2B5EF4-FFF2-40B4-BE49-F238E27FC236}">
                <a16:creationId xmlns:a16="http://schemas.microsoft.com/office/drawing/2014/main" id="{48688B61-75BE-4F02-C3F7-6A43B4B6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821" y="207363"/>
            <a:ext cx="2476842" cy="71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62080"/>
      </p:ext>
    </p:extLst>
  </p:cSld>
  <p:clrMapOvr>
    <a:masterClrMapping/>
  </p:clrMapOvr>
  <p:transition spd="med" advTm="759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B5E1A-FAD5-7E97-C31C-C00DC6053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482176AB-400F-1D70-736D-0A67929A3F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8D6731F9-94B9-C6EB-C8ED-F4B17ADF910C}"/>
              </a:ext>
            </a:extLst>
          </p:cNvPr>
          <p:cNvGrpSpPr/>
          <p:nvPr/>
        </p:nvGrpSpPr>
        <p:grpSpPr>
          <a:xfrm>
            <a:off x="461648" y="1065847"/>
            <a:ext cx="5094920" cy="4184966"/>
            <a:chOff x="281948" y="996633"/>
            <a:chExt cx="5094920" cy="4184966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4" name="图形">
              <a:extLst>
                <a:ext uri="{FF2B5EF4-FFF2-40B4-BE49-F238E27FC236}">
                  <a16:creationId xmlns:a16="http://schemas.microsoft.com/office/drawing/2014/main" id="{6C0692E9-EB5D-9381-DDFD-DDE30A1182C9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1948" y="1297858"/>
              <a:ext cx="5094920" cy="3883741"/>
            </a:xfrm>
            <a:prstGeom prst="rect">
              <a:avLst/>
            </a:prstGeom>
            <a:gradFill>
              <a:gsLst>
                <a:gs pos="100000">
                  <a:schemeClr val="accent1">
                    <a:alpha val="26130"/>
                  </a:scheme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5" name="图形">
              <a:extLst>
                <a:ext uri="{FF2B5EF4-FFF2-40B4-BE49-F238E27FC236}">
                  <a16:creationId xmlns:a16="http://schemas.microsoft.com/office/drawing/2014/main" id="{22C07063-C9B4-C9B6-82D8-853F4E45D64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48637" y="996633"/>
              <a:ext cx="588645" cy="58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2A9B0560-0A90-A871-7A7B-E12FFDAA309D}"/>
              </a:ext>
            </a:extLst>
          </p:cNvPr>
          <p:cNvSpPr/>
          <p:nvPr/>
        </p:nvSpPr>
        <p:spPr>
          <a:xfrm>
            <a:off x="235906" y="4907597"/>
            <a:ext cx="4700439" cy="652544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D06C2E"/>
              </a:gs>
              <a:gs pos="60000">
                <a:srgbClr val="0081C6"/>
              </a:gs>
            </a:gsLst>
            <a:lin ang="1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37C25E14-C2E1-DDC7-46CA-89C2E4A73DCD}"/>
              </a:ext>
            </a:extLst>
          </p:cNvPr>
          <p:cNvSpPr txBox="1"/>
          <p:nvPr/>
        </p:nvSpPr>
        <p:spPr>
          <a:xfrm>
            <a:off x="695470" y="5049203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</a:t>
            </a:r>
            <a:r>
              <a:rPr lang="de-DE" sz="1800" b="1" dirty="0" err="1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Charging</a:t>
            </a:r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Cabinets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D40A36EA-BCAB-C2B7-2325-24F51CB3FD60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Charging Cabinets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255792B-EA02-DC0F-8759-C7415A11DD76}"/>
              </a:ext>
            </a:extLst>
          </p:cNvPr>
          <p:cNvGrpSpPr/>
          <p:nvPr/>
        </p:nvGrpSpPr>
        <p:grpSpPr>
          <a:xfrm>
            <a:off x="-26755" y="-7257"/>
            <a:ext cx="5626100" cy="799759"/>
            <a:chOff x="-26755" y="-7257"/>
            <a:chExt cx="5626100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2BB659DE-E4D9-675E-C3E7-5A55ED07FA97}"/>
                </a:ext>
              </a:extLst>
            </p:cNvPr>
            <p:cNvSpPr/>
            <p:nvPr/>
          </p:nvSpPr>
          <p:spPr>
            <a:xfrm rot="10800000">
              <a:off x="-26755" y="-725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700EDF6F-CBF6-D82D-2DF4-7A7C76291475}"/>
                </a:ext>
              </a:extLst>
            </p:cNvPr>
            <p:cNvSpPr txBox="1"/>
            <p:nvPr/>
          </p:nvSpPr>
          <p:spPr>
            <a:xfrm>
              <a:off x="262156" y="23969"/>
              <a:ext cx="5337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  <a:endParaRPr kumimoji="1" lang="zh-CN" altLang="en-US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B8270EC0-FC68-5FF0-EE5A-2D1D1CD0D0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67497">
            <a:off x="4144076" y="5055210"/>
            <a:ext cx="389158" cy="503681"/>
          </a:xfrm>
          <a:prstGeom prst="rect">
            <a:avLst/>
          </a:prstGeom>
        </p:spPr>
      </p:pic>
      <p:sp>
        <p:nvSpPr>
          <p:cNvPr id="15" name="图形">
            <a:extLst>
              <a:ext uri="{FF2B5EF4-FFF2-40B4-BE49-F238E27FC236}">
                <a16:creationId xmlns:a16="http://schemas.microsoft.com/office/drawing/2014/main" id="{EE5CB04F-E33C-81F3-B4D7-D654DC3685A7}"/>
              </a:ext>
            </a:extLst>
          </p:cNvPr>
          <p:cNvSpPr/>
          <p:nvPr/>
        </p:nvSpPr>
        <p:spPr>
          <a:xfrm>
            <a:off x="5556568" y="1369377"/>
            <a:ext cx="3037135" cy="3673773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图形">
            <a:extLst>
              <a:ext uri="{FF2B5EF4-FFF2-40B4-BE49-F238E27FC236}">
                <a16:creationId xmlns:a16="http://schemas.microsoft.com/office/drawing/2014/main" id="{94E82088-04FE-F4A5-7D9C-1011DD05F306}"/>
              </a:ext>
            </a:extLst>
          </p:cNvPr>
          <p:cNvSpPr/>
          <p:nvPr/>
        </p:nvSpPr>
        <p:spPr>
          <a:xfrm>
            <a:off x="8542926" y="924118"/>
            <a:ext cx="3966742" cy="4798241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roduct higlight" hidden="1">
            <a:extLst>
              <a:ext uri="{FF2B5EF4-FFF2-40B4-BE49-F238E27FC236}">
                <a16:creationId xmlns:a16="http://schemas.microsoft.com/office/drawing/2014/main" id="{7DE8B706-07F7-2DCB-F112-18161E65BD4D}"/>
              </a:ext>
            </a:extLst>
          </p:cNvPr>
          <p:cNvSpPr txBox="1"/>
          <p:nvPr/>
        </p:nvSpPr>
        <p:spPr>
          <a:xfrm>
            <a:off x="262156" y="23969"/>
            <a:ext cx="729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ITC Avant Garde Pro Md" panose="020B0602020202020204" pitchFamily="34" charset="0"/>
              </a:rPr>
              <a:t>OEM/Private Label Services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3EA11DAA-202F-0867-7D48-2880468B9F10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SKUs: 17</a:t>
            </a:r>
            <a:endParaRPr lang="en-US" sz="2000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Charging Cabinets, Carts &amp; Kiosks with USB-C PD or AC, 7-32 Outputs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Great for schools and hospitality markets</a:t>
            </a:r>
          </a:p>
        </p:txBody>
      </p:sp>
      <p:pic>
        <p:nvPicPr>
          <p:cNvPr id="11" name="Mh" descr="C:\Users\bsmith\Desktop\3-Color_MH-logo.png">
            <a:extLst>
              <a:ext uri="{FF2B5EF4-FFF2-40B4-BE49-F238E27FC236}">
                <a16:creationId xmlns:a16="http://schemas.microsoft.com/office/drawing/2014/main" id="{D339DB7C-A846-EFED-7B31-9FEEF2E43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821" y="207363"/>
            <a:ext cx="2476842" cy="716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8583033-53A6-E594-1F02-E87B925EC664}"/>
              </a:ext>
            </a:extLst>
          </p:cNvPr>
          <p:cNvGrpSpPr/>
          <p:nvPr/>
        </p:nvGrpSpPr>
        <p:grpSpPr>
          <a:xfrm>
            <a:off x="4748564" y="1370929"/>
            <a:ext cx="7311712" cy="3886871"/>
            <a:chOff x="4748564" y="1370929"/>
            <a:chExt cx="7311712" cy="3886871"/>
          </a:xfrm>
        </p:grpSpPr>
        <p:pic>
          <p:nvPicPr>
            <p:cNvPr id="12" name="图形">
              <a:extLst>
                <a:ext uri="{FF2B5EF4-FFF2-40B4-BE49-F238E27FC236}">
                  <a16:creationId xmlns:a16="http://schemas.microsoft.com/office/drawing/2014/main" id="{3D3A20E9-AC54-7677-7772-04CA05347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48564" y="1707908"/>
              <a:ext cx="3340800" cy="297598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形">
              <a:extLst>
                <a:ext uri="{FF2B5EF4-FFF2-40B4-BE49-F238E27FC236}">
                  <a16:creationId xmlns:a16="http://schemas.microsoft.com/office/drawing/2014/main" id="{35B346FF-F390-28E0-06FC-F0CCD1402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695450" y="1370929"/>
              <a:ext cx="4364826" cy="388687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0438830"/>
      </p:ext>
    </p:extLst>
  </p:cSld>
  <p:clrMapOvr>
    <a:masterClrMapping/>
  </p:clrMapOvr>
  <p:transition spd="med" advTm="836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4F960-7D3F-82FE-E47E-D14DCABBB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0B8398A8-50A3-E6FB-0367-F51227CC80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25294D36-7B5B-C3AF-07B5-F423C2FC26E0}"/>
              </a:ext>
            </a:extLst>
          </p:cNvPr>
          <p:cNvGrpSpPr/>
          <p:nvPr/>
        </p:nvGrpSpPr>
        <p:grpSpPr>
          <a:xfrm>
            <a:off x="461648" y="1065847"/>
            <a:ext cx="5094920" cy="4184966"/>
            <a:chOff x="281948" y="996633"/>
            <a:chExt cx="5094920" cy="4184966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4" name="图形">
              <a:extLst>
                <a:ext uri="{FF2B5EF4-FFF2-40B4-BE49-F238E27FC236}">
                  <a16:creationId xmlns:a16="http://schemas.microsoft.com/office/drawing/2014/main" id="{59E56C95-01A6-BFFE-D979-6894F09E3BF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1948" y="1297858"/>
              <a:ext cx="5094920" cy="3883741"/>
            </a:xfrm>
            <a:prstGeom prst="rect">
              <a:avLst/>
            </a:prstGeom>
            <a:gradFill>
              <a:gsLst>
                <a:gs pos="100000">
                  <a:schemeClr val="accent1">
                    <a:alpha val="26130"/>
                  </a:scheme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5" name="图形">
              <a:extLst>
                <a:ext uri="{FF2B5EF4-FFF2-40B4-BE49-F238E27FC236}">
                  <a16:creationId xmlns:a16="http://schemas.microsoft.com/office/drawing/2014/main" id="{4DF9379B-A524-58CC-7534-18D96CD92C6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48637" y="996633"/>
              <a:ext cx="588645" cy="58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5705849C-89AD-DE2A-EFC9-BE1B1BB8C1DF}"/>
              </a:ext>
            </a:extLst>
          </p:cNvPr>
          <p:cNvSpPr/>
          <p:nvPr/>
        </p:nvSpPr>
        <p:spPr>
          <a:xfrm>
            <a:off x="235906" y="4907597"/>
            <a:ext cx="4700439" cy="652544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D06C2E"/>
              </a:gs>
              <a:gs pos="60000">
                <a:srgbClr val="0081C6"/>
              </a:gs>
            </a:gsLst>
            <a:lin ang="1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54F9161B-3A13-77C3-304A-9066F863445A}"/>
              </a:ext>
            </a:extLst>
          </p:cNvPr>
          <p:cNvSpPr txBox="1"/>
          <p:nvPr/>
        </p:nvSpPr>
        <p:spPr>
          <a:xfrm>
            <a:off x="695470" y="5049203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Docking </a:t>
            </a:r>
            <a:r>
              <a:rPr lang="de-DE" sz="1800" b="1" dirty="0" err="1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Stations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3E6A1E61-8B1E-B9BB-76AE-751513BA5420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Docking Stations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E07D10F-A877-FF20-4ACB-6F8F8A444B8B}"/>
              </a:ext>
            </a:extLst>
          </p:cNvPr>
          <p:cNvGrpSpPr/>
          <p:nvPr/>
        </p:nvGrpSpPr>
        <p:grpSpPr>
          <a:xfrm>
            <a:off x="-26755" y="-7257"/>
            <a:ext cx="5626100" cy="799759"/>
            <a:chOff x="-26755" y="-7257"/>
            <a:chExt cx="5626100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EF6AC9BA-2137-9D66-4111-C7CFF27EBCC1}"/>
                </a:ext>
              </a:extLst>
            </p:cNvPr>
            <p:cNvSpPr/>
            <p:nvPr/>
          </p:nvSpPr>
          <p:spPr>
            <a:xfrm rot="10800000">
              <a:off x="-26755" y="-725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7B67C7C3-6DD2-CE2A-22A6-98C1F90A48CB}"/>
                </a:ext>
              </a:extLst>
            </p:cNvPr>
            <p:cNvSpPr txBox="1"/>
            <p:nvPr/>
          </p:nvSpPr>
          <p:spPr>
            <a:xfrm>
              <a:off x="262156" y="23969"/>
              <a:ext cx="5337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  <a:endParaRPr kumimoji="1" lang="zh-CN" altLang="en-US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ED98498C-B8CF-0EDC-82A1-3233F65080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67497">
            <a:off x="4144076" y="5055210"/>
            <a:ext cx="389158" cy="503681"/>
          </a:xfrm>
          <a:prstGeom prst="rect">
            <a:avLst/>
          </a:prstGeom>
        </p:spPr>
      </p:pic>
      <p:sp>
        <p:nvSpPr>
          <p:cNvPr id="15" name="图形">
            <a:extLst>
              <a:ext uri="{FF2B5EF4-FFF2-40B4-BE49-F238E27FC236}">
                <a16:creationId xmlns:a16="http://schemas.microsoft.com/office/drawing/2014/main" id="{C0966275-CFA7-CEE6-AD61-03C45FACF848}"/>
              </a:ext>
            </a:extLst>
          </p:cNvPr>
          <p:cNvSpPr/>
          <p:nvPr/>
        </p:nvSpPr>
        <p:spPr>
          <a:xfrm>
            <a:off x="5556568" y="1369377"/>
            <a:ext cx="3037135" cy="3673773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图形">
            <a:extLst>
              <a:ext uri="{FF2B5EF4-FFF2-40B4-BE49-F238E27FC236}">
                <a16:creationId xmlns:a16="http://schemas.microsoft.com/office/drawing/2014/main" id="{1E54D3ED-0B28-7D32-6993-EA750F81BE9A}"/>
              </a:ext>
            </a:extLst>
          </p:cNvPr>
          <p:cNvSpPr/>
          <p:nvPr/>
        </p:nvSpPr>
        <p:spPr>
          <a:xfrm>
            <a:off x="8542926" y="924118"/>
            <a:ext cx="3966742" cy="4798241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roduct higlight" hidden="1">
            <a:extLst>
              <a:ext uri="{FF2B5EF4-FFF2-40B4-BE49-F238E27FC236}">
                <a16:creationId xmlns:a16="http://schemas.microsoft.com/office/drawing/2014/main" id="{DDB9F940-28E5-A44D-6F0A-D528E8BC6E3E}"/>
              </a:ext>
            </a:extLst>
          </p:cNvPr>
          <p:cNvSpPr txBox="1"/>
          <p:nvPr/>
        </p:nvSpPr>
        <p:spPr>
          <a:xfrm>
            <a:off x="262156" y="23969"/>
            <a:ext cx="729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ITC Avant Garde Pro Md" panose="020B0602020202020204" pitchFamily="34" charset="0"/>
              </a:rPr>
              <a:t>OEM/Private Label Services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08A00064-FE35-82F3-885D-526C6F36783B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4151122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For one, two or three monitors, up to 4K@60Hz, HDMI or DP, up to 12 ports for Ethernet, card reader, audio, USB-A, and USB-C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</a:rPr>
              <a:t>Great for adding connectivity to mobile devices</a:t>
            </a:r>
          </a:p>
        </p:txBody>
      </p:sp>
      <p:pic>
        <p:nvPicPr>
          <p:cNvPr id="11" name="Mh" descr="C:\Users\bsmith\Desktop\3-Color_MH-logo.png">
            <a:extLst>
              <a:ext uri="{FF2B5EF4-FFF2-40B4-BE49-F238E27FC236}">
                <a16:creationId xmlns:a16="http://schemas.microsoft.com/office/drawing/2014/main" id="{CDBE09AB-EB97-FE0A-40BA-911FDDC40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821" y="207363"/>
            <a:ext cx="2476842" cy="71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5D666DFB-25E7-695B-33CA-9BF9564F6933}"/>
              </a:ext>
            </a:extLst>
          </p:cNvPr>
          <p:cNvGrpSpPr/>
          <p:nvPr/>
        </p:nvGrpSpPr>
        <p:grpSpPr>
          <a:xfrm>
            <a:off x="4748564" y="1370929"/>
            <a:ext cx="7311712" cy="3886871"/>
            <a:chOff x="4748564" y="1370929"/>
            <a:chExt cx="7311712" cy="3886871"/>
          </a:xfrm>
        </p:grpSpPr>
        <p:pic>
          <p:nvPicPr>
            <p:cNvPr id="12" name="图形">
              <a:extLst>
                <a:ext uri="{FF2B5EF4-FFF2-40B4-BE49-F238E27FC236}">
                  <a16:creationId xmlns:a16="http://schemas.microsoft.com/office/drawing/2014/main" id="{17E1047E-ED5A-E979-200A-FD0B4435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8564" y="1707908"/>
              <a:ext cx="3340800" cy="297598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形">
              <a:extLst>
                <a:ext uri="{FF2B5EF4-FFF2-40B4-BE49-F238E27FC236}">
                  <a16:creationId xmlns:a16="http://schemas.microsoft.com/office/drawing/2014/main" id="{FECF630C-9230-033A-1787-1153845CE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695450" y="1370929"/>
              <a:ext cx="4364826" cy="388687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5261561"/>
      </p:ext>
    </p:extLst>
  </p:cSld>
  <p:clrMapOvr>
    <a:masterClrMapping/>
  </p:clrMapOvr>
  <p:transition spd="med" advTm="80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7D07A-9167-2BCD-6BFF-3F40323AD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2254ACD7-EC8A-D080-66C2-1C1C227C41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F8E88F9B-640D-1385-659A-5B68916F3825}"/>
              </a:ext>
            </a:extLst>
          </p:cNvPr>
          <p:cNvGrpSpPr/>
          <p:nvPr/>
        </p:nvGrpSpPr>
        <p:grpSpPr>
          <a:xfrm>
            <a:off x="461648" y="1065847"/>
            <a:ext cx="5094920" cy="4184966"/>
            <a:chOff x="281948" y="996633"/>
            <a:chExt cx="5094920" cy="4184966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4" name="图形">
              <a:extLst>
                <a:ext uri="{FF2B5EF4-FFF2-40B4-BE49-F238E27FC236}">
                  <a16:creationId xmlns:a16="http://schemas.microsoft.com/office/drawing/2014/main" id="{A3E497BA-E723-87E6-4B43-DE2BB61D1BF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1948" y="1297858"/>
              <a:ext cx="5094920" cy="3883741"/>
            </a:xfrm>
            <a:prstGeom prst="rect">
              <a:avLst/>
            </a:prstGeom>
            <a:gradFill>
              <a:gsLst>
                <a:gs pos="100000">
                  <a:schemeClr val="accent1">
                    <a:alpha val="26130"/>
                  </a:scheme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5" name="图形">
              <a:extLst>
                <a:ext uri="{FF2B5EF4-FFF2-40B4-BE49-F238E27FC236}">
                  <a16:creationId xmlns:a16="http://schemas.microsoft.com/office/drawing/2014/main" id="{B0903802-A088-7C34-64C4-91C6AAF62CA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48637" y="996633"/>
              <a:ext cx="588645" cy="58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8DF582C9-AE3C-F675-3A6F-AA31820F9BC3}"/>
              </a:ext>
            </a:extLst>
          </p:cNvPr>
          <p:cNvSpPr/>
          <p:nvPr/>
        </p:nvSpPr>
        <p:spPr>
          <a:xfrm>
            <a:off x="235906" y="4907597"/>
            <a:ext cx="4700439" cy="652544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D06C2E"/>
              </a:gs>
              <a:gs pos="60000">
                <a:srgbClr val="0081C6"/>
              </a:gs>
            </a:gsLst>
            <a:lin ang="1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2A89A6DB-1124-22F5-F6BF-108C19A159EC}"/>
              </a:ext>
            </a:extLst>
          </p:cNvPr>
          <p:cNvSpPr txBox="1"/>
          <p:nvPr/>
        </p:nvSpPr>
        <p:spPr>
          <a:xfrm>
            <a:off x="695470" y="5049203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Video Solutions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5D88C8F5-40A3-8E89-63B8-E8972605490E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Video Solutions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BAD27BA-6778-2284-0C2D-C84D1768438D}"/>
              </a:ext>
            </a:extLst>
          </p:cNvPr>
          <p:cNvGrpSpPr/>
          <p:nvPr/>
        </p:nvGrpSpPr>
        <p:grpSpPr>
          <a:xfrm>
            <a:off x="-26755" y="-7257"/>
            <a:ext cx="5626100" cy="799759"/>
            <a:chOff x="-26755" y="-7257"/>
            <a:chExt cx="5626100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8F956474-92B1-E061-15BF-19CC2D5DE4A1}"/>
                </a:ext>
              </a:extLst>
            </p:cNvPr>
            <p:cNvSpPr/>
            <p:nvPr/>
          </p:nvSpPr>
          <p:spPr>
            <a:xfrm rot="10800000">
              <a:off x="-26755" y="-725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46D1B347-E6F5-7C1B-67DD-CE7F25F6C95C}"/>
                </a:ext>
              </a:extLst>
            </p:cNvPr>
            <p:cNvSpPr txBox="1"/>
            <p:nvPr/>
          </p:nvSpPr>
          <p:spPr>
            <a:xfrm>
              <a:off x="262156" y="23969"/>
              <a:ext cx="5337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  <a:endParaRPr kumimoji="1" lang="zh-CN" altLang="en-US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CA2FA76A-CAD1-7705-C121-D28B2A0DBA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67497">
            <a:off x="4144076" y="5055210"/>
            <a:ext cx="389158" cy="503681"/>
          </a:xfrm>
          <a:prstGeom prst="rect">
            <a:avLst/>
          </a:prstGeom>
        </p:spPr>
      </p:pic>
      <p:sp>
        <p:nvSpPr>
          <p:cNvPr id="15" name="图形">
            <a:extLst>
              <a:ext uri="{FF2B5EF4-FFF2-40B4-BE49-F238E27FC236}">
                <a16:creationId xmlns:a16="http://schemas.microsoft.com/office/drawing/2014/main" id="{FDE09800-F35F-1F73-7483-4E3CC20812D5}"/>
              </a:ext>
            </a:extLst>
          </p:cNvPr>
          <p:cNvSpPr/>
          <p:nvPr/>
        </p:nvSpPr>
        <p:spPr>
          <a:xfrm>
            <a:off x="5556568" y="1369377"/>
            <a:ext cx="3037135" cy="3673773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图形">
            <a:extLst>
              <a:ext uri="{FF2B5EF4-FFF2-40B4-BE49-F238E27FC236}">
                <a16:creationId xmlns:a16="http://schemas.microsoft.com/office/drawing/2014/main" id="{9558B0ED-9CFF-9CE5-F7D4-DB8F59033304}"/>
              </a:ext>
            </a:extLst>
          </p:cNvPr>
          <p:cNvSpPr/>
          <p:nvPr/>
        </p:nvSpPr>
        <p:spPr>
          <a:xfrm>
            <a:off x="8542926" y="924118"/>
            <a:ext cx="3966742" cy="4798241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roduct higlight" hidden="1">
            <a:extLst>
              <a:ext uri="{FF2B5EF4-FFF2-40B4-BE49-F238E27FC236}">
                <a16:creationId xmlns:a16="http://schemas.microsoft.com/office/drawing/2014/main" id="{2C129F2F-28A6-5892-D0E7-83B4E7C7C71A}"/>
              </a:ext>
            </a:extLst>
          </p:cNvPr>
          <p:cNvSpPr txBox="1"/>
          <p:nvPr/>
        </p:nvSpPr>
        <p:spPr>
          <a:xfrm>
            <a:off x="262156" y="23969"/>
            <a:ext cx="729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ITC Avant Garde Pro Md" panose="020B0602020202020204" pitchFamily="34" charset="0"/>
              </a:rPr>
              <a:t>OEM/Private Label Services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3767E940-B119-6DB7-F2D0-88EFBAFDC796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4471490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With Video Cables, Adapters, Extenders, Switches, and Splitters, we deliver the whole package</a:t>
            </a:r>
          </a:p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Great for office or home theater setups</a:t>
            </a:r>
          </a:p>
        </p:txBody>
      </p:sp>
      <p:pic>
        <p:nvPicPr>
          <p:cNvPr id="11" name="Mh" descr="C:\Users\bsmith\Desktop\3-Color_MH-logo.png">
            <a:extLst>
              <a:ext uri="{FF2B5EF4-FFF2-40B4-BE49-F238E27FC236}">
                <a16:creationId xmlns:a16="http://schemas.microsoft.com/office/drawing/2014/main" id="{E58A50DA-A317-8086-587E-7D3A5510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821" y="207363"/>
            <a:ext cx="2476842" cy="716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FC5E692-F833-923E-793A-AC8BB40C2E9D}"/>
              </a:ext>
            </a:extLst>
          </p:cNvPr>
          <p:cNvGrpSpPr/>
          <p:nvPr/>
        </p:nvGrpSpPr>
        <p:grpSpPr>
          <a:xfrm>
            <a:off x="4632815" y="1370929"/>
            <a:ext cx="7438570" cy="3886871"/>
            <a:chOff x="4632815" y="1370929"/>
            <a:chExt cx="7438570" cy="3886871"/>
          </a:xfrm>
        </p:grpSpPr>
        <p:pic>
          <p:nvPicPr>
            <p:cNvPr id="12" name="图形">
              <a:extLst>
                <a:ext uri="{FF2B5EF4-FFF2-40B4-BE49-F238E27FC236}">
                  <a16:creationId xmlns:a16="http://schemas.microsoft.com/office/drawing/2014/main" id="{BDF163F6-E20F-E31F-A2C4-24FD054B2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2815" y="1707908"/>
              <a:ext cx="3600000" cy="297598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形">
              <a:extLst>
                <a:ext uri="{FF2B5EF4-FFF2-40B4-BE49-F238E27FC236}">
                  <a16:creationId xmlns:a16="http://schemas.microsoft.com/office/drawing/2014/main" id="{C8D775DA-7619-41E6-F259-F788BAD0E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23385" y="1370929"/>
              <a:ext cx="4248000" cy="388687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79924775"/>
      </p:ext>
    </p:extLst>
  </p:cSld>
  <p:clrMapOvr>
    <a:masterClrMapping/>
  </p:clrMapOvr>
  <p:transition spd="med" advTm="779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D4B24-6088-8DBC-3D79-F91D9DE85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2B48A417-7A60-6AA5-C0BD-7B9D3459A8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D80B53A2-226F-B40A-F249-F04D655755F0}"/>
              </a:ext>
            </a:extLst>
          </p:cNvPr>
          <p:cNvGrpSpPr/>
          <p:nvPr/>
        </p:nvGrpSpPr>
        <p:grpSpPr>
          <a:xfrm>
            <a:off x="461648" y="1065847"/>
            <a:ext cx="5094920" cy="4184966"/>
            <a:chOff x="281948" y="996633"/>
            <a:chExt cx="5094920" cy="4184966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4" name="图形">
              <a:extLst>
                <a:ext uri="{FF2B5EF4-FFF2-40B4-BE49-F238E27FC236}">
                  <a16:creationId xmlns:a16="http://schemas.microsoft.com/office/drawing/2014/main" id="{2A1A5D76-0D77-CF5C-DCC3-437FCD5FA2B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1948" y="1297858"/>
              <a:ext cx="5094920" cy="3883741"/>
            </a:xfrm>
            <a:prstGeom prst="rect">
              <a:avLst/>
            </a:prstGeom>
            <a:gradFill>
              <a:gsLst>
                <a:gs pos="100000">
                  <a:schemeClr val="accent1">
                    <a:alpha val="26130"/>
                  </a:scheme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5" name="图形">
              <a:extLst>
                <a:ext uri="{FF2B5EF4-FFF2-40B4-BE49-F238E27FC236}">
                  <a16:creationId xmlns:a16="http://schemas.microsoft.com/office/drawing/2014/main" id="{34AC192C-C095-F4EF-33DC-BA2DBF8890A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48637" y="996633"/>
              <a:ext cx="588645" cy="58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1E92A894-718C-A6E4-A0DD-252C89B20A9E}"/>
              </a:ext>
            </a:extLst>
          </p:cNvPr>
          <p:cNvSpPr/>
          <p:nvPr/>
        </p:nvSpPr>
        <p:spPr>
          <a:xfrm>
            <a:off x="235906" y="4907597"/>
            <a:ext cx="4700439" cy="652544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D06C2E"/>
              </a:gs>
              <a:gs pos="60000">
                <a:srgbClr val="0081C6"/>
              </a:gs>
            </a:gsLst>
            <a:lin ang="1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CE6E6F23-CE73-CCE7-0CC8-346AF7A2CE8D}"/>
              </a:ext>
            </a:extLst>
          </p:cNvPr>
          <p:cNvSpPr txBox="1"/>
          <p:nvPr/>
        </p:nvSpPr>
        <p:spPr>
          <a:xfrm>
            <a:off x="695470" y="5049203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Adapters &amp; Converters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DB1E2BB0-881F-887F-C833-9ED4A36250CA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Adapters &amp; Converters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80DF379-20F5-6C9C-2641-516C2E54322B}"/>
              </a:ext>
            </a:extLst>
          </p:cNvPr>
          <p:cNvGrpSpPr/>
          <p:nvPr/>
        </p:nvGrpSpPr>
        <p:grpSpPr>
          <a:xfrm>
            <a:off x="-26755" y="-7257"/>
            <a:ext cx="5626100" cy="799759"/>
            <a:chOff x="-26755" y="-7257"/>
            <a:chExt cx="5626100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801BE77C-AB62-A1B9-E782-5B951A7A4D7A}"/>
                </a:ext>
              </a:extLst>
            </p:cNvPr>
            <p:cNvSpPr/>
            <p:nvPr/>
          </p:nvSpPr>
          <p:spPr>
            <a:xfrm rot="10800000">
              <a:off x="-26755" y="-725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BAE04370-F1E5-8E06-71D5-E1A969AF8107}"/>
                </a:ext>
              </a:extLst>
            </p:cNvPr>
            <p:cNvSpPr txBox="1"/>
            <p:nvPr/>
          </p:nvSpPr>
          <p:spPr>
            <a:xfrm>
              <a:off x="262156" y="23969"/>
              <a:ext cx="5337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  <a:endParaRPr kumimoji="1" lang="zh-CN" altLang="en-US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E4EFE456-3443-AC96-397A-F6C5062B4F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67497">
            <a:off x="4372676" y="5055210"/>
            <a:ext cx="389158" cy="503681"/>
          </a:xfrm>
          <a:prstGeom prst="rect">
            <a:avLst/>
          </a:prstGeom>
        </p:spPr>
      </p:pic>
      <p:sp>
        <p:nvSpPr>
          <p:cNvPr id="15" name="图形">
            <a:extLst>
              <a:ext uri="{FF2B5EF4-FFF2-40B4-BE49-F238E27FC236}">
                <a16:creationId xmlns:a16="http://schemas.microsoft.com/office/drawing/2014/main" id="{9A0CF642-201F-B72A-3D54-E0BC5C8CF4FA}"/>
              </a:ext>
            </a:extLst>
          </p:cNvPr>
          <p:cNvSpPr/>
          <p:nvPr/>
        </p:nvSpPr>
        <p:spPr>
          <a:xfrm>
            <a:off x="5556568" y="1369377"/>
            <a:ext cx="3037135" cy="3673773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图形">
            <a:extLst>
              <a:ext uri="{FF2B5EF4-FFF2-40B4-BE49-F238E27FC236}">
                <a16:creationId xmlns:a16="http://schemas.microsoft.com/office/drawing/2014/main" id="{6FD6C80D-6A4E-3A37-628C-1BDC89C8332A}"/>
              </a:ext>
            </a:extLst>
          </p:cNvPr>
          <p:cNvSpPr/>
          <p:nvPr/>
        </p:nvSpPr>
        <p:spPr>
          <a:xfrm>
            <a:off x="8542926" y="924118"/>
            <a:ext cx="3966742" cy="4798241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roduct higlight" hidden="1">
            <a:extLst>
              <a:ext uri="{FF2B5EF4-FFF2-40B4-BE49-F238E27FC236}">
                <a16:creationId xmlns:a16="http://schemas.microsoft.com/office/drawing/2014/main" id="{A125A240-0B0D-8BEB-BA3D-6B6B51965153}"/>
              </a:ext>
            </a:extLst>
          </p:cNvPr>
          <p:cNvSpPr txBox="1"/>
          <p:nvPr/>
        </p:nvSpPr>
        <p:spPr>
          <a:xfrm>
            <a:off x="262156" y="23969"/>
            <a:ext cx="729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ITC Avant Garde Pro Md" panose="020B0602020202020204" pitchFamily="34" charset="0"/>
              </a:rPr>
              <a:t>OEM/Private Label Services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545DBA0B-3C7E-A959-8AAD-060CACA2BA53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4091577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Adapters are an important part of our DNA as connectivity brand, transmitting  data, video, audio, and power to modern devices</a:t>
            </a:r>
          </a:p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Featuring all interfaces including legacy connections like Serial</a:t>
            </a:r>
          </a:p>
        </p:txBody>
      </p:sp>
      <p:pic>
        <p:nvPicPr>
          <p:cNvPr id="11" name="Mh" descr="C:\Users\bsmith\Desktop\3-Color_MH-logo.png">
            <a:extLst>
              <a:ext uri="{FF2B5EF4-FFF2-40B4-BE49-F238E27FC236}">
                <a16:creationId xmlns:a16="http://schemas.microsoft.com/office/drawing/2014/main" id="{1892DB8C-ECB3-D1B8-8BB6-BD6E01A6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821" y="207363"/>
            <a:ext cx="2476842" cy="71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ACE35237-579B-FC16-D66A-55C45339129D}"/>
              </a:ext>
            </a:extLst>
          </p:cNvPr>
          <p:cNvGrpSpPr/>
          <p:nvPr/>
        </p:nvGrpSpPr>
        <p:grpSpPr>
          <a:xfrm>
            <a:off x="4748564" y="1370929"/>
            <a:ext cx="7311712" cy="3886871"/>
            <a:chOff x="4748564" y="1370929"/>
            <a:chExt cx="7311712" cy="3886871"/>
          </a:xfrm>
        </p:grpSpPr>
        <p:pic>
          <p:nvPicPr>
            <p:cNvPr id="6" name="图形">
              <a:extLst>
                <a:ext uri="{FF2B5EF4-FFF2-40B4-BE49-F238E27FC236}">
                  <a16:creationId xmlns:a16="http://schemas.microsoft.com/office/drawing/2014/main" id="{6D220B06-F793-7A85-1EE2-5CFFCCB11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33"/>
            <a:stretch>
              <a:fillRect/>
            </a:stretch>
          </p:blipFill>
          <p:spPr>
            <a:xfrm>
              <a:off x="4748564" y="1707908"/>
              <a:ext cx="3340800" cy="297598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形">
              <a:extLst>
                <a:ext uri="{FF2B5EF4-FFF2-40B4-BE49-F238E27FC236}">
                  <a16:creationId xmlns:a16="http://schemas.microsoft.com/office/drawing/2014/main" id="{6E592EE1-413A-B6EF-8710-B03EA742A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87"/>
            <a:stretch>
              <a:fillRect/>
            </a:stretch>
          </p:blipFill>
          <p:spPr>
            <a:xfrm>
              <a:off x="7695450" y="1370929"/>
              <a:ext cx="4364826" cy="388687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28396974"/>
      </p:ext>
    </p:extLst>
  </p:cSld>
  <p:clrMapOvr>
    <a:masterClrMapping/>
  </p:clrMapOvr>
  <p:transition spd="med" advTm="809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CDBD7-95BB-31CE-6D72-AC14B2A64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8609E9D9-A252-E556-946E-64916B5FB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0E1D789C-B017-336E-DC52-4972890ABCDD}"/>
              </a:ext>
            </a:extLst>
          </p:cNvPr>
          <p:cNvGrpSpPr/>
          <p:nvPr/>
        </p:nvGrpSpPr>
        <p:grpSpPr>
          <a:xfrm>
            <a:off x="461648" y="1065847"/>
            <a:ext cx="5094920" cy="4184966"/>
            <a:chOff x="281948" y="996633"/>
            <a:chExt cx="5094920" cy="4184966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4" name="图形">
              <a:extLst>
                <a:ext uri="{FF2B5EF4-FFF2-40B4-BE49-F238E27FC236}">
                  <a16:creationId xmlns:a16="http://schemas.microsoft.com/office/drawing/2014/main" id="{43EB12D1-8964-421A-FC33-7770D14EA3C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1948" y="1297858"/>
              <a:ext cx="5094920" cy="3883741"/>
            </a:xfrm>
            <a:prstGeom prst="rect">
              <a:avLst/>
            </a:prstGeom>
            <a:gradFill>
              <a:gsLst>
                <a:gs pos="100000">
                  <a:schemeClr val="accent1">
                    <a:alpha val="26130"/>
                  </a:scheme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5" name="图形">
              <a:extLst>
                <a:ext uri="{FF2B5EF4-FFF2-40B4-BE49-F238E27FC236}">
                  <a16:creationId xmlns:a16="http://schemas.microsoft.com/office/drawing/2014/main" id="{EEF81905-81A5-78E2-977F-882622C54C5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48637" y="996633"/>
              <a:ext cx="588645" cy="58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CE8A42F4-7C42-7CF2-77F9-13FFE228E25B}"/>
              </a:ext>
            </a:extLst>
          </p:cNvPr>
          <p:cNvSpPr/>
          <p:nvPr/>
        </p:nvSpPr>
        <p:spPr>
          <a:xfrm>
            <a:off x="235906" y="4907597"/>
            <a:ext cx="4700439" cy="652544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D06C2E"/>
              </a:gs>
              <a:gs pos="60000">
                <a:srgbClr val="0081C6"/>
              </a:gs>
            </a:gsLst>
            <a:lin ang="1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A2E2F18A-71AA-C4AE-DF7B-02DDA4A8CBF3}"/>
              </a:ext>
            </a:extLst>
          </p:cNvPr>
          <p:cNvSpPr txBox="1"/>
          <p:nvPr/>
        </p:nvSpPr>
        <p:spPr>
          <a:xfrm>
            <a:off x="695470" y="5049203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USB Cables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D284DBA3-DE59-A6B6-01C3-3D69A784C8D6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USB Cables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5986D82-FB99-ADCC-CA0C-7152048B44C2}"/>
              </a:ext>
            </a:extLst>
          </p:cNvPr>
          <p:cNvGrpSpPr/>
          <p:nvPr/>
        </p:nvGrpSpPr>
        <p:grpSpPr>
          <a:xfrm>
            <a:off x="-26755" y="-7257"/>
            <a:ext cx="5626100" cy="799759"/>
            <a:chOff x="-26755" y="-7257"/>
            <a:chExt cx="5626100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84B68F57-39E2-A016-2F07-13834CCDEAA5}"/>
                </a:ext>
              </a:extLst>
            </p:cNvPr>
            <p:cNvSpPr/>
            <p:nvPr/>
          </p:nvSpPr>
          <p:spPr>
            <a:xfrm rot="10800000">
              <a:off x="-26755" y="-725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73D4B5BB-04BD-6558-C114-D69FC17B58F2}"/>
                </a:ext>
              </a:extLst>
            </p:cNvPr>
            <p:cNvSpPr txBox="1"/>
            <p:nvPr/>
          </p:nvSpPr>
          <p:spPr>
            <a:xfrm>
              <a:off x="262156" y="23969"/>
              <a:ext cx="5337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  <a:endParaRPr kumimoji="1" lang="zh-CN" altLang="en-US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3F1B370C-D1FA-2F71-B103-FE07227CA4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67497">
            <a:off x="4372676" y="5055210"/>
            <a:ext cx="389158" cy="503681"/>
          </a:xfrm>
          <a:prstGeom prst="rect">
            <a:avLst/>
          </a:prstGeom>
        </p:spPr>
      </p:pic>
      <p:sp>
        <p:nvSpPr>
          <p:cNvPr id="15" name="图形">
            <a:extLst>
              <a:ext uri="{FF2B5EF4-FFF2-40B4-BE49-F238E27FC236}">
                <a16:creationId xmlns:a16="http://schemas.microsoft.com/office/drawing/2014/main" id="{BB465F38-20EA-3B22-A727-D94076061523}"/>
              </a:ext>
            </a:extLst>
          </p:cNvPr>
          <p:cNvSpPr/>
          <p:nvPr/>
        </p:nvSpPr>
        <p:spPr>
          <a:xfrm>
            <a:off x="5556568" y="1369377"/>
            <a:ext cx="3037135" cy="3673773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图形">
            <a:extLst>
              <a:ext uri="{FF2B5EF4-FFF2-40B4-BE49-F238E27FC236}">
                <a16:creationId xmlns:a16="http://schemas.microsoft.com/office/drawing/2014/main" id="{319CA22C-4938-4E98-A586-03EBD557A098}"/>
              </a:ext>
            </a:extLst>
          </p:cNvPr>
          <p:cNvSpPr/>
          <p:nvPr/>
        </p:nvSpPr>
        <p:spPr>
          <a:xfrm>
            <a:off x="8542926" y="924118"/>
            <a:ext cx="3966742" cy="4798241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roduct higlight" hidden="1">
            <a:extLst>
              <a:ext uri="{FF2B5EF4-FFF2-40B4-BE49-F238E27FC236}">
                <a16:creationId xmlns:a16="http://schemas.microsoft.com/office/drawing/2014/main" id="{EA108DD0-0839-0494-5B65-F43DEA047968}"/>
              </a:ext>
            </a:extLst>
          </p:cNvPr>
          <p:cNvSpPr txBox="1"/>
          <p:nvPr/>
        </p:nvSpPr>
        <p:spPr>
          <a:xfrm>
            <a:off x="262156" y="23969"/>
            <a:ext cx="729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ITC Avant Garde Pro Md" panose="020B0602020202020204" pitchFamily="34" charset="0"/>
              </a:rPr>
              <a:t>OEM/Private Label Services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A358D4D1-417C-743A-6594-E5282DB0B756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Similar to our long history of adapter expertise, we offer an extensive portfolio of USB cables for consumer, office and project installations</a:t>
            </a:r>
          </a:p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Featuring any standard from legacy Micro-USB to USB4</a:t>
            </a:r>
          </a:p>
        </p:txBody>
      </p:sp>
      <p:pic>
        <p:nvPicPr>
          <p:cNvPr id="11" name="Mh" descr="C:\Users\bsmith\Desktop\3-Color_MH-logo.png">
            <a:extLst>
              <a:ext uri="{FF2B5EF4-FFF2-40B4-BE49-F238E27FC236}">
                <a16:creationId xmlns:a16="http://schemas.microsoft.com/office/drawing/2014/main" id="{443E1E3A-5631-4B50-7E39-13019A17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821" y="207363"/>
            <a:ext cx="2476842" cy="716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07AED4F3-69A2-12D4-645E-10FC9FD595D2}"/>
              </a:ext>
            </a:extLst>
          </p:cNvPr>
          <p:cNvGrpSpPr/>
          <p:nvPr/>
        </p:nvGrpSpPr>
        <p:grpSpPr>
          <a:xfrm>
            <a:off x="4748564" y="1370929"/>
            <a:ext cx="7313062" cy="3886871"/>
            <a:chOff x="4748564" y="1370929"/>
            <a:chExt cx="7313062" cy="3886871"/>
          </a:xfrm>
        </p:grpSpPr>
        <p:pic>
          <p:nvPicPr>
            <p:cNvPr id="6" name="图形">
              <a:extLst>
                <a:ext uri="{FF2B5EF4-FFF2-40B4-BE49-F238E27FC236}">
                  <a16:creationId xmlns:a16="http://schemas.microsoft.com/office/drawing/2014/main" id="{5FFE07D4-C173-A30D-881E-4A78B2BC0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48564" y="1707908"/>
              <a:ext cx="3340800" cy="297598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形">
              <a:extLst>
                <a:ext uri="{FF2B5EF4-FFF2-40B4-BE49-F238E27FC236}">
                  <a16:creationId xmlns:a16="http://schemas.microsoft.com/office/drawing/2014/main" id="{F3EF3695-4A1C-0511-DCA2-DB2FE769A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>
              <a:fillRect/>
            </a:stretch>
          </p:blipFill>
          <p:spPr>
            <a:xfrm>
              <a:off x="7696800" y="1370929"/>
              <a:ext cx="4364826" cy="388687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59095498"/>
      </p:ext>
    </p:extLst>
  </p:cSld>
  <p:clrMapOvr>
    <a:masterClrMapping/>
  </p:clrMapOvr>
  <p:transition spd="med" advTm="80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1F39D-B68B-C0AD-8BD3-9E07E05A7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FC33779C-62CC-AB2A-E450-5423E589C2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C02FE14-A41E-26F9-03D3-0DDC6A80355D}"/>
              </a:ext>
            </a:extLst>
          </p:cNvPr>
          <p:cNvGrpSpPr/>
          <p:nvPr/>
        </p:nvGrpSpPr>
        <p:grpSpPr>
          <a:xfrm>
            <a:off x="461648" y="1065847"/>
            <a:ext cx="5094920" cy="4184966"/>
            <a:chOff x="281948" y="996633"/>
            <a:chExt cx="5094920" cy="4184966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4" name="图形">
              <a:extLst>
                <a:ext uri="{FF2B5EF4-FFF2-40B4-BE49-F238E27FC236}">
                  <a16:creationId xmlns:a16="http://schemas.microsoft.com/office/drawing/2014/main" id="{20672DBC-B29B-DAE6-0F8E-0624041DEC4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1948" y="1297858"/>
              <a:ext cx="5094920" cy="3883741"/>
            </a:xfrm>
            <a:prstGeom prst="rect">
              <a:avLst/>
            </a:prstGeom>
            <a:gradFill>
              <a:gsLst>
                <a:gs pos="100000">
                  <a:schemeClr val="accent1">
                    <a:alpha val="26130"/>
                  </a:scheme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5" name="图形">
              <a:extLst>
                <a:ext uri="{FF2B5EF4-FFF2-40B4-BE49-F238E27FC236}">
                  <a16:creationId xmlns:a16="http://schemas.microsoft.com/office/drawing/2014/main" id="{BF01B5E1-B2AA-2E8A-AF93-FD4E137493B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48637" y="996633"/>
              <a:ext cx="588645" cy="58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6C2A6890-A1DA-5B52-7098-9C137D103965}"/>
              </a:ext>
            </a:extLst>
          </p:cNvPr>
          <p:cNvSpPr/>
          <p:nvPr/>
        </p:nvSpPr>
        <p:spPr>
          <a:xfrm>
            <a:off x="235906" y="4907597"/>
            <a:ext cx="4700439" cy="652544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D06C2E"/>
              </a:gs>
              <a:gs pos="60000">
                <a:srgbClr val="0081C6"/>
              </a:gs>
            </a:gsLst>
            <a:lin ang="1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1ABC6855-ABA0-73D9-8B3A-452D8A335021}"/>
              </a:ext>
            </a:extLst>
          </p:cNvPr>
          <p:cNvSpPr txBox="1"/>
          <p:nvPr/>
        </p:nvSpPr>
        <p:spPr>
          <a:xfrm>
            <a:off x="695470" y="5049203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Barcode Scanners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C1841076-DB25-92DD-8439-3E7019D93164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Barcode Scanners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68A09D4-D287-44F5-964C-1F39D4B6B87F}"/>
              </a:ext>
            </a:extLst>
          </p:cNvPr>
          <p:cNvGrpSpPr/>
          <p:nvPr/>
        </p:nvGrpSpPr>
        <p:grpSpPr>
          <a:xfrm>
            <a:off x="-26755" y="-7257"/>
            <a:ext cx="5626100" cy="799759"/>
            <a:chOff x="-26755" y="-7257"/>
            <a:chExt cx="5626100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AAFB6BE3-EBA0-0909-D90D-AAD117E52DC0}"/>
                </a:ext>
              </a:extLst>
            </p:cNvPr>
            <p:cNvSpPr/>
            <p:nvPr/>
          </p:nvSpPr>
          <p:spPr>
            <a:xfrm rot="10800000">
              <a:off x="-26755" y="-725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D3E81DCD-D9CB-65FF-C000-CA3702F259CB}"/>
                </a:ext>
              </a:extLst>
            </p:cNvPr>
            <p:cNvSpPr txBox="1"/>
            <p:nvPr/>
          </p:nvSpPr>
          <p:spPr>
            <a:xfrm>
              <a:off x="262156" y="23969"/>
              <a:ext cx="5337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  <a:endParaRPr kumimoji="1" lang="zh-CN" altLang="en-US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2B3FD4C4-568E-E974-9BCE-50485ECC81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67497">
            <a:off x="4372676" y="5055210"/>
            <a:ext cx="389158" cy="503681"/>
          </a:xfrm>
          <a:prstGeom prst="rect">
            <a:avLst/>
          </a:prstGeom>
        </p:spPr>
      </p:pic>
      <p:sp>
        <p:nvSpPr>
          <p:cNvPr id="15" name="图形">
            <a:extLst>
              <a:ext uri="{FF2B5EF4-FFF2-40B4-BE49-F238E27FC236}">
                <a16:creationId xmlns:a16="http://schemas.microsoft.com/office/drawing/2014/main" id="{E26F3105-8461-BD7E-AE82-30740779FB80}"/>
              </a:ext>
            </a:extLst>
          </p:cNvPr>
          <p:cNvSpPr/>
          <p:nvPr/>
        </p:nvSpPr>
        <p:spPr>
          <a:xfrm>
            <a:off x="5556568" y="1369377"/>
            <a:ext cx="3037135" cy="3673773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图形">
            <a:extLst>
              <a:ext uri="{FF2B5EF4-FFF2-40B4-BE49-F238E27FC236}">
                <a16:creationId xmlns:a16="http://schemas.microsoft.com/office/drawing/2014/main" id="{4D3C885A-BAA4-2989-7833-121A6904936C}"/>
              </a:ext>
            </a:extLst>
          </p:cNvPr>
          <p:cNvSpPr/>
          <p:nvPr/>
        </p:nvSpPr>
        <p:spPr>
          <a:xfrm>
            <a:off x="8542926" y="924118"/>
            <a:ext cx="3966742" cy="4798241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roduct higlight" hidden="1">
            <a:extLst>
              <a:ext uri="{FF2B5EF4-FFF2-40B4-BE49-F238E27FC236}">
                <a16:creationId xmlns:a16="http://schemas.microsoft.com/office/drawing/2014/main" id="{B7F98F56-8660-9E48-14C3-2529064E74C6}"/>
              </a:ext>
            </a:extLst>
          </p:cNvPr>
          <p:cNvSpPr txBox="1"/>
          <p:nvPr/>
        </p:nvSpPr>
        <p:spPr>
          <a:xfrm>
            <a:off x="262156" y="23969"/>
            <a:ext cx="729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ITC Avant Garde Pro Md" panose="020B0602020202020204" pitchFamily="34" charset="0"/>
              </a:rPr>
              <a:t>OEM/Private Label Services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56A65E99-1732-04CC-810E-5AD2E63BEE93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wired, wireless, laser, long range, 1D/2D, IP54-rated housing and more</a:t>
            </a:r>
          </a:p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Great for point-of-sale retail, shipping, warehousing, office and more</a:t>
            </a:r>
          </a:p>
        </p:txBody>
      </p:sp>
      <p:pic>
        <p:nvPicPr>
          <p:cNvPr id="11" name="Mh" descr="C:\Users\bsmith\Desktop\3-Color_MH-logo.png">
            <a:extLst>
              <a:ext uri="{FF2B5EF4-FFF2-40B4-BE49-F238E27FC236}">
                <a16:creationId xmlns:a16="http://schemas.microsoft.com/office/drawing/2014/main" id="{912460C9-5F97-D8E9-26E0-7F5B4279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821" y="207363"/>
            <a:ext cx="2476842" cy="71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72265FA-8DB1-35F7-80E8-3E4F9F1B2B4A}"/>
              </a:ext>
            </a:extLst>
          </p:cNvPr>
          <p:cNvGrpSpPr/>
          <p:nvPr/>
        </p:nvGrpSpPr>
        <p:grpSpPr>
          <a:xfrm>
            <a:off x="4748564" y="1370929"/>
            <a:ext cx="7311712" cy="3886871"/>
            <a:chOff x="4748564" y="1370929"/>
            <a:chExt cx="7311712" cy="3886871"/>
          </a:xfrm>
        </p:grpSpPr>
        <p:pic>
          <p:nvPicPr>
            <p:cNvPr id="6" name="图形">
              <a:extLst>
                <a:ext uri="{FF2B5EF4-FFF2-40B4-BE49-F238E27FC236}">
                  <a16:creationId xmlns:a16="http://schemas.microsoft.com/office/drawing/2014/main" id="{11A7D5D5-C35E-3216-3DE5-B629AC8F2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1000"/>
                      </a14:imgEffect>
                      <a14:imgEffect>
                        <a14:colorTemperature colorTemp="5988"/>
                      </a14:imgEffect>
                      <a14:imgEffect>
                        <a14:saturation sat="76000"/>
                      </a14:imgEffect>
                      <a14:imgEffect>
                        <a14:brightnessContrast bright="-5000"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8564" y="1707908"/>
              <a:ext cx="3340800" cy="297598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形">
              <a:extLst>
                <a:ext uri="{FF2B5EF4-FFF2-40B4-BE49-F238E27FC236}">
                  <a16:creationId xmlns:a16="http://schemas.microsoft.com/office/drawing/2014/main" id="{B4BBC3ED-DCF1-1386-E0E7-6BC69E2BD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695450" y="1370929"/>
              <a:ext cx="4364826" cy="3886871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4979045"/>
      </p:ext>
    </p:extLst>
  </p:cSld>
  <p:clrMapOvr>
    <a:masterClrMapping/>
  </p:clrMapOvr>
  <p:transition spd="med" advTm="76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85EA1-C6D7-E2E2-009D-B8871DA8E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25FCA0CF-14C9-3677-3B3F-E8C0F239C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7256"/>
            <a:ext cx="12192001" cy="6858001"/>
          </a:xfrm>
          <a:prstGeom prst="rect">
            <a:avLst/>
          </a:prstGeom>
        </p:spPr>
      </p:pic>
      <p:pic>
        <p:nvPicPr>
          <p:cNvPr id="39" name="图片 4">
            <a:extLst>
              <a:ext uri="{FF2B5EF4-FFF2-40B4-BE49-F238E27FC236}">
                <a16:creationId xmlns:a16="http://schemas.microsoft.com/office/drawing/2014/main" id="{B7AFE8C9-F1B3-C25D-F328-4F4A11196C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88440" y="934989"/>
            <a:ext cx="5574611" cy="5574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7C184F8-4FFB-AE79-1D4C-B154B4232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14299"/>
            <a:ext cx="12192000" cy="76544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791DA5E-6C99-560F-B3E5-0CCA7586A568}"/>
              </a:ext>
            </a:extLst>
          </p:cNvPr>
          <p:cNvSpPr txBox="1"/>
          <p:nvPr/>
        </p:nvSpPr>
        <p:spPr>
          <a:xfrm>
            <a:off x="225411" y="171859"/>
            <a:ext cx="1157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Aptos" panose="020B0004020202020204" pitchFamily="34" charset="0"/>
              </a:rPr>
              <a:t>Professional Packaging for Unassisted Sales</a:t>
            </a:r>
            <a:endParaRPr kumimoji="1" lang="zh-CN" altLang="en-US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A31D2D47-122B-944B-EFD1-F3A3C778A3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1400" y="3549191"/>
            <a:ext cx="12192000" cy="2163948"/>
          </a:xfrm>
          <a:prstGeom prst="rect">
            <a:avLst/>
          </a:prstGeom>
        </p:spPr>
      </p:pic>
      <p:cxnSp>
        <p:nvCxnSpPr>
          <p:cNvPr id="25" name="Gerader Verbinder 8">
            <a:extLst>
              <a:ext uri="{FF2B5EF4-FFF2-40B4-BE49-F238E27FC236}">
                <a16:creationId xmlns:a16="http://schemas.microsoft.com/office/drawing/2014/main" id="{C264BBC7-270B-DF2C-DC63-8E5EBBF8952F}"/>
              </a:ext>
            </a:extLst>
          </p:cNvPr>
          <p:cNvCxnSpPr>
            <a:cxnSpLocks/>
          </p:cNvCxnSpPr>
          <p:nvPr/>
        </p:nvCxnSpPr>
        <p:spPr>
          <a:xfrm>
            <a:off x="2122516" y="2949509"/>
            <a:ext cx="767134" cy="0"/>
          </a:xfrm>
          <a:prstGeom prst="line">
            <a:avLst/>
          </a:prstGeom>
          <a:ln w="190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Ellipse 10">
            <a:extLst>
              <a:ext uri="{FF2B5EF4-FFF2-40B4-BE49-F238E27FC236}">
                <a16:creationId xmlns:a16="http://schemas.microsoft.com/office/drawing/2014/main" id="{6B1B74E1-86F9-788D-0417-7226AF0FB33A}"/>
              </a:ext>
            </a:extLst>
          </p:cNvPr>
          <p:cNvSpPr/>
          <p:nvPr/>
        </p:nvSpPr>
        <p:spPr>
          <a:xfrm>
            <a:off x="2886833" y="2890877"/>
            <a:ext cx="117263" cy="117263"/>
          </a:xfrm>
          <a:prstGeom prst="ellipse">
            <a:avLst/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文本框 14">
            <a:extLst>
              <a:ext uri="{FF2B5EF4-FFF2-40B4-BE49-F238E27FC236}">
                <a16:creationId xmlns:a16="http://schemas.microsoft.com/office/drawing/2014/main" id="{04DC3403-24F0-BB6B-6142-CFF835C746D4}"/>
              </a:ext>
            </a:extLst>
          </p:cNvPr>
          <p:cNvSpPr txBox="1">
            <a:spLocks/>
          </p:cNvSpPr>
          <p:nvPr/>
        </p:nvSpPr>
        <p:spPr>
          <a:xfrm>
            <a:off x="351886" y="5156110"/>
            <a:ext cx="242814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tx2"/>
                </a:solidFill>
                <a:latin typeface="Aptos Black" panose="020B0004020202020204" pitchFamily="34" charset="0"/>
              </a:rPr>
              <a:t>Smart Icons</a:t>
            </a:r>
          </a:p>
          <a:p>
            <a:r>
              <a:rPr kumimoji="1" lang="en-US" altLang="zh-CN" sz="1400" b="1" dirty="0">
                <a:solidFill>
                  <a:schemeClr val="tx2"/>
                </a:solidFill>
                <a:latin typeface="Aptos Light" panose="020B0004020202020204" pitchFamily="34" charset="0"/>
              </a:rPr>
              <a:t>Clear depictions of key features that users can expect, right out of the box</a:t>
            </a:r>
            <a:endParaRPr kumimoji="1" lang="zh-CN" altLang="en-US" sz="1400" b="1" dirty="0">
              <a:solidFill>
                <a:schemeClr val="tx2"/>
              </a:solidFill>
              <a:latin typeface="Aptos Light" panose="020B0004020202020204" pitchFamily="34" charset="0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id="{A76D8547-E9C0-1247-DF1D-D45429750EE3}"/>
              </a:ext>
            </a:extLst>
          </p:cNvPr>
          <p:cNvSpPr txBox="1">
            <a:spLocks/>
          </p:cNvSpPr>
          <p:nvPr/>
        </p:nvSpPr>
        <p:spPr>
          <a:xfrm>
            <a:off x="351887" y="2740976"/>
            <a:ext cx="242814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tx2"/>
                </a:solidFill>
                <a:latin typeface="Aptos Black" panose="020B0004020202020204" pitchFamily="34" charset="0"/>
              </a:rPr>
              <a:t>Retail-Ready</a:t>
            </a:r>
          </a:p>
          <a:p>
            <a:r>
              <a:rPr kumimoji="1" lang="en-US" altLang="zh-CN" sz="1400" b="1" dirty="0">
                <a:solidFill>
                  <a:schemeClr val="tx2"/>
                </a:solidFill>
                <a:latin typeface="Aptos Light" panose="020B0004020202020204" pitchFamily="34" charset="0"/>
              </a:rPr>
              <a:t>Colorful, eye-catching style draws consumers to the product every time</a:t>
            </a:r>
            <a:endParaRPr kumimoji="1" lang="zh-CN" altLang="en-US" sz="1400" b="1" dirty="0">
              <a:solidFill>
                <a:schemeClr val="tx2"/>
              </a:solidFill>
              <a:latin typeface="Aptos Light" panose="020B0004020202020204" pitchFamily="34" charset="0"/>
            </a:endParaRPr>
          </a:p>
        </p:txBody>
      </p:sp>
      <p:cxnSp>
        <p:nvCxnSpPr>
          <p:cNvPr id="33" name="Gerader Verbinder 8">
            <a:extLst>
              <a:ext uri="{FF2B5EF4-FFF2-40B4-BE49-F238E27FC236}">
                <a16:creationId xmlns:a16="http://schemas.microsoft.com/office/drawing/2014/main" id="{50A1E5B5-8BF5-91BA-2143-8A557F738719}"/>
              </a:ext>
            </a:extLst>
          </p:cNvPr>
          <p:cNvCxnSpPr>
            <a:cxnSpLocks/>
          </p:cNvCxnSpPr>
          <p:nvPr/>
        </p:nvCxnSpPr>
        <p:spPr>
          <a:xfrm>
            <a:off x="2053704" y="5373598"/>
            <a:ext cx="844482" cy="0"/>
          </a:xfrm>
          <a:prstGeom prst="line">
            <a:avLst/>
          </a:prstGeom>
          <a:ln w="190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Ellipse 10">
            <a:extLst>
              <a:ext uri="{FF2B5EF4-FFF2-40B4-BE49-F238E27FC236}">
                <a16:creationId xmlns:a16="http://schemas.microsoft.com/office/drawing/2014/main" id="{EDD489BA-0A5F-B83D-44B8-DB302F3E57AB}"/>
              </a:ext>
            </a:extLst>
          </p:cNvPr>
          <p:cNvSpPr/>
          <p:nvPr/>
        </p:nvSpPr>
        <p:spPr>
          <a:xfrm>
            <a:off x="2882901" y="5314966"/>
            <a:ext cx="117263" cy="117263"/>
          </a:xfrm>
          <a:prstGeom prst="ellipse">
            <a:avLst/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图片 8">
            <a:extLst>
              <a:ext uri="{FF2B5EF4-FFF2-40B4-BE49-F238E27FC236}">
                <a16:creationId xmlns:a16="http://schemas.microsoft.com/office/drawing/2014/main" id="{C4BDFC52-D05C-5554-7589-D4DEFA756C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687" y="1098837"/>
            <a:ext cx="5471087" cy="5471087"/>
          </a:xfrm>
          <a:prstGeom prst="rect">
            <a:avLst/>
          </a:prstGeom>
        </p:spPr>
      </p:pic>
      <p:cxnSp>
        <p:nvCxnSpPr>
          <p:cNvPr id="40" name="Gerader Verbinder 8">
            <a:extLst>
              <a:ext uri="{FF2B5EF4-FFF2-40B4-BE49-F238E27FC236}">
                <a16:creationId xmlns:a16="http://schemas.microsoft.com/office/drawing/2014/main" id="{E3CB776A-3BAD-7D8F-4116-058054E9CB99}"/>
              </a:ext>
            </a:extLst>
          </p:cNvPr>
          <p:cNvCxnSpPr>
            <a:cxnSpLocks/>
          </p:cNvCxnSpPr>
          <p:nvPr/>
        </p:nvCxnSpPr>
        <p:spPr>
          <a:xfrm flipV="1">
            <a:off x="6691759" y="3091248"/>
            <a:ext cx="2360801" cy="1"/>
          </a:xfrm>
          <a:prstGeom prst="line">
            <a:avLst/>
          </a:prstGeom>
          <a:ln w="190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Ellipse 10">
            <a:extLst>
              <a:ext uri="{FF2B5EF4-FFF2-40B4-BE49-F238E27FC236}">
                <a16:creationId xmlns:a16="http://schemas.microsoft.com/office/drawing/2014/main" id="{4CD282A5-274E-E935-6D43-D184695D17FA}"/>
              </a:ext>
            </a:extLst>
          </p:cNvPr>
          <p:cNvSpPr/>
          <p:nvPr/>
        </p:nvSpPr>
        <p:spPr>
          <a:xfrm>
            <a:off x="6659154" y="3032617"/>
            <a:ext cx="117263" cy="117263"/>
          </a:xfrm>
          <a:prstGeom prst="ellipse">
            <a:avLst/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文本框 14">
            <a:extLst>
              <a:ext uri="{FF2B5EF4-FFF2-40B4-BE49-F238E27FC236}">
                <a16:creationId xmlns:a16="http://schemas.microsoft.com/office/drawing/2014/main" id="{6DF7D7B2-889E-02A3-5745-631DF93041C8}"/>
              </a:ext>
            </a:extLst>
          </p:cNvPr>
          <p:cNvSpPr txBox="1">
            <a:spLocks/>
          </p:cNvSpPr>
          <p:nvPr/>
        </p:nvSpPr>
        <p:spPr>
          <a:xfrm>
            <a:off x="9085165" y="2937972"/>
            <a:ext cx="29215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tx2"/>
                </a:solidFill>
                <a:latin typeface="Aptos Black" panose="020B0004020202020204" pitchFamily="34" charset="0"/>
              </a:rPr>
              <a:t>Multi-Language Features</a:t>
            </a:r>
          </a:p>
          <a:p>
            <a:r>
              <a:rPr kumimoji="1" lang="en-US" altLang="zh-CN" sz="1400" b="1" dirty="0">
                <a:solidFill>
                  <a:schemeClr val="tx2"/>
                </a:solidFill>
                <a:latin typeface="Aptos Light" panose="020B0004020202020204" pitchFamily="34" charset="0"/>
              </a:rPr>
              <a:t>Six common languages describe product features for a diverse customer base</a:t>
            </a:r>
            <a:endParaRPr kumimoji="1" lang="zh-CN" altLang="en-US" sz="1400" b="1" dirty="0">
              <a:solidFill>
                <a:schemeClr val="tx2"/>
              </a:solidFill>
              <a:latin typeface="Aptos Light" panose="020B0004020202020204" pitchFamily="34" charset="0"/>
            </a:endParaRPr>
          </a:p>
        </p:txBody>
      </p:sp>
      <p:sp>
        <p:nvSpPr>
          <p:cNvPr id="55" name="文本框 14">
            <a:extLst>
              <a:ext uri="{FF2B5EF4-FFF2-40B4-BE49-F238E27FC236}">
                <a16:creationId xmlns:a16="http://schemas.microsoft.com/office/drawing/2014/main" id="{860B2333-F095-0337-C695-2F9BB86D7558}"/>
              </a:ext>
            </a:extLst>
          </p:cNvPr>
          <p:cNvSpPr txBox="1">
            <a:spLocks/>
          </p:cNvSpPr>
          <p:nvPr/>
        </p:nvSpPr>
        <p:spPr>
          <a:xfrm>
            <a:off x="9110221" y="4919700"/>
            <a:ext cx="2921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tx2"/>
                </a:solidFill>
                <a:latin typeface="Aptos Black" panose="020B0004020202020204" pitchFamily="34" charset="0"/>
              </a:rPr>
              <a:t>Clear Diagrams</a:t>
            </a:r>
          </a:p>
          <a:p>
            <a:r>
              <a:rPr kumimoji="1" lang="en-US" altLang="zh-CN" sz="1400" b="1" dirty="0">
                <a:solidFill>
                  <a:schemeClr val="tx2"/>
                </a:solidFill>
                <a:latin typeface="Aptos Light" panose="020B0004020202020204" pitchFamily="34" charset="0"/>
              </a:rPr>
              <a:t>Illustrations show ease of setup and common applications</a:t>
            </a:r>
            <a:endParaRPr kumimoji="1" lang="zh-CN" altLang="en-US" sz="1400" b="1" dirty="0">
              <a:solidFill>
                <a:schemeClr val="tx2"/>
              </a:solidFill>
              <a:latin typeface="Aptos Light" panose="020B0004020202020204" pitchFamily="34" charset="0"/>
            </a:endParaRPr>
          </a:p>
        </p:txBody>
      </p:sp>
      <p:sp>
        <p:nvSpPr>
          <p:cNvPr id="56" name="Ellipse 10">
            <a:extLst>
              <a:ext uri="{FF2B5EF4-FFF2-40B4-BE49-F238E27FC236}">
                <a16:creationId xmlns:a16="http://schemas.microsoft.com/office/drawing/2014/main" id="{DEE7B4DE-2C21-03A4-963E-F7D202AE820C}"/>
              </a:ext>
            </a:extLst>
          </p:cNvPr>
          <p:cNvSpPr/>
          <p:nvPr/>
        </p:nvSpPr>
        <p:spPr>
          <a:xfrm>
            <a:off x="8436981" y="5064150"/>
            <a:ext cx="117263" cy="117263"/>
          </a:xfrm>
          <a:prstGeom prst="ellipse">
            <a:avLst/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7" name="Gerader Verbinder 8">
            <a:extLst>
              <a:ext uri="{FF2B5EF4-FFF2-40B4-BE49-F238E27FC236}">
                <a16:creationId xmlns:a16="http://schemas.microsoft.com/office/drawing/2014/main" id="{30977FDF-89B0-7908-DDD1-741FA76F33AF}"/>
              </a:ext>
            </a:extLst>
          </p:cNvPr>
          <p:cNvCxnSpPr>
            <a:cxnSpLocks/>
          </p:cNvCxnSpPr>
          <p:nvPr/>
        </p:nvCxnSpPr>
        <p:spPr>
          <a:xfrm>
            <a:off x="8490079" y="5119907"/>
            <a:ext cx="638381" cy="2667"/>
          </a:xfrm>
          <a:prstGeom prst="line">
            <a:avLst/>
          </a:prstGeom>
          <a:ln w="190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2" name="Grafik 61">
            <a:extLst>
              <a:ext uri="{FF2B5EF4-FFF2-40B4-BE49-F238E27FC236}">
                <a16:creationId xmlns:a16="http://schemas.microsoft.com/office/drawing/2014/main" id="{C3837A67-9197-6482-67C0-19C9CCA747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77" y="6397958"/>
            <a:ext cx="310037" cy="366407"/>
          </a:xfrm>
          <a:prstGeom prst="rect">
            <a:avLst/>
          </a:prstGeom>
        </p:spPr>
      </p:pic>
      <p:pic>
        <p:nvPicPr>
          <p:cNvPr id="4" name="Grafik 3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81E29D5D-3E53-D049-BB20-8058D6C67BD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165" y="1407628"/>
            <a:ext cx="741442" cy="74144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5E263D6-F946-96EF-1CE0-628D8248AEEB}"/>
              </a:ext>
            </a:extLst>
          </p:cNvPr>
          <p:cNvSpPr txBox="1"/>
          <p:nvPr/>
        </p:nvSpPr>
        <p:spPr>
          <a:xfrm>
            <a:off x="9085165" y="2115316"/>
            <a:ext cx="289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 Light" panose="020B0004020202020204" pitchFamily="34" charset="0"/>
                <a:ea typeface="等线" panose="02010600030101010101" pitchFamily="2" charset="-122"/>
                <a:cs typeface="+mn-cs"/>
              </a:rPr>
              <a:t>Sustainable and eco-friendly cardboard </a:t>
            </a: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09542"/>
      </p:ext>
    </p:extLst>
  </p:cSld>
  <p:clrMapOvr>
    <a:masterClrMapping/>
  </p:clrMapOvr>
  <p:transition spd="slow" advTm="8323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58A1A-6F40-6945-5AFC-3D1760DB0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 descr="电脑合成图&#10;&#10;低可信度描述已自动生成">
            <a:extLst>
              <a:ext uri="{FF2B5EF4-FFF2-40B4-BE49-F238E27FC236}">
                <a16:creationId xmlns:a16="http://schemas.microsoft.com/office/drawing/2014/main" id="{8900BAC9-95CA-4428-4A13-BEFE58797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160A65-C24A-DD65-8DE6-850404E298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6291"/>
            <a:ext cx="12192000" cy="216394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9A6CFB8-0C95-FA7F-7F7A-73ED6742888A}"/>
              </a:ext>
            </a:extLst>
          </p:cNvPr>
          <p:cNvGrpSpPr/>
          <p:nvPr/>
        </p:nvGrpSpPr>
        <p:grpSpPr>
          <a:xfrm>
            <a:off x="1666240" y="1212842"/>
            <a:ext cx="7585892" cy="4988044"/>
            <a:chOff x="1666240" y="1212842"/>
            <a:chExt cx="7585892" cy="4988044"/>
          </a:xfrm>
        </p:grpSpPr>
        <p:pic>
          <p:nvPicPr>
            <p:cNvPr id="4" name="图片 3" descr="电子产品的特写&#10;&#10;描述已自动生成">
              <a:extLst>
                <a:ext uri="{FF2B5EF4-FFF2-40B4-BE49-F238E27FC236}">
                  <a16:creationId xmlns:a16="http://schemas.microsoft.com/office/drawing/2014/main" id="{A4662377-273D-258C-CD0F-523305525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7295" y="1668329"/>
              <a:ext cx="4433818" cy="4433818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20" name="图片 19" descr="文本&#10;&#10;描述已自动生成">
              <a:extLst>
                <a:ext uri="{FF2B5EF4-FFF2-40B4-BE49-F238E27FC236}">
                  <a16:creationId xmlns:a16="http://schemas.microsoft.com/office/drawing/2014/main" id="{4331BF83-CFBA-2459-7DC1-270BA9B54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3717" y="1212842"/>
              <a:ext cx="1828415" cy="4988044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22" name="图片 21" descr="图形用户界面&#10;&#10;描述已自动生成">
              <a:extLst>
                <a:ext uri="{FF2B5EF4-FFF2-40B4-BE49-F238E27FC236}">
                  <a16:creationId xmlns:a16="http://schemas.microsoft.com/office/drawing/2014/main" id="{58170999-565A-4CB4-BCC9-B290E0FD4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6240" y="2094717"/>
              <a:ext cx="3990435" cy="3990435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</p:grpSp>
      <p:pic>
        <p:nvPicPr>
          <p:cNvPr id="6" name="图片 1">
            <a:extLst>
              <a:ext uri="{FF2B5EF4-FFF2-40B4-BE49-F238E27FC236}">
                <a16:creationId xmlns:a16="http://schemas.microsoft.com/office/drawing/2014/main" id="{0D8FB64F-666E-81D0-8439-AD347B98B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0" y="114299"/>
            <a:ext cx="12192000" cy="765445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0D2FA86A-83DD-CC87-8CB4-48B26BDB5A13}"/>
              </a:ext>
            </a:extLst>
          </p:cNvPr>
          <p:cNvSpPr txBox="1"/>
          <p:nvPr/>
        </p:nvSpPr>
        <p:spPr>
          <a:xfrm>
            <a:off x="225411" y="171859"/>
            <a:ext cx="1157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Aptos" panose="020B0004020202020204" pitchFamily="34" charset="0"/>
              </a:rPr>
              <a:t>Hanging Box</a:t>
            </a:r>
            <a:endParaRPr kumimoji="1" lang="zh-CN" altLang="en-US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DA7C56F-51C6-E44C-2B1C-4110524E47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77" y="6397958"/>
            <a:ext cx="310037" cy="3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90152"/>
      </p:ext>
    </p:extLst>
  </p:cSld>
  <p:clrMapOvr>
    <a:masterClrMapping/>
  </p:clrMapOvr>
  <p:transition spd="slow" advTm="4142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C9308-B29A-6F22-C3D5-069C2A34A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F29238A-74D2-19FE-153B-4E3365691FBF}"/>
              </a:ext>
            </a:extLst>
          </p:cNvPr>
          <p:cNvSpPr/>
          <p:nvPr/>
        </p:nvSpPr>
        <p:spPr>
          <a:xfrm>
            <a:off x="-46177" y="0"/>
            <a:ext cx="12238177" cy="6858000"/>
          </a:xfrm>
          <a:prstGeom prst="rect">
            <a:avLst/>
          </a:prstGeom>
          <a:gradFill flip="none" rotWithShape="1">
            <a:gsLst>
              <a:gs pos="43000">
                <a:srgbClr val="0081C6">
                  <a:lumMod val="98335"/>
                  <a:lumOff val="1665"/>
                </a:srgbClr>
              </a:gs>
              <a:gs pos="93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sz="2000">
              <a:latin typeface="Aptos" panose="020B0004020202020204" pitchFamily="34" charset="0"/>
            </a:endParaRPr>
          </a:p>
        </p:txBody>
      </p:sp>
      <p:pic>
        <p:nvPicPr>
          <p:cNvPr id="2" name="图片 1" descr="黑暗中的灯光&#10;&#10;AI 生成的内容可能不正确。">
            <a:extLst>
              <a:ext uri="{FF2B5EF4-FFF2-40B4-BE49-F238E27FC236}">
                <a16:creationId xmlns:a16="http://schemas.microsoft.com/office/drawing/2014/main" id="{43B45BF7-88FD-EB92-B5C8-03F7A0D607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15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447" y="4698730"/>
            <a:ext cx="7764333" cy="4089712"/>
          </a:xfrm>
          <a:prstGeom prst="rect">
            <a:avLst/>
          </a:prstGeom>
        </p:spPr>
      </p:pic>
      <p:grpSp>
        <p:nvGrpSpPr>
          <p:cNvPr id="23" name="组合 35">
            <a:extLst>
              <a:ext uri="{FF2B5EF4-FFF2-40B4-BE49-F238E27FC236}">
                <a16:creationId xmlns:a16="http://schemas.microsoft.com/office/drawing/2014/main" id="{217B3ECD-BF84-1893-5068-FC3ED6875F79}"/>
              </a:ext>
            </a:extLst>
          </p:cNvPr>
          <p:cNvGrpSpPr/>
          <p:nvPr/>
        </p:nvGrpSpPr>
        <p:grpSpPr>
          <a:xfrm>
            <a:off x="-46177" y="-8797"/>
            <a:ext cx="5447425" cy="817446"/>
            <a:chOff x="-46177" y="-8797"/>
            <a:chExt cx="5447425" cy="817446"/>
          </a:xfrm>
        </p:grpSpPr>
        <p:sp>
          <p:nvSpPr>
            <p:cNvPr id="24" name="矩形 10">
              <a:extLst>
                <a:ext uri="{FF2B5EF4-FFF2-40B4-BE49-F238E27FC236}">
                  <a16:creationId xmlns:a16="http://schemas.microsoft.com/office/drawing/2014/main" id="{B67239BF-2840-F346-89DC-D60979D60B07}"/>
                </a:ext>
              </a:extLst>
            </p:cNvPr>
            <p:cNvSpPr/>
            <p:nvPr/>
          </p:nvSpPr>
          <p:spPr>
            <a:xfrm rot="10800000">
              <a:off x="-46177" y="-879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5" name="文本框 14">
              <a:extLst>
                <a:ext uri="{FF2B5EF4-FFF2-40B4-BE49-F238E27FC236}">
                  <a16:creationId xmlns:a16="http://schemas.microsoft.com/office/drawing/2014/main" id="{2CB83E15-78D7-7A86-6624-7B11162F601E}"/>
                </a:ext>
              </a:extLst>
            </p:cNvPr>
            <p:cNvSpPr txBox="1"/>
            <p:nvPr/>
          </p:nvSpPr>
          <p:spPr>
            <a:xfrm>
              <a:off x="726527" y="39208"/>
              <a:ext cx="37031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Who we are</a:t>
              </a:r>
              <a:endParaRPr kumimoji="1" lang="zh-CN" altLang="en-US" sz="4400" b="1" dirty="0">
                <a:solidFill>
                  <a:schemeClr val="bg1"/>
                </a:solidFill>
                <a:latin typeface="ITC Avant Garde Pro Md" panose="020B0602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8B6AC3A-C011-87F1-E774-98EFA6B392F6}"/>
              </a:ext>
            </a:extLst>
          </p:cNvPr>
          <p:cNvGrpSpPr/>
          <p:nvPr/>
        </p:nvGrpSpPr>
        <p:grpSpPr>
          <a:xfrm>
            <a:off x="592300" y="1424395"/>
            <a:ext cx="11004458" cy="3720611"/>
            <a:chOff x="592300" y="1424395"/>
            <a:chExt cx="11004458" cy="3720611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FF8BE0D-0D26-AD0D-7050-ED6994F8F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4020" y="4281091"/>
              <a:ext cx="602146" cy="602146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AEB05AF-524E-AF28-C701-D90708926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772" y="2895600"/>
              <a:ext cx="597447" cy="597447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0164BC3-7BC3-8A17-CCE0-F7B96171E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300" y="4203162"/>
              <a:ext cx="826038" cy="82603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D5FD6C8-7477-7A2D-256D-6CD00D96BCAE}"/>
                </a:ext>
              </a:extLst>
            </p:cNvPr>
            <p:cNvSpPr txBox="1"/>
            <p:nvPr/>
          </p:nvSpPr>
          <p:spPr>
            <a:xfrm>
              <a:off x="1447800" y="1457065"/>
              <a:ext cx="435278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Black" panose="020B0004020202020204" pitchFamily="34" charset="0"/>
                </a:rPr>
                <a:t>35+ </a:t>
              </a:r>
              <a:r>
                <a:rPr lang="en-US" sz="2000" kern="0" dirty="0">
                  <a:solidFill>
                    <a:prstClr val="white"/>
                  </a:solidFill>
                  <a:latin typeface="Aptos Black" panose="020B0004020202020204" pitchFamily="34" charset="0"/>
                </a:rPr>
                <a:t>Y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Black" panose="020B0004020202020204" pitchFamily="34" charset="0"/>
                </a:rPr>
                <a:t>ears of Market </a:t>
              </a:r>
              <a:r>
                <a:rPr lang="en-US" sz="2000" kern="0" dirty="0">
                  <a:solidFill>
                    <a:prstClr val="white"/>
                  </a:solidFill>
                  <a:latin typeface="Aptos Black" panose="020B0004020202020204" pitchFamily="34" charset="0"/>
                </a:rPr>
                <a:t>E</a:t>
              </a:r>
              <a:r>
                <a:rPr kumimoji="0" lang="en-US" sz="200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Black" panose="020B0004020202020204" pitchFamily="34" charset="0"/>
                </a:rPr>
                <a:t>xperience</a:t>
              </a: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 panose="020B0004020202020204" pitchFamily="34" charset="0"/>
              </a:endParaRPr>
            </a:p>
            <a:p>
              <a:pPr lvl="0">
                <a:defRPr/>
              </a:pPr>
              <a:r>
                <a:rPr kumimoji="0" lang="en-US" sz="16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Founded in 1987, now </a:t>
              </a:r>
              <a:r>
                <a:rPr lang="en-US" sz="1600" kern="0" dirty="0">
                  <a:solidFill>
                    <a:prstClr val="white"/>
                  </a:solidFill>
                  <a:latin typeface="Aptos" panose="020B0004020202020204" pitchFamily="34" charset="0"/>
                </a:rPr>
                <a:t>built on almost four decades of trusted </a:t>
              </a:r>
              <a:r>
                <a:rPr kumimoji="0" lang="en-US" sz="16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expertise.</a:t>
              </a:r>
              <a:endParaRPr kumimoji="0" lang="de-DE" sz="16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CD95A375-50DC-6102-FA95-A797EF1C6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90" y="1488799"/>
              <a:ext cx="621396" cy="621396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79077F4-4B7E-D456-C24E-E50D89546108}"/>
                </a:ext>
              </a:extLst>
            </p:cNvPr>
            <p:cNvSpPr txBox="1"/>
            <p:nvPr/>
          </p:nvSpPr>
          <p:spPr>
            <a:xfrm>
              <a:off x="7243970" y="1424395"/>
              <a:ext cx="435278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white"/>
                  </a:solidFill>
                  <a:latin typeface="Aptos Black" panose="020B0004020202020204" pitchFamily="34" charset="0"/>
                </a:rPr>
                <a:t>ISO 9001:2015 Certified</a:t>
              </a:r>
            </a:p>
            <a:p>
              <a:pPr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Aptos" panose="020B0004020202020204" pitchFamily="34" charset="0"/>
                </a:rPr>
                <a:t>Internationally recognized quality standards for reliable products and processes.</a:t>
              </a:r>
              <a:endParaRPr kumimoji="0" lang="de-DE" sz="2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6DAE61-90D5-6B00-8138-9000C5BCD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95" y="1533265"/>
              <a:ext cx="597447" cy="597447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3FEC2D6B-C3B7-33CB-1ACF-B09636B4F18A}"/>
                </a:ext>
              </a:extLst>
            </p:cNvPr>
            <p:cNvSpPr txBox="1"/>
            <p:nvPr/>
          </p:nvSpPr>
          <p:spPr>
            <a:xfrm>
              <a:off x="7239000" y="4198536"/>
              <a:ext cx="435278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white"/>
                  </a:solidFill>
                  <a:latin typeface="Aptos Black" panose="020B0004020202020204" pitchFamily="34" charset="0"/>
                </a:rPr>
                <a:t>Global Presence, Local Mentality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Aptos" panose="020B0004020202020204" pitchFamily="34" charset="0"/>
                </a:rPr>
                <a:t>With offices on four continents, we combine worldwide operations with regional knowledge.</a:t>
              </a:r>
              <a:endParaRPr kumimoji="0" lang="de-DE" sz="2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2B528B74-56AE-73DC-01A4-F03554BE383F}"/>
                </a:ext>
              </a:extLst>
            </p:cNvPr>
            <p:cNvSpPr txBox="1"/>
            <p:nvPr/>
          </p:nvSpPr>
          <p:spPr>
            <a:xfrm>
              <a:off x="7239000" y="2825430"/>
              <a:ext cx="435278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white"/>
                  </a:solidFill>
                  <a:latin typeface="Aptos Black" panose="020B0004020202020204" pitchFamily="34" charset="0"/>
                </a:rPr>
                <a:t>In-House Quality Control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Aptos" panose="020B0004020202020204" pitchFamily="34" charset="0"/>
                </a:rPr>
                <a:t>Our own QC team in Asia testing each product before it’s shipped.</a:t>
              </a:r>
              <a:endParaRPr kumimoji="0" lang="de-DE" sz="2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80294CE-458C-1E85-9334-5D4D760D8DA6}"/>
                </a:ext>
              </a:extLst>
            </p:cNvPr>
            <p:cNvSpPr txBox="1"/>
            <p:nvPr/>
          </p:nvSpPr>
          <p:spPr>
            <a:xfrm>
              <a:off x="1463873" y="2797162"/>
              <a:ext cx="435278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white"/>
                  </a:solidFill>
                  <a:latin typeface="Aptos Black" panose="020B0004020202020204" pitchFamily="34" charset="0"/>
                </a:rPr>
                <a:t>Product Management in Germany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Aptos" panose="020B0004020202020204" pitchFamily="34" charset="0"/>
                </a:rPr>
                <a:t>Driven by German engineering principles ensuring precision and reliability.</a:t>
              </a:r>
              <a:endParaRPr kumimoji="0" lang="de-DE" sz="2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28101467-A318-0719-3172-4508B2B9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2895600"/>
              <a:ext cx="733164" cy="595959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62257FF4-13B3-CB18-E0B5-E460D5385A51}"/>
                </a:ext>
              </a:extLst>
            </p:cNvPr>
            <p:cNvSpPr txBox="1"/>
            <p:nvPr/>
          </p:nvSpPr>
          <p:spPr>
            <a:xfrm>
              <a:off x="1468582" y="4252454"/>
              <a:ext cx="435278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white"/>
                  </a:solidFill>
                  <a:latin typeface="Aptos Black" panose="020B0004020202020204" pitchFamily="34" charset="0"/>
                </a:rPr>
                <a:t>Superior Warranty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Aptos" panose="020B0004020202020204" pitchFamily="34" charset="0"/>
                </a:rPr>
                <a:t>3-year-warranty on active products and a lifetime warranty on passive products.</a:t>
              </a:r>
              <a:endParaRPr kumimoji="0" lang="de-DE" sz="2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84096"/>
      </p:ext>
    </p:extLst>
  </p:cSld>
  <p:clrMapOvr>
    <a:masterClrMapping/>
  </p:clrMapOvr>
  <p:transition spd="slow" advTm="912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D4AF4E4E-85C1-1E43-AD46-1E475C5B9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7256"/>
            <a:ext cx="12192001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522ECA-3E94-454C-A29F-62AD9C6A58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6291"/>
            <a:ext cx="12192000" cy="2163948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541224D-9732-372D-F87B-3CD07473D199}"/>
              </a:ext>
            </a:extLst>
          </p:cNvPr>
          <p:cNvGrpSpPr/>
          <p:nvPr/>
        </p:nvGrpSpPr>
        <p:grpSpPr>
          <a:xfrm>
            <a:off x="298734" y="1714718"/>
            <a:ext cx="11472464" cy="5062512"/>
            <a:chOff x="298734" y="1714718"/>
            <a:chExt cx="11472464" cy="5062512"/>
          </a:xfrm>
        </p:grpSpPr>
        <p:pic>
          <p:nvPicPr>
            <p:cNvPr id="30" name="图片 29" descr="图片包含 日历&#10;&#10;描述已自动生成">
              <a:extLst>
                <a:ext uri="{FF2B5EF4-FFF2-40B4-BE49-F238E27FC236}">
                  <a16:creationId xmlns:a16="http://schemas.microsoft.com/office/drawing/2014/main" id="{752D5933-7643-1D43-B13D-E624A7BA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2153" y="2071452"/>
              <a:ext cx="4349045" cy="4349045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24" name="图片 23" descr="图形用户界面&#10;&#10;中度可信度描述已自动生成">
              <a:extLst>
                <a:ext uri="{FF2B5EF4-FFF2-40B4-BE49-F238E27FC236}">
                  <a16:creationId xmlns:a16="http://schemas.microsoft.com/office/drawing/2014/main" id="{19F276BB-38F0-D34A-BBD5-7D64ABD60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2585" y="2474481"/>
              <a:ext cx="3057699" cy="3057699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29" name="图片 28" descr="图片包含 图形用户界面&#10;&#10;描述已自动生成">
              <a:extLst>
                <a:ext uri="{FF2B5EF4-FFF2-40B4-BE49-F238E27FC236}">
                  <a16:creationId xmlns:a16="http://schemas.microsoft.com/office/drawing/2014/main" id="{A4ECE0E6-5563-A843-B43B-BF7C46609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800" y="1714718"/>
              <a:ext cx="5062512" cy="5062512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27" name="图片 26" descr="图形用户界面&#10;&#10;描述已自动生成">
              <a:extLst>
                <a:ext uri="{FF2B5EF4-FFF2-40B4-BE49-F238E27FC236}">
                  <a16:creationId xmlns:a16="http://schemas.microsoft.com/office/drawing/2014/main" id="{596E0BF4-03DB-F04E-BBA5-3C43CCAF4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34" y="3255747"/>
              <a:ext cx="3320764" cy="1980456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2BCF50A0-293A-72CF-12AB-96B67EA6BD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0" y="114299"/>
            <a:ext cx="12192000" cy="765445"/>
          </a:xfrm>
          <a:prstGeom prst="rect">
            <a:avLst/>
          </a:prstGeom>
        </p:spPr>
      </p:pic>
      <p:sp>
        <p:nvSpPr>
          <p:cNvPr id="3" name="文本框 14">
            <a:extLst>
              <a:ext uri="{FF2B5EF4-FFF2-40B4-BE49-F238E27FC236}">
                <a16:creationId xmlns:a16="http://schemas.microsoft.com/office/drawing/2014/main" id="{380579CE-7FE5-EB78-71FE-3D51943BC1AB}"/>
              </a:ext>
            </a:extLst>
          </p:cNvPr>
          <p:cNvSpPr txBox="1"/>
          <p:nvPr/>
        </p:nvSpPr>
        <p:spPr>
          <a:xfrm>
            <a:off x="225411" y="171859"/>
            <a:ext cx="1157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Aptos" panose="020B0004020202020204" pitchFamily="34" charset="0"/>
              </a:rPr>
              <a:t>Standing Box</a:t>
            </a:r>
            <a:endParaRPr kumimoji="1" lang="zh-CN" altLang="en-US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5B64A7-2E5A-5196-DE8E-5C4EA59746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277" y="6397958"/>
            <a:ext cx="310037" cy="3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03996"/>
      </p:ext>
    </p:extLst>
  </p:cSld>
  <p:clrMapOvr>
    <a:masterClrMapping/>
  </p:clrMapOvr>
  <p:transition spd="slow" advTm="4145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电脑合成图&#10;&#10;低可信度描述已自动生成">
            <a:extLst>
              <a:ext uri="{FF2B5EF4-FFF2-40B4-BE49-F238E27FC236}">
                <a16:creationId xmlns:a16="http://schemas.microsoft.com/office/drawing/2014/main" id="{0A86AEEC-D4F9-DE49-8654-608574E4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522ECA-3E94-454C-A29F-62AD9C6A58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6291"/>
            <a:ext cx="12192000" cy="21639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E2E729FB-A8D7-90C9-EE35-74332C7C34CF}"/>
              </a:ext>
            </a:extLst>
          </p:cNvPr>
          <p:cNvGrpSpPr/>
          <p:nvPr/>
        </p:nvGrpSpPr>
        <p:grpSpPr>
          <a:xfrm>
            <a:off x="1075440" y="2506126"/>
            <a:ext cx="10041120" cy="3401017"/>
            <a:chOff x="1075440" y="2506126"/>
            <a:chExt cx="10041120" cy="3401017"/>
          </a:xfrm>
        </p:grpSpPr>
        <p:pic>
          <p:nvPicPr>
            <p:cNvPr id="3" name="图片 2" descr="图片包含 图示&#10;&#10;描述已自动生成">
              <a:extLst>
                <a:ext uri="{FF2B5EF4-FFF2-40B4-BE49-F238E27FC236}">
                  <a16:creationId xmlns:a16="http://schemas.microsoft.com/office/drawing/2014/main" id="{490C6C03-DBDC-5543-93D8-EB2C65834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8056" y="2506126"/>
              <a:ext cx="3358504" cy="3401017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17" name="图片 16" descr="图片包含 图示&#10;&#10;描述已自动生成">
              <a:extLst>
                <a:ext uri="{FF2B5EF4-FFF2-40B4-BE49-F238E27FC236}">
                  <a16:creationId xmlns:a16="http://schemas.microsoft.com/office/drawing/2014/main" id="{598CD9F6-8B9F-B54D-AF96-0BE6F0E7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440" y="3146860"/>
              <a:ext cx="2697439" cy="2731584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18" name="图片 17" descr="图片包含 图示&#10;&#10;描述已自动生成">
              <a:extLst>
                <a:ext uri="{FF2B5EF4-FFF2-40B4-BE49-F238E27FC236}">
                  <a16:creationId xmlns:a16="http://schemas.microsoft.com/office/drawing/2014/main" id="{174C44FC-7206-A14A-BA5A-DE3955CD7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2892" y="2661398"/>
              <a:ext cx="3176833" cy="3217046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7BA62283-1E45-DCC8-6660-320C8D2B9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0" y="114299"/>
            <a:ext cx="12192000" cy="765445"/>
          </a:xfrm>
          <a:prstGeom prst="rect">
            <a:avLst/>
          </a:prstGeom>
        </p:spPr>
      </p:pic>
      <p:sp>
        <p:nvSpPr>
          <p:cNvPr id="4" name="文本框 14">
            <a:extLst>
              <a:ext uri="{FF2B5EF4-FFF2-40B4-BE49-F238E27FC236}">
                <a16:creationId xmlns:a16="http://schemas.microsoft.com/office/drawing/2014/main" id="{6CE3A8AA-DA3F-2A21-A243-67C515119EB3}"/>
              </a:ext>
            </a:extLst>
          </p:cNvPr>
          <p:cNvSpPr txBox="1"/>
          <p:nvPr/>
        </p:nvSpPr>
        <p:spPr>
          <a:xfrm>
            <a:off x="225411" y="171859"/>
            <a:ext cx="1157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Aptos" panose="020B0004020202020204" pitchFamily="34" charset="0"/>
              </a:rPr>
              <a:t>Donut</a:t>
            </a:r>
            <a:endParaRPr kumimoji="1" lang="zh-CN" altLang="en-US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2502ECC-5414-DBB9-0011-CEF43E813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77" y="6397958"/>
            <a:ext cx="310037" cy="3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68202"/>
      </p:ext>
    </p:extLst>
  </p:cSld>
  <p:clrMapOvr>
    <a:masterClrMapping/>
  </p:clrMapOvr>
  <p:transition spd="slow" advTm="3985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1C478238-FE8D-704B-97F1-9B71CB61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7256"/>
            <a:ext cx="12192001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522ECA-3E94-454C-A29F-62AD9C6A58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6291"/>
            <a:ext cx="12192000" cy="216394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65AB763-3FCD-CC8D-2939-6C7C034E0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14299"/>
            <a:ext cx="12192000" cy="765445"/>
          </a:xfrm>
          <a:prstGeom prst="rect">
            <a:avLst/>
          </a:prstGeom>
        </p:spPr>
      </p:pic>
      <p:sp>
        <p:nvSpPr>
          <p:cNvPr id="4" name="文本框 14">
            <a:extLst>
              <a:ext uri="{FF2B5EF4-FFF2-40B4-BE49-F238E27FC236}">
                <a16:creationId xmlns:a16="http://schemas.microsoft.com/office/drawing/2014/main" id="{697AD844-4AF8-B52A-7A5F-AEA2C8BAF6FC}"/>
              </a:ext>
            </a:extLst>
          </p:cNvPr>
          <p:cNvSpPr txBox="1"/>
          <p:nvPr/>
        </p:nvSpPr>
        <p:spPr>
          <a:xfrm>
            <a:off x="225411" y="171859"/>
            <a:ext cx="1157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Aptos" panose="020B0004020202020204" pitchFamily="34" charset="0"/>
              </a:rPr>
              <a:t>Brown Box</a:t>
            </a:r>
            <a:endParaRPr kumimoji="1" lang="zh-CN" altLang="en-US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C9115AF-5461-055C-EDEA-E546042F1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77" y="6397958"/>
            <a:ext cx="310037" cy="36640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40EDF2FE-C937-A303-7019-02E40C41D132}"/>
              </a:ext>
            </a:extLst>
          </p:cNvPr>
          <p:cNvGrpSpPr/>
          <p:nvPr/>
        </p:nvGrpSpPr>
        <p:grpSpPr>
          <a:xfrm>
            <a:off x="106112" y="1517449"/>
            <a:ext cx="11839486" cy="5834567"/>
            <a:chOff x="106112" y="1517449"/>
            <a:chExt cx="11839486" cy="5834567"/>
          </a:xfrm>
        </p:grpSpPr>
        <p:pic>
          <p:nvPicPr>
            <p:cNvPr id="12" name="Grafik 11" descr="Ein Bild, das Text, Screenshot, Design, Aufdruck enthält.&#10;&#10;KI-generierte Inhalte können fehlerhaft sein.">
              <a:extLst>
                <a:ext uri="{FF2B5EF4-FFF2-40B4-BE49-F238E27FC236}">
                  <a16:creationId xmlns:a16="http://schemas.microsoft.com/office/drawing/2014/main" id="{7C0FEFF2-E841-1CD0-402B-0FCD532F7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8645" y="3356078"/>
              <a:ext cx="4496953" cy="2552021"/>
            </a:xfrm>
            <a:prstGeom prst="rect">
              <a:avLst/>
            </a:prstGeom>
          </p:spPr>
        </p:pic>
        <p:pic>
          <p:nvPicPr>
            <p:cNvPr id="3" name="图片 2" descr="文本, 信件&#10;&#10;描述已自动生成">
              <a:extLst>
                <a:ext uri="{FF2B5EF4-FFF2-40B4-BE49-F238E27FC236}">
                  <a16:creationId xmlns:a16="http://schemas.microsoft.com/office/drawing/2014/main" id="{6AD68E4A-C882-0148-80F2-54B5412C8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5600" y="1517449"/>
              <a:ext cx="5834567" cy="5834567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10" name="图片 9" descr="图示, 工程绘图&#10;&#10;描述已自动生成">
              <a:extLst>
                <a:ext uri="{FF2B5EF4-FFF2-40B4-BE49-F238E27FC236}">
                  <a16:creationId xmlns:a16="http://schemas.microsoft.com/office/drawing/2014/main" id="{2F617DE6-3D3E-2649-9EF5-350F9E22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12" y="2914772"/>
              <a:ext cx="4135927" cy="2804675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6" name="图片 5" descr="文本&#10;&#10;描述已自动生成">
              <a:extLst>
                <a:ext uri="{FF2B5EF4-FFF2-40B4-BE49-F238E27FC236}">
                  <a16:creationId xmlns:a16="http://schemas.microsoft.com/office/drawing/2014/main" id="{67E29CFA-94CC-6945-ACA2-85094C507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3989" y="4785876"/>
              <a:ext cx="1198757" cy="124816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538588509"/>
      </p:ext>
    </p:extLst>
  </p:cSld>
  <p:clrMapOvr>
    <a:masterClrMapping/>
  </p:clrMapOvr>
  <p:transition spd="slow" advTm="3929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5906CC27-8575-DF4A-855F-9BB3CF5B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522ECA-3E94-454C-A29F-62AD9C6A58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6291"/>
            <a:ext cx="12192000" cy="21639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410AB71-6BAD-AA43-B78A-F8DBA857BED5}"/>
              </a:ext>
            </a:extLst>
          </p:cNvPr>
          <p:cNvGrpSpPr/>
          <p:nvPr/>
        </p:nvGrpSpPr>
        <p:grpSpPr>
          <a:xfrm>
            <a:off x="1381760" y="1107528"/>
            <a:ext cx="8927998" cy="4822748"/>
            <a:chOff x="1381760" y="1107528"/>
            <a:chExt cx="8927998" cy="4822748"/>
          </a:xfrm>
        </p:grpSpPr>
        <p:pic>
          <p:nvPicPr>
            <p:cNvPr id="3" name="图片 2" descr="手机屏幕截图&#10;&#10;中度可信度描述已自动生成">
              <a:extLst>
                <a:ext uri="{FF2B5EF4-FFF2-40B4-BE49-F238E27FC236}">
                  <a16:creationId xmlns:a16="http://schemas.microsoft.com/office/drawing/2014/main" id="{B3A1D3D5-113C-9A44-91B1-849C7CB9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0943" y="1107528"/>
              <a:ext cx="1868815" cy="4822748"/>
            </a:xfrm>
            <a:prstGeom prst="rect">
              <a:avLst/>
            </a:prstGeom>
            <a:effectLst>
              <a:glow rad="241300">
                <a:schemeClr val="bg1">
                  <a:lumMod val="50000"/>
                  <a:alpha val="19000"/>
                </a:schemeClr>
              </a:glow>
            </a:effectLst>
          </p:spPr>
        </p:pic>
        <p:pic>
          <p:nvPicPr>
            <p:cNvPr id="6" name="图片 5" descr="手机屏幕的截图&#10;&#10;中度可信度描述已自动生成">
              <a:extLst>
                <a:ext uri="{FF2B5EF4-FFF2-40B4-BE49-F238E27FC236}">
                  <a16:creationId xmlns:a16="http://schemas.microsoft.com/office/drawing/2014/main" id="{B3C89E6C-BAF7-FC42-83BD-5E03DA58E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1760" y="2012299"/>
              <a:ext cx="2195620" cy="3628813"/>
            </a:xfrm>
            <a:prstGeom prst="rect">
              <a:avLst/>
            </a:prstGeom>
            <a:effectLst>
              <a:glow rad="241300">
                <a:schemeClr val="bg1">
                  <a:lumMod val="50000"/>
                  <a:alpha val="19000"/>
                </a:schemeClr>
              </a:glow>
            </a:effectLst>
          </p:spPr>
        </p:pic>
        <p:pic>
          <p:nvPicPr>
            <p:cNvPr id="10" name="图片 9" descr="图片包含 文本&#10;&#10;描述已自动生成">
              <a:extLst>
                <a:ext uri="{FF2B5EF4-FFF2-40B4-BE49-F238E27FC236}">
                  <a16:creationId xmlns:a16="http://schemas.microsoft.com/office/drawing/2014/main" id="{29E9606D-5534-E847-9209-98F5D640D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6632" y="2029310"/>
              <a:ext cx="2258219" cy="3628814"/>
            </a:xfrm>
            <a:prstGeom prst="rect">
              <a:avLst/>
            </a:prstGeom>
            <a:effectLst>
              <a:glow rad="241300">
                <a:schemeClr val="bg1">
                  <a:lumMod val="50000"/>
                  <a:alpha val="19000"/>
                </a:schemeClr>
              </a:glow>
            </a:effectLst>
          </p:spPr>
        </p:pic>
        <p:pic>
          <p:nvPicPr>
            <p:cNvPr id="12" name="图片 11" descr="手机屏幕截图&#10;&#10;中度可信度描述已自动生成">
              <a:extLst>
                <a:ext uri="{FF2B5EF4-FFF2-40B4-BE49-F238E27FC236}">
                  <a16:creationId xmlns:a16="http://schemas.microsoft.com/office/drawing/2014/main" id="{D4881FEE-5FB8-A949-96A0-B934B165B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2127" y="2070494"/>
              <a:ext cx="2376914" cy="3628812"/>
            </a:xfrm>
            <a:prstGeom prst="rect">
              <a:avLst/>
            </a:prstGeom>
            <a:effectLst>
              <a:glow rad="241300">
                <a:schemeClr val="bg1">
                  <a:lumMod val="50000"/>
                  <a:alpha val="19000"/>
                </a:schemeClr>
              </a:glow>
            </a:effectLst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201C93A-9EAA-8082-BAE4-8F50BA505A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0" y="114299"/>
            <a:ext cx="12192000" cy="765445"/>
          </a:xfrm>
          <a:prstGeom prst="rect">
            <a:avLst/>
          </a:prstGeom>
        </p:spPr>
      </p:pic>
      <p:sp>
        <p:nvSpPr>
          <p:cNvPr id="4" name="文本框 14">
            <a:extLst>
              <a:ext uri="{FF2B5EF4-FFF2-40B4-BE49-F238E27FC236}">
                <a16:creationId xmlns:a16="http://schemas.microsoft.com/office/drawing/2014/main" id="{0B33F7DF-966E-AB45-1B74-0AA7F72C8AEA}"/>
              </a:ext>
            </a:extLst>
          </p:cNvPr>
          <p:cNvSpPr txBox="1"/>
          <p:nvPr/>
        </p:nvSpPr>
        <p:spPr>
          <a:xfrm>
            <a:off x="225411" y="171859"/>
            <a:ext cx="1157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Aptos" panose="020B0004020202020204" pitchFamily="34" charset="0"/>
              </a:rPr>
              <a:t>Polybag</a:t>
            </a:r>
            <a:endParaRPr kumimoji="1" lang="zh-CN" altLang="en-US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2DAD852-8679-08D0-C3F6-54C8C83A51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277" y="6397958"/>
            <a:ext cx="310037" cy="3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36076"/>
      </p:ext>
    </p:extLst>
  </p:cSld>
  <p:clrMapOvr>
    <a:masterClrMapping/>
  </p:clrMapOvr>
  <p:transition spd="slow" advTm="3854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电脑合成图&#10;&#10;低可信度描述已自动生成">
            <a:extLst>
              <a:ext uri="{FF2B5EF4-FFF2-40B4-BE49-F238E27FC236}">
                <a16:creationId xmlns:a16="http://schemas.microsoft.com/office/drawing/2014/main" id="{0AF77111-5BBF-9146-85DC-5EC86A7D2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86428B4-3F1A-F54B-A2E3-8B20AAC05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97603"/>
            <a:ext cx="12192000" cy="782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522ECA-3E94-454C-A29F-62AD9C6A58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6291"/>
            <a:ext cx="12192000" cy="2163948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B4CB271D-1CCF-F882-B2FA-329D7545BFEA}"/>
              </a:ext>
            </a:extLst>
          </p:cNvPr>
          <p:cNvGrpSpPr/>
          <p:nvPr/>
        </p:nvGrpSpPr>
        <p:grpSpPr>
          <a:xfrm>
            <a:off x="89463" y="954001"/>
            <a:ext cx="12309209" cy="6836072"/>
            <a:chOff x="89463" y="954001"/>
            <a:chExt cx="12309209" cy="6836072"/>
          </a:xfrm>
        </p:grpSpPr>
        <p:pic>
          <p:nvPicPr>
            <p:cNvPr id="4" name="图片 3" descr="手机屏幕的截图&#10;&#10;描述已自动生成">
              <a:extLst>
                <a:ext uri="{FF2B5EF4-FFF2-40B4-BE49-F238E27FC236}">
                  <a16:creationId xmlns:a16="http://schemas.microsoft.com/office/drawing/2014/main" id="{9AC326A4-E606-724A-8E48-C47F14987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3" y="2379873"/>
              <a:ext cx="2196537" cy="2196537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9" name="图片 8" descr="图形用户界面&#10;&#10;描述已自动生成">
              <a:extLst>
                <a:ext uri="{FF2B5EF4-FFF2-40B4-BE49-F238E27FC236}">
                  <a16:creationId xmlns:a16="http://schemas.microsoft.com/office/drawing/2014/main" id="{51E77199-7DBD-AA4B-8831-2AB885F1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00" y="954001"/>
              <a:ext cx="6836072" cy="6836072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11" name="图片 10" descr="图片包含 图形用户界面&#10;&#10;描述已自动生成">
              <a:extLst>
                <a:ext uri="{FF2B5EF4-FFF2-40B4-BE49-F238E27FC236}">
                  <a16:creationId xmlns:a16="http://schemas.microsoft.com/office/drawing/2014/main" id="{4EFED9D5-8FA1-D945-B303-8A784EF36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5600" y="1985095"/>
              <a:ext cx="3747578" cy="3747578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17" name="图片 16" descr="手机屏幕的截图&#10;&#10;中度可信度描述已自动生成">
              <a:extLst>
                <a:ext uri="{FF2B5EF4-FFF2-40B4-BE49-F238E27FC236}">
                  <a16:creationId xmlns:a16="http://schemas.microsoft.com/office/drawing/2014/main" id="{8419BB5F-514F-BC45-8C38-483EB4CF7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065" y="2237725"/>
              <a:ext cx="2391796" cy="2391796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</p:grpSp>
      <p:sp>
        <p:nvSpPr>
          <p:cNvPr id="12" name="文本框 14">
            <a:extLst>
              <a:ext uri="{FF2B5EF4-FFF2-40B4-BE49-F238E27FC236}">
                <a16:creationId xmlns:a16="http://schemas.microsoft.com/office/drawing/2014/main" id="{23BAB4B1-BB17-DC18-9003-1504FB500C56}"/>
              </a:ext>
            </a:extLst>
          </p:cNvPr>
          <p:cNvSpPr txBox="1"/>
          <p:nvPr/>
        </p:nvSpPr>
        <p:spPr>
          <a:xfrm>
            <a:off x="225411" y="171859"/>
            <a:ext cx="1157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Aptos" panose="020B0004020202020204" pitchFamily="34" charset="0"/>
              </a:rPr>
              <a:t>Office Pro Line</a:t>
            </a:r>
            <a:endParaRPr kumimoji="1" lang="zh-CN" altLang="en-US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6171B1E-B157-AA69-A3F8-DF505187BC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277" y="6397958"/>
            <a:ext cx="310037" cy="3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70243"/>
      </p:ext>
    </p:extLst>
  </p:cSld>
  <p:clrMapOvr>
    <a:masterClrMapping/>
  </p:clrMapOvr>
  <p:transition spd="slow" advTm="389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8B0804-4AB1-C0A5-0B81-387D80729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Regal, Text, Lagerhaus, Schwarzweiß enthält.&#10;&#10;KI-generierte Inhalte können fehlerhaft sein.">
            <a:extLst>
              <a:ext uri="{FF2B5EF4-FFF2-40B4-BE49-F238E27FC236}">
                <a16:creationId xmlns:a16="http://schemas.microsoft.com/office/drawing/2014/main" id="{541686F4-28CD-5CB4-39E8-99A680F69C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438"/>
            <a:ext cx="121920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059093-5015-2D27-ADF7-15DA482B7712}"/>
              </a:ext>
            </a:extLst>
          </p:cNvPr>
          <p:cNvSpPr txBox="1"/>
          <p:nvPr/>
        </p:nvSpPr>
        <p:spPr>
          <a:xfrm>
            <a:off x="5943600" y="4731252"/>
            <a:ext cx="3657600" cy="1631216"/>
          </a:xfrm>
          <a:prstGeom prst="rect">
            <a:avLst/>
          </a:prstGeom>
          <a:noFill/>
          <a:scene3d>
            <a:camera prst="isometricTopUp">
              <a:rot lat="19505511" lon="649043" rev="21279723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kumimoji="1" lang="en-US" altLang="zh-CN" sz="5000" b="1" dirty="0">
                <a:solidFill>
                  <a:srgbClr val="135E8C">
                    <a:alpha val="40000"/>
                  </a:srgbClr>
                </a:solidFill>
                <a:latin typeface="Aptos Black" panose="020B0004020202020204" pitchFamily="34" charset="0"/>
              </a:rPr>
              <a:t>Sample</a:t>
            </a:r>
          </a:p>
          <a:p>
            <a:r>
              <a:rPr kumimoji="1" lang="en-US" altLang="zh-CN" sz="5000" b="1" dirty="0">
                <a:solidFill>
                  <a:srgbClr val="135E8C">
                    <a:alpha val="40000"/>
                  </a:srgbClr>
                </a:solidFill>
                <a:latin typeface="Aptos Black" panose="020B0004020202020204" pitchFamily="34" charset="0"/>
              </a:rPr>
              <a:t>Planogram</a:t>
            </a:r>
            <a:endParaRPr kumimoji="1" lang="zh-CN" altLang="en-US" sz="5000" b="1" dirty="0">
              <a:solidFill>
                <a:srgbClr val="135E8C">
                  <a:alpha val="40000"/>
                </a:srgbClr>
              </a:solidFill>
              <a:latin typeface="Aptos Black" panose="020B0004020202020204" pitchFamily="34" charset="0"/>
            </a:endParaRPr>
          </a:p>
        </p:txBody>
      </p:sp>
      <p:pic>
        <p:nvPicPr>
          <p:cNvPr id="6" name="Grafik 5" descr="Ein Bild, das Text, Screenshot, Schrift, Marke enthält.&#10;&#10;KI-generierte Inhalte können fehlerhaft sein.">
            <a:extLst>
              <a:ext uri="{FF2B5EF4-FFF2-40B4-BE49-F238E27FC236}">
                <a16:creationId xmlns:a16="http://schemas.microsoft.com/office/drawing/2014/main" id="{FC96E3A6-C7C5-1823-CE95-1DF6D4ACA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1370169"/>
            <a:ext cx="2867235" cy="464411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CA16187-9940-A765-997B-489E6ABD7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77" y="6397958"/>
            <a:ext cx="310037" cy="3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62444"/>
      </p:ext>
    </p:extLst>
  </p:cSld>
  <p:clrMapOvr>
    <a:masterClrMapping/>
  </p:clrMapOvr>
  <p:transition spd="slow" advTm="5003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应用程序&#10;&#10;描述已自动生成">
            <a:extLst>
              <a:ext uri="{FF2B5EF4-FFF2-40B4-BE49-F238E27FC236}">
                <a16:creationId xmlns:a16="http://schemas.microsoft.com/office/drawing/2014/main" id="{9B5E0652-18BA-574C-9458-2C11C3D909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35"/>
            <a:ext cx="12192000" cy="685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F3C24A6-654D-F140-B5E2-AC91C296A8DC}"/>
              </a:ext>
            </a:extLst>
          </p:cNvPr>
          <p:cNvSpPr txBox="1"/>
          <p:nvPr/>
        </p:nvSpPr>
        <p:spPr>
          <a:xfrm>
            <a:off x="3886200" y="5867400"/>
            <a:ext cx="5489877" cy="1323439"/>
          </a:xfrm>
          <a:prstGeom prst="rect">
            <a:avLst/>
          </a:prstGeom>
          <a:noFill/>
          <a:scene3d>
            <a:camera prst="isometricTopUp">
              <a:rot lat="19600595" lon="1362253" rev="20826239"/>
            </a:camera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5000" b="1">
                <a:solidFill>
                  <a:srgbClr val="135E8C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US" altLang="zh-CN" sz="4000" dirty="0">
                <a:solidFill>
                  <a:srgbClr val="135E8C">
                    <a:alpha val="40000"/>
                  </a:srgbClr>
                </a:solidFill>
              </a:rPr>
              <a:t>Sample Planogram</a:t>
            </a:r>
            <a:endParaRPr lang="zh-CN" altLang="en-US" sz="4000" dirty="0">
              <a:solidFill>
                <a:srgbClr val="135E8C">
                  <a:alpha val="40000"/>
                </a:srgbClr>
              </a:solidFill>
            </a:endParaRPr>
          </a:p>
          <a:p>
            <a:endParaRPr lang="zh-CN" altLang="en-US" sz="4000" dirty="0">
              <a:solidFill>
                <a:srgbClr val="135E8C">
                  <a:alpha val="40000"/>
                </a:srgb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A656FC-DB93-F7C9-94E5-6B6F3F162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77" y="6397958"/>
            <a:ext cx="310037" cy="3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6715"/>
      </p:ext>
    </p:extLst>
  </p:cSld>
  <p:clrMapOvr>
    <a:masterClrMapping/>
  </p:clrMapOvr>
  <p:transition spd="slow" advTm="5018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电脑合成图&#10;&#10;低可信度描述已自动生成">
            <a:extLst>
              <a:ext uri="{FF2B5EF4-FFF2-40B4-BE49-F238E27FC236}">
                <a16:creationId xmlns:a16="http://schemas.microsoft.com/office/drawing/2014/main" id="{F63FA041-B150-084F-B52F-A4BE2A5C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49E4133-0732-FA64-929D-24C63FED3BD3}"/>
              </a:ext>
            </a:extLst>
          </p:cNvPr>
          <p:cNvGrpSpPr/>
          <p:nvPr/>
        </p:nvGrpSpPr>
        <p:grpSpPr>
          <a:xfrm>
            <a:off x="0" y="1259324"/>
            <a:ext cx="12192000" cy="4600357"/>
            <a:chOff x="0" y="1259324"/>
            <a:chExt cx="12192000" cy="4600357"/>
          </a:xfrm>
        </p:grpSpPr>
        <p:pic>
          <p:nvPicPr>
            <p:cNvPr id="6" name="图片 5" descr="日历&#10;&#10;描述已自动生成">
              <a:extLst>
                <a:ext uri="{FF2B5EF4-FFF2-40B4-BE49-F238E27FC236}">
                  <a16:creationId xmlns:a16="http://schemas.microsoft.com/office/drawing/2014/main" id="{842B4B7F-0BCF-D94E-9685-1A3F303B5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9322" y="1566091"/>
              <a:ext cx="3557155" cy="4162042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5522ECA-3E94-454C-A29F-62AD9C6A5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06291"/>
              <a:ext cx="12192000" cy="2163948"/>
            </a:xfrm>
            <a:prstGeom prst="rect">
              <a:avLst/>
            </a:prstGeom>
          </p:spPr>
        </p:pic>
        <p:pic>
          <p:nvPicPr>
            <p:cNvPr id="3" name="图片 2" descr="图形用户界面&#10;&#10;描述已自动生成">
              <a:extLst>
                <a:ext uri="{FF2B5EF4-FFF2-40B4-BE49-F238E27FC236}">
                  <a16:creationId xmlns:a16="http://schemas.microsoft.com/office/drawing/2014/main" id="{D6DDBA97-0756-1C4C-9B2E-02ADF3D8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1259324"/>
              <a:ext cx="4786858" cy="4600357"/>
            </a:xfrm>
            <a:prstGeom prst="rect">
              <a:avLst/>
            </a:prstGeom>
            <a:effectLst>
              <a:glow rad="495300">
                <a:schemeClr val="bg1">
                  <a:alpha val="33000"/>
                </a:schemeClr>
              </a:glow>
            </a:effectLst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3D0EB0DE-BF75-F2A1-F378-E8A4A48B1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0" y="114299"/>
            <a:ext cx="12192000" cy="765445"/>
          </a:xfrm>
          <a:prstGeom prst="rect">
            <a:avLst/>
          </a:prstGeom>
        </p:spPr>
      </p:pic>
      <p:sp>
        <p:nvSpPr>
          <p:cNvPr id="4" name="文本框 14">
            <a:extLst>
              <a:ext uri="{FF2B5EF4-FFF2-40B4-BE49-F238E27FC236}">
                <a16:creationId xmlns:a16="http://schemas.microsoft.com/office/drawing/2014/main" id="{480B7185-C19F-B5B1-839E-04232A748415}"/>
              </a:ext>
            </a:extLst>
          </p:cNvPr>
          <p:cNvSpPr txBox="1"/>
          <p:nvPr/>
        </p:nvSpPr>
        <p:spPr>
          <a:xfrm>
            <a:off x="225411" y="171859"/>
            <a:ext cx="1157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Aptos Black" panose="020B0004020202020204" pitchFamily="34" charset="0"/>
              </a:rPr>
              <a:t>Sample Planogram</a:t>
            </a:r>
            <a:endParaRPr kumimoji="1" lang="zh-CN" altLang="en-US" sz="4000" b="1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97A3FB7-15D6-AC5B-8803-158BFC3A1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77" y="6397958"/>
            <a:ext cx="310037" cy="3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86057"/>
      </p:ext>
    </p:extLst>
  </p:cSld>
  <p:clrMapOvr>
    <a:masterClrMapping/>
  </p:clrMapOvr>
  <p:transition spd="slow" advTm="473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909D0D1F-15F0-B355-6C48-EAE0B4170D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020" y="-31227"/>
            <a:ext cx="12287681" cy="6896687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0B410249-E2C7-BBBA-2AF3-3CBC0A73160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8253" y="838200"/>
            <a:ext cx="11791347" cy="4184966"/>
            <a:chOff x="326261" y="631267"/>
            <a:chExt cx="11791347" cy="4184966"/>
          </a:xfrm>
        </p:grpSpPr>
        <p:sp>
          <p:nvSpPr>
            <p:cNvPr id="39" name="图形">
              <a:extLst>
                <a:ext uri="{FF2B5EF4-FFF2-40B4-BE49-F238E27FC236}">
                  <a16:creationId xmlns:a16="http://schemas.microsoft.com/office/drawing/2014/main" id="{4737D944-C2A7-E33A-A1F2-4009C9DCFB2B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326261" y="932492"/>
              <a:ext cx="11791347" cy="3883741"/>
            </a:xfrm>
            <a:prstGeom prst="rect">
              <a:avLst/>
            </a:prstGeom>
            <a:gradFill>
              <a:gsLst>
                <a:gs pos="100000">
                  <a:srgbClr val="005187">
                    <a:alpha val="84000"/>
                  </a:srgbClr>
                </a:gs>
                <a:gs pos="6600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42" name="图形">
              <a:extLst>
                <a:ext uri="{FF2B5EF4-FFF2-40B4-BE49-F238E27FC236}">
                  <a16:creationId xmlns:a16="http://schemas.microsoft.com/office/drawing/2014/main" id="{8EF6864A-3E29-45B6-837F-115B986BB7B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2"/>
              </p:custDataLst>
            </p:nvPr>
          </p:nvSpPr>
          <p:spPr>
            <a:xfrm>
              <a:off x="492950" y="631267"/>
              <a:ext cx="588645" cy="588645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AC4EC43-A5C1-59C8-C8AA-B93551227D5A}"/>
              </a:ext>
            </a:extLst>
          </p:cNvPr>
          <p:cNvSpPr/>
          <p:nvPr/>
        </p:nvSpPr>
        <p:spPr>
          <a:xfrm>
            <a:off x="1699298" y="6056689"/>
            <a:ext cx="8670009" cy="523220"/>
          </a:xfrm>
          <a:prstGeom prst="roundRect">
            <a:avLst>
              <a:gd name="adj" fmla="val 50000"/>
            </a:avLst>
          </a:prstGeom>
          <a:solidFill>
            <a:srgbClr val="0051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AF7F4A-9B90-CAC2-F014-D5CA3256840D}"/>
              </a:ext>
            </a:extLst>
          </p:cNvPr>
          <p:cNvSpPr txBox="1"/>
          <p:nvPr/>
        </p:nvSpPr>
        <p:spPr>
          <a:xfrm>
            <a:off x="2135325" y="6065893"/>
            <a:ext cx="792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  <a:latin typeface="+mj-lt"/>
                <a:ea typeface="Lantinghei TC Demibold" panose="03000509000000000000" pitchFamily="66" charset="-120"/>
              </a:rPr>
              <a:t>More than 1100 SKUs</a:t>
            </a:r>
            <a:endParaRPr lang="en-TW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C50DFA7-AB88-8501-3138-967841E2B48C}"/>
              </a:ext>
            </a:extLst>
          </p:cNvPr>
          <p:cNvSpPr txBox="1"/>
          <p:nvPr/>
        </p:nvSpPr>
        <p:spPr>
          <a:xfrm>
            <a:off x="565905" y="1371600"/>
            <a:ext cx="484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sz="2800" b="1" dirty="0">
                <a:solidFill>
                  <a:srgbClr val="F4854A"/>
                </a:solidFill>
                <a:latin typeface="Aptos" panose="020B0004020202020204" pitchFamily="34" charset="0"/>
              </a:rPr>
              <a:t>Network Key </a:t>
            </a:r>
            <a:r>
              <a:rPr lang="en-TW" altLang="zh-CN" sz="2800" b="1">
                <a:solidFill>
                  <a:srgbClr val="F4854A"/>
                </a:solidFill>
                <a:latin typeface="Aptos" panose="020B0004020202020204" pitchFamily="34" charset="0"/>
              </a:rPr>
              <a:t>Product Line</a:t>
            </a:r>
            <a:r>
              <a:rPr lang="de-DE" altLang="zh-CN" sz="2800" b="1" dirty="0">
                <a:solidFill>
                  <a:srgbClr val="F4854A"/>
                </a:solidFill>
                <a:latin typeface="Aptos" panose="020B0004020202020204" pitchFamily="34" charset="0"/>
              </a:rPr>
              <a:t>s</a:t>
            </a:r>
            <a:endParaRPr lang="en-TW" altLang="zh-CN" sz="2800" b="1" dirty="0">
              <a:solidFill>
                <a:srgbClr val="F4854A"/>
              </a:solidFill>
              <a:latin typeface="Aptos" panose="020B00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48E441C-2613-05BA-0158-138898E319AE}"/>
              </a:ext>
            </a:extLst>
          </p:cNvPr>
          <p:cNvGrpSpPr/>
          <p:nvPr/>
        </p:nvGrpSpPr>
        <p:grpSpPr>
          <a:xfrm>
            <a:off x="-33020" y="-32032"/>
            <a:ext cx="5626100" cy="799759"/>
            <a:chOff x="-33020" y="-32032"/>
            <a:chExt cx="5626100" cy="799759"/>
          </a:xfrm>
        </p:grpSpPr>
        <p:sp>
          <p:nvSpPr>
            <p:cNvPr id="10" name="header back">
              <a:extLst>
                <a:ext uri="{FF2B5EF4-FFF2-40B4-BE49-F238E27FC236}">
                  <a16:creationId xmlns:a16="http://schemas.microsoft.com/office/drawing/2014/main" id="{A4293603-E996-5836-A495-29F5C9B4B794}"/>
                </a:ext>
              </a:extLst>
            </p:cNvPr>
            <p:cNvSpPr/>
            <p:nvPr/>
          </p:nvSpPr>
          <p:spPr>
            <a:xfrm rot="10800000">
              <a:off x="-33020" y="-32032"/>
              <a:ext cx="5447425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product higlight">
              <a:extLst>
                <a:ext uri="{FF2B5EF4-FFF2-40B4-BE49-F238E27FC236}">
                  <a16:creationId xmlns:a16="http://schemas.microsoft.com/office/drawing/2014/main" id="{C3107E94-D89B-493E-95E2-3CBF5114E3C6}"/>
                </a:ext>
              </a:extLst>
            </p:cNvPr>
            <p:cNvSpPr txBox="1"/>
            <p:nvPr/>
          </p:nvSpPr>
          <p:spPr>
            <a:xfrm>
              <a:off x="255891" y="-806"/>
              <a:ext cx="5337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  <a:endParaRPr kumimoji="1" lang="zh-CN" altLang="en-US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3C65B189-CF24-1AF4-1230-FCFFBFD0A6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729" y="418788"/>
            <a:ext cx="2876891" cy="519279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7E39493A-6191-C874-9005-76754E127B83}"/>
              </a:ext>
            </a:extLst>
          </p:cNvPr>
          <p:cNvGrpSpPr/>
          <p:nvPr/>
        </p:nvGrpSpPr>
        <p:grpSpPr>
          <a:xfrm>
            <a:off x="1242602" y="1981200"/>
            <a:ext cx="9706795" cy="1769054"/>
            <a:chOff x="1003587" y="1961297"/>
            <a:chExt cx="9706795" cy="1769054"/>
          </a:xfrm>
          <a:effectLst>
            <a:outerShdw blurRad="76200" dist="38100" dir="6300000" sx="102000" sy="102000" algn="t" rotWithShape="0">
              <a:prstClr val="black">
                <a:alpha val="15000"/>
              </a:prstClr>
            </a:outerShdw>
          </a:effectLst>
        </p:grpSpPr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F49799AC-B4A8-1BE4-0CA1-85C29B1F3CFE}"/>
                </a:ext>
              </a:extLst>
            </p:cNvPr>
            <p:cNvGrpSpPr/>
            <p:nvPr/>
          </p:nvGrpSpPr>
          <p:grpSpPr>
            <a:xfrm>
              <a:off x="1003587" y="1961297"/>
              <a:ext cx="1667621" cy="1769054"/>
              <a:chOff x="865487" y="1961297"/>
              <a:chExt cx="1667621" cy="1769054"/>
            </a:xfrm>
          </p:grpSpPr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8BF75A06-BE9C-FBA0-D481-C13CC8272DE3}"/>
                  </a:ext>
                </a:extLst>
              </p:cNvPr>
              <p:cNvSpPr/>
              <p:nvPr/>
            </p:nvSpPr>
            <p:spPr>
              <a:xfrm>
                <a:off x="865487" y="1961297"/>
                <a:ext cx="1667621" cy="1667622"/>
              </a:xfrm>
              <a:prstGeom prst="ellipse">
                <a:avLst/>
              </a:prstGeom>
              <a:blipFill dpi="0"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78" name="圆角矩形 77">
                <a:extLst>
                  <a:ext uri="{FF2B5EF4-FFF2-40B4-BE49-F238E27FC236}">
                    <a16:creationId xmlns:a16="http://schemas.microsoft.com/office/drawing/2014/main" id="{8CBA1723-BA3C-5770-C16D-971965C1FB3D}"/>
                  </a:ext>
                </a:extLst>
              </p:cNvPr>
              <p:cNvSpPr/>
              <p:nvPr/>
            </p:nvSpPr>
            <p:spPr>
              <a:xfrm>
                <a:off x="865487" y="3351129"/>
                <a:ext cx="1667621" cy="379222"/>
              </a:xfrm>
              <a:prstGeom prst="roundRect">
                <a:avLst>
                  <a:gd name="adj" fmla="val 50000"/>
                </a:avLst>
              </a:prstGeom>
              <a:solidFill>
                <a:srgbClr val="005187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Racks &amp; Cabinets</a:t>
                </a:r>
              </a:p>
            </p:txBody>
          </p:sp>
        </p:grp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E1C59B76-854F-8AA8-8B74-978BDBD69CC5}"/>
                </a:ext>
              </a:extLst>
            </p:cNvPr>
            <p:cNvGrpSpPr/>
            <p:nvPr/>
          </p:nvGrpSpPr>
          <p:grpSpPr>
            <a:xfrm>
              <a:off x="3013381" y="1961297"/>
              <a:ext cx="1667621" cy="1769054"/>
              <a:chOff x="865487" y="1961297"/>
              <a:chExt cx="1667621" cy="1769054"/>
            </a:xfrm>
          </p:grpSpPr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0BD33304-EDB0-535F-A8BA-9D21B378AE64}"/>
                  </a:ext>
                </a:extLst>
              </p:cNvPr>
              <p:cNvSpPr/>
              <p:nvPr/>
            </p:nvSpPr>
            <p:spPr>
              <a:xfrm>
                <a:off x="865487" y="1961297"/>
                <a:ext cx="1667621" cy="1667622"/>
              </a:xfrm>
              <a:prstGeom prst="ellipse">
                <a:avLst/>
              </a:prstGeom>
              <a:blipFill dpi="0" rotWithShape="1">
                <a:blip r:embed="rId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1000" b="16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05" name="圆角矩形 104">
                <a:extLst>
                  <a:ext uri="{FF2B5EF4-FFF2-40B4-BE49-F238E27FC236}">
                    <a16:creationId xmlns:a16="http://schemas.microsoft.com/office/drawing/2014/main" id="{EC148146-4A1A-A610-680C-5BF45317FA1C}"/>
                  </a:ext>
                </a:extLst>
              </p:cNvPr>
              <p:cNvSpPr/>
              <p:nvPr/>
            </p:nvSpPr>
            <p:spPr>
              <a:xfrm>
                <a:off x="865487" y="3351129"/>
                <a:ext cx="1667621" cy="379222"/>
              </a:xfrm>
              <a:prstGeom prst="roundRect">
                <a:avLst>
                  <a:gd name="adj" fmla="val 50000"/>
                </a:avLst>
              </a:prstGeom>
              <a:solidFill>
                <a:srgbClr val="005187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Switches</a:t>
                </a:r>
              </a:p>
            </p:txBody>
          </p: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596505F3-4BD1-CDF4-DF06-CE3F295DE6AE}"/>
                </a:ext>
              </a:extLst>
            </p:cNvPr>
            <p:cNvGrpSpPr/>
            <p:nvPr/>
          </p:nvGrpSpPr>
          <p:grpSpPr>
            <a:xfrm>
              <a:off x="5023174" y="1961297"/>
              <a:ext cx="1667621" cy="1769054"/>
              <a:chOff x="865487" y="1961297"/>
              <a:chExt cx="1667621" cy="1769054"/>
            </a:xfrm>
          </p:grpSpPr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A5D5DACC-7A3D-14DA-E463-5C1BE2D614A7}"/>
                  </a:ext>
                </a:extLst>
              </p:cNvPr>
              <p:cNvSpPr/>
              <p:nvPr/>
            </p:nvSpPr>
            <p:spPr>
              <a:xfrm>
                <a:off x="865487" y="1961297"/>
                <a:ext cx="1667621" cy="1667622"/>
              </a:xfrm>
              <a:prstGeom prst="ellipse">
                <a:avLst/>
              </a:prstGeom>
              <a:blipFill dpi="0"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08" name="圆角矩形 107">
                <a:extLst>
                  <a:ext uri="{FF2B5EF4-FFF2-40B4-BE49-F238E27FC236}">
                    <a16:creationId xmlns:a16="http://schemas.microsoft.com/office/drawing/2014/main" id="{0362D874-3D9E-18DA-62B4-EAD1B5BA809C}"/>
                  </a:ext>
                </a:extLst>
              </p:cNvPr>
              <p:cNvSpPr/>
              <p:nvPr/>
            </p:nvSpPr>
            <p:spPr>
              <a:xfrm>
                <a:off x="865487" y="3351129"/>
                <a:ext cx="1667621" cy="379222"/>
              </a:xfrm>
              <a:prstGeom prst="roundRect">
                <a:avLst>
                  <a:gd name="adj" fmla="val 50000"/>
                </a:avLst>
              </a:prstGeom>
              <a:solidFill>
                <a:srgbClr val="005187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Power over Ethernet</a:t>
                </a:r>
              </a:p>
            </p:txBody>
          </p:sp>
        </p:grp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B1E9D93C-E3BF-6F4F-0185-A938BD7CEBFB}"/>
                </a:ext>
              </a:extLst>
            </p:cNvPr>
            <p:cNvGrpSpPr/>
            <p:nvPr/>
          </p:nvGrpSpPr>
          <p:grpSpPr>
            <a:xfrm>
              <a:off x="9042761" y="1961297"/>
              <a:ext cx="1667621" cy="1769054"/>
              <a:chOff x="865487" y="1961297"/>
              <a:chExt cx="1667621" cy="1769054"/>
            </a:xfrm>
          </p:grpSpPr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BB58B98E-EEFE-070C-C0BE-D277E296B747}"/>
                  </a:ext>
                </a:extLst>
              </p:cNvPr>
              <p:cNvSpPr/>
              <p:nvPr/>
            </p:nvSpPr>
            <p:spPr>
              <a:xfrm>
                <a:off x="865487" y="1961297"/>
                <a:ext cx="1667621" cy="1667622"/>
              </a:xfrm>
              <a:prstGeom prst="ellipse">
                <a:avLst/>
              </a:prstGeom>
              <a:blipFill dpi="0" rotWithShape="1">
                <a:blip r:embed="rId10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t="1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11" name="圆角矩形 110">
                <a:extLst>
                  <a:ext uri="{FF2B5EF4-FFF2-40B4-BE49-F238E27FC236}">
                    <a16:creationId xmlns:a16="http://schemas.microsoft.com/office/drawing/2014/main" id="{4E127E21-20B5-4705-E0A0-8857A727EE15}"/>
                  </a:ext>
                </a:extLst>
              </p:cNvPr>
              <p:cNvSpPr/>
              <p:nvPr/>
            </p:nvSpPr>
            <p:spPr>
              <a:xfrm>
                <a:off x="865487" y="3351129"/>
                <a:ext cx="1667621" cy="379222"/>
              </a:xfrm>
              <a:prstGeom prst="roundRect">
                <a:avLst>
                  <a:gd name="adj" fmla="val 50000"/>
                </a:avLst>
              </a:prstGeom>
              <a:solidFill>
                <a:srgbClr val="005187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Network Cables</a:t>
                </a:r>
              </a:p>
            </p:txBody>
          </p:sp>
        </p:grp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CC888070-8CAD-4A01-BDD4-AD6A81E13C3F}"/>
                </a:ext>
              </a:extLst>
            </p:cNvPr>
            <p:cNvGrpSpPr/>
            <p:nvPr/>
          </p:nvGrpSpPr>
          <p:grpSpPr>
            <a:xfrm>
              <a:off x="7032967" y="1961297"/>
              <a:ext cx="1667621" cy="1769054"/>
              <a:chOff x="865487" y="1961297"/>
              <a:chExt cx="1667621" cy="1769054"/>
            </a:xfrm>
          </p:grpSpPr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E7B2F5FC-F303-97AA-41FF-DAADEBE2D6CB}"/>
                  </a:ext>
                </a:extLst>
              </p:cNvPr>
              <p:cNvSpPr/>
              <p:nvPr/>
            </p:nvSpPr>
            <p:spPr>
              <a:xfrm>
                <a:off x="865487" y="1961297"/>
                <a:ext cx="1667621" cy="1667622"/>
              </a:xfrm>
              <a:prstGeom prst="ellipse">
                <a:avLst/>
              </a:prstGeom>
              <a:blipFill dpi="0" rotWithShape="1">
                <a:blip r:embed="rId11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b="16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14" name="圆角矩形 113">
                <a:extLst>
                  <a:ext uri="{FF2B5EF4-FFF2-40B4-BE49-F238E27FC236}">
                    <a16:creationId xmlns:a16="http://schemas.microsoft.com/office/drawing/2014/main" id="{2C73774A-80CB-97BB-CC2D-CD651B7E0100}"/>
                  </a:ext>
                </a:extLst>
              </p:cNvPr>
              <p:cNvSpPr/>
              <p:nvPr/>
            </p:nvSpPr>
            <p:spPr>
              <a:xfrm>
                <a:off x="865487" y="3351129"/>
                <a:ext cx="1667621" cy="379222"/>
              </a:xfrm>
              <a:prstGeom prst="roundRect">
                <a:avLst>
                  <a:gd name="adj" fmla="val 50000"/>
                </a:avLst>
              </a:prstGeom>
              <a:solidFill>
                <a:srgbClr val="005187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Patch </a:t>
                </a:r>
                <a:br>
                  <a:rPr kumimoji="1" lang="en" altLang="zh-CN" dirty="0">
                    <a:latin typeface="Aptos" panose="020B0004020202020204" pitchFamily="34" charset="0"/>
                  </a:rPr>
                </a:br>
                <a:r>
                  <a:rPr kumimoji="1" lang="en" altLang="zh-CN" dirty="0">
                    <a:latin typeface="Aptos" panose="020B0004020202020204" pitchFamily="34" charset="0"/>
                  </a:rPr>
                  <a:t>Panels</a:t>
                </a:r>
              </a:p>
            </p:txBody>
          </p:sp>
        </p:grp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9AE32BA7-EB88-2DF9-A8E1-EEB3BD2AE95B}"/>
              </a:ext>
            </a:extLst>
          </p:cNvPr>
          <p:cNvGrpSpPr/>
          <p:nvPr/>
        </p:nvGrpSpPr>
        <p:grpSpPr>
          <a:xfrm>
            <a:off x="1050707" y="3920423"/>
            <a:ext cx="7998516" cy="1769054"/>
            <a:chOff x="2135325" y="3900520"/>
            <a:chExt cx="7998516" cy="1769054"/>
          </a:xfrm>
        </p:grpSpPr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4CFB8D0B-5CE6-0446-0B6C-1808637FE49B}"/>
                </a:ext>
              </a:extLst>
            </p:cNvPr>
            <p:cNvGrpSpPr/>
            <p:nvPr/>
          </p:nvGrpSpPr>
          <p:grpSpPr>
            <a:xfrm>
              <a:off x="2135325" y="3900520"/>
              <a:ext cx="1667621" cy="1769054"/>
              <a:chOff x="865487" y="1961297"/>
              <a:chExt cx="1667621" cy="1769054"/>
            </a:xfrm>
          </p:grpSpPr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E5520E3D-1741-4558-8571-0DEA072F42CA}"/>
                  </a:ext>
                </a:extLst>
              </p:cNvPr>
              <p:cNvSpPr/>
              <p:nvPr/>
            </p:nvSpPr>
            <p:spPr>
              <a:xfrm>
                <a:off x="865487" y="1961297"/>
                <a:ext cx="1667621" cy="1667622"/>
              </a:xfrm>
              <a:prstGeom prst="ellipse">
                <a:avLst/>
              </a:prstGeom>
              <a:blipFill dpi="0" rotWithShape="1">
                <a:blip r:embed="rId1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1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17" name="圆角矩形 116">
                <a:extLst>
                  <a:ext uri="{FF2B5EF4-FFF2-40B4-BE49-F238E27FC236}">
                    <a16:creationId xmlns:a16="http://schemas.microsoft.com/office/drawing/2014/main" id="{85B1E303-9F26-6173-0623-32A3A3787643}"/>
                  </a:ext>
                </a:extLst>
              </p:cNvPr>
              <p:cNvSpPr/>
              <p:nvPr/>
            </p:nvSpPr>
            <p:spPr>
              <a:xfrm>
                <a:off x="865487" y="3351129"/>
                <a:ext cx="1667621" cy="379222"/>
              </a:xfrm>
              <a:prstGeom prst="roundRect">
                <a:avLst>
                  <a:gd name="adj" fmla="val 50000"/>
                </a:avLst>
              </a:prstGeom>
              <a:solidFill>
                <a:srgbClr val="005187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Installation Equipment</a:t>
                </a:r>
              </a:p>
            </p:txBody>
          </p:sp>
        </p:grp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6DB5D048-2543-09C1-3D46-CA81256CD2D6}"/>
                </a:ext>
              </a:extLst>
            </p:cNvPr>
            <p:cNvGrpSpPr/>
            <p:nvPr/>
          </p:nvGrpSpPr>
          <p:grpSpPr>
            <a:xfrm>
              <a:off x="4245623" y="3900520"/>
              <a:ext cx="1667621" cy="1769054"/>
              <a:chOff x="865487" y="1961297"/>
              <a:chExt cx="1667621" cy="1769054"/>
            </a:xfrm>
          </p:grpSpPr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FBB0A0C9-5BF8-D193-2B25-5EF4134DE130}"/>
                  </a:ext>
                </a:extLst>
              </p:cNvPr>
              <p:cNvSpPr/>
              <p:nvPr/>
            </p:nvSpPr>
            <p:spPr>
              <a:xfrm>
                <a:off x="865487" y="1961297"/>
                <a:ext cx="1667621" cy="1667622"/>
              </a:xfrm>
              <a:prstGeom prst="ellipse">
                <a:avLst/>
              </a:prstGeom>
              <a:blipFill dpi="0" rotWithShape="1">
                <a:blip r:embed="rId1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b="16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20" name="圆角矩形 119">
                <a:extLst>
                  <a:ext uri="{FF2B5EF4-FFF2-40B4-BE49-F238E27FC236}">
                    <a16:creationId xmlns:a16="http://schemas.microsoft.com/office/drawing/2014/main" id="{CFD3A30C-B79D-3210-D4EA-BD117688FC49}"/>
                  </a:ext>
                </a:extLst>
              </p:cNvPr>
              <p:cNvSpPr/>
              <p:nvPr/>
            </p:nvSpPr>
            <p:spPr>
              <a:xfrm>
                <a:off x="865487" y="3351129"/>
                <a:ext cx="1667621" cy="379222"/>
              </a:xfrm>
              <a:prstGeom prst="roundRect">
                <a:avLst>
                  <a:gd name="adj" fmla="val 50000"/>
                </a:avLst>
              </a:prstGeom>
              <a:solidFill>
                <a:srgbClr val="005187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PDUs</a:t>
                </a:r>
              </a:p>
            </p:txBody>
          </p: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5005A2F3-F97A-41C6-03A3-69D090D7BAAC}"/>
                </a:ext>
              </a:extLst>
            </p:cNvPr>
            <p:cNvGrpSpPr/>
            <p:nvPr/>
          </p:nvGrpSpPr>
          <p:grpSpPr>
            <a:xfrm>
              <a:off x="8466220" y="3900520"/>
              <a:ext cx="1667621" cy="1769054"/>
              <a:chOff x="865487" y="1961297"/>
              <a:chExt cx="1667621" cy="1769054"/>
            </a:xfrm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6DF5FF7A-4DB7-E9F5-D073-A438B2FE2A88}"/>
                  </a:ext>
                </a:extLst>
              </p:cNvPr>
              <p:cNvSpPr/>
              <p:nvPr/>
            </p:nvSpPr>
            <p:spPr>
              <a:xfrm>
                <a:off x="865487" y="1961297"/>
                <a:ext cx="1667621" cy="1667622"/>
              </a:xfrm>
              <a:prstGeom prst="ellipse">
                <a:avLst/>
              </a:prstGeom>
              <a:blipFill dpi="0" rotWithShape="1">
                <a:blip r:embed="rId1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b="16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26" name="圆角矩形 125">
                <a:extLst>
                  <a:ext uri="{FF2B5EF4-FFF2-40B4-BE49-F238E27FC236}">
                    <a16:creationId xmlns:a16="http://schemas.microsoft.com/office/drawing/2014/main" id="{09DF0B53-CE2E-90C0-1924-2CC4DB385CBD}"/>
                  </a:ext>
                </a:extLst>
              </p:cNvPr>
              <p:cNvSpPr/>
              <p:nvPr/>
            </p:nvSpPr>
            <p:spPr>
              <a:xfrm>
                <a:off x="865487" y="3351129"/>
                <a:ext cx="1667621" cy="379222"/>
              </a:xfrm>
              <a:prstGeom prst="roundRect">
                <a:avLst>
                  <a:gd name="adj" fmla="val 50000"/>
                </a:avLst>
              </a:prstGeom>
              <a:solidFill>
                <a:srgbClr val="005187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Transceivers</a:t>
                </a:r>
              </a:p>
            </p:txBody>
          </p:sp>
        </p:grpSp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1B2AB043-2757-F0F9-11FB-B1545B911E74}"/>
                </a:ext>
              </a:extLst>
            </p:cNvPr>
            <p:cNvGrpSpPr/>
            <p:nvPr/>
          </p:nvGrpSpPr>
          <p:grpSpPr>
            <a:xfrm>
              <a:off x="6355921" y="3900520"/>
              <a:ext cx="1667621" cy="1769054"/>
              <a:chOff x="865487" y="1961297"/>
              <a:chExt cx="1667621" cy="1769054"/>
            </a:xfrm>
          </p:grpSpPr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67D6FB7E-1C35-9882-4162-488A16CA7333}"/>
                  </a:ext>
                </a:extLst>
              </p:cNvPr>
              <p:cNvSpPr/>
              <p:nvPr/>
            </p:nvSpPr>
            <p:spPr>
              <a:xfrm>
                <a:off x="865487" y="1961297"/>
                <a:ext cx="1667621" cy="1667622"/>
              </a:xfrm>
              <a:prstGeom prst="ellipse">
                <a:avLst/>
              </a:prstGeom>
              <a:blipFill dpi="0"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29" name="圆角矩形 128">
                <a:extLst>
                  <a:ext uri="{FF2B5EF4-FFF2-40B4-BE49-F238E27FC236}">
                    <a16:creationId xmlns:a16="http://schemas.microsoft.com/office/drawing/2014/main" id="{7ACA5C28-C5ED-042E-968C-7C0D1575BE6B}"/>
                  </a:ext>
                </a:extLst>
              </p:cNvPr>
              <p:cNvSpPr/>
              <p:nvPr/>
            </p:nvSpPr>
            <p:spPr>
              <a:xfrm>
                <a:off x="865487" y="3351129"/>
                <a:ext cx="1667621" cy="379222"/>
              </a:xfrm>
              <a:prstGeom prst="roundRect">
                <a:avLst>
                  <a:gd name="adj" fmla="val 50000"/>
                </a:avLst>
              </a:prstGeom>
              <a:solidFill>
                <a:srgbClr val="005187">
                  <a:alpha val="876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kumimoji="1" lang="en" altLang="zh-CN" dirty="0">
                    <a:latin typeface="Aptos" panose="020B0004020202020204" pitchFamily="34" charset="0"/>
                  </a:rPr>
                  <a:t>Media Converters</a:t>
                </a: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04CA2AD8-6908-F199-8660-8C38FDCD8335}"/>
              </a:ext>
            </a:extLst>
          </p:cNvPr>
          <p:cNvGrpSpPr/>
          <p:nvPr/>
        </p:nvGrpSpPr>
        <p:grpSpPr>
          <a:xfrm>
            <a:off x="9214553" y="3834754"/>
            <a:ext cx="2163314" cy="2163314"/>
            <a:chOff x="10198529" y="3848720"/>
            <a:chExt cx="2163314" cy="216331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E282CEFA-C385-5C65-291C-55B918250F6A}"/>
                </a:ext>
              </a:extLst>
            </p:cNvPr>
            <p:cNvGrpSpPr/>
            <p:nvPr/>
          </p:nvGrpSpPr>
          <p:grpSpPr>
            <a:xfrm>
              <a:off x="10198529" y="3848720"/>
              <a:ext cx="2163314" cy="2163314"/>
              <a:chOff x="10198529" y="3848720"/>
              <a:chExt cx="2163314" cy="2163314"/>
            </a:xfrm>
          </p:grpSpPr>
          <p:sp>
            <p:nvSpPr>
              <p:cNvPr id="12" name="Oval 51">
                <a:extLst>
                  <a:ext uri="{FF2B5EF4-FFF2-40B4-BE49-F238E27FC236}">
                    <a16:creationId xmlns:a16="http://schemas.microsoft.com/office/drawing/2014/main" id="{42F3F2AC-17C6-DBF1-82F5-2E642C301EAB}"/>
                  </a:ext>
                </a:extLst>
              </p:cNvPr>
              <p:cNvSpPr/>
              <p:nvPr/>
            </p:nvSpPr>
            <p:spPr>
              <a:xfrm>
                <a:off x="10198529" y="3848720"/>
                <a:ext cx="2163314" cy="2163314"/>
              </a:xfrm>
              <a:prstGeom prst="ellipse">
                <a:avLst/>
              </a:prstGeom>
              <a:solidFill>
                <a:srgbClr val="F3783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ITC Avant Garde Std Md" panose="020B0602020202020204" pitchFamily="34" charset="0"/>
                </a:endParaRPr>
              </a:p>
            </p:txBody>
          </p:sp>
          <p:sp>
            <p:nvSpPr>
              <p:cNvPr id="13" name="TextBox 52">
                <a:extLst>
                  <a:ext uri="{FF2B5EF4-FFF2-40B4-BE49-F238E27FC236}">
                    <a16:creationId xmlns:a16="http://schemas.microsoft.com/office/drawing/2014/main" id="{B6FED72E-424B-FEF8-2996-58D59BA0AF23}"/>
                  </a:ext>
                </a:extLst>
              </p:cNvPr>
              <p:cNvSpPr txBox="1"/>
              <p:nvPr/>
            </p:nvSpPr>
            <p:spPr>
              <a:xfrm>
                <a:off x="10203045" y="4084285"/>
                <a:ext cx="21549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Cloud </a:t>
                </a:r>
                <a:endParaRPr lang="de-DE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  <a:p>
                <a:pPr algn="ctr"/>
                <a:r>
                  <a:rPr lang="en-TW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Management</a:t>
                </a:r>
              </a:p>
            </p:txBody>
          </p:sp>
        </p:grpSp>
        <p:pic>
          <p:nvPicPr>
            <p:cNvPr id="6" name="Picture 53">
              <a:extLst>
                <a:ext uri="{FF2B5EF4-FFF2-40B4-BE49-F238E27FC236}">
                  <a16:creationId xmlns:a16="http://schemas.microsoft.com/office/drawing/2014/main" id="{E8E86DD2-582B-BB1C-E3F7-C65573788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792074" y="4689216"/>
              <a:ext cx="974628" cy="584775"/>
            </a:xfrm>
            <a:prstGeom prst="rect">
              <a:avLst/>
            </a:prstGeom>
          </p:spPr>
        </p:pic>
        <p:sp>
          <p:nvSpPr>
            <p:cNvPr id="8" name="TextBox 54">
              <a:extLst>
                <a:ext uri="{FF2B5EF4-FFF2-40B4-BE49-F238E27FC236}">
                  <a16:creationId xmlns:a16="http://schemas.microsoft.com/office/drawing/2014/main" id="{AC02872D-BAFC-7263-47B4-38E5D409C98D}"/>
                </a:ext>
              </a:extLst>
            </p:cNvPr>
            <p:cNvSpPr txBox="1"/>
            <p:nvPr/>
          </p:nvSpPr>
          <p:spPr>
            <a:xfrm>
              <a:off x="10902811" y="5324740"/>
              <a:ext cx="974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ptos" panose="020B0004020202020204" pitchFamily="34" charset="0"/>
                </a:rPr>
                <a:t>P</a:t>
              </a:r>
              <a:r>
                <a:rPr lang="en-TW" sz="1000">
                  <a:solidFill>
                    <a:schemeClr val="bg1"/>
                  </a:solidFill>
                  <a:latin typeface="Aptos" panose="020B0004020202020204" pitchFamily="34" charset="0"/>
                </a:rPr>
                <a:t>owered by</a:t>
              </a:r>
            </a:p>
          </p:txBody>
        </p:sp>
        <p:pic>
          <p:nvPicPr>
            <p:cNvPr id="11" name="Picture 55">
              <a:extLst>
                <a:ext uri="{FF2B5EF4-FFF2-40B4-BE49-F238E27FC236}">
                  <a16:creationId xmlns:a16="http://schemas.microsoft.com/office/drawing/2014/main" id="{25A8F89B-AC22-30AC-2636-EC047426B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785333" y="5495800"/>
              <a:ext cx="981369" cy="192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437369"/>
      </p:ext>
    </p:extLst>
  </p:cSld>
  <p:clrMapOvr>
    <a:masterClrMapping/>
  </p:clrMapOvr>
  <p:transition spd="slow" advTm="895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F0A26-1A11-4A87-ECDB-A0E5F9AA3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2053AF2C-D16F-E361-27EC-3018E89DC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FCA917E4-7FE6-576B-B663-B1E4C2823D35}"/>
              </a:ext>
            </a:extLst>
          </p:cNvPr>
          <p:cNvGrpSpPr/>
          <p:nvPr/>
        </p:nvGrpSpPr>
        <p:grpSpPr>
          <a:xfrm>
            <a:off x="248252" y="838200"/>
            <a:ext cx="4857147" cy="4184966"/>
            <a:chOff x="326260" y="631267"/>
            <a:chExt cx="4857147" cy="4184966"/>
          </a:xfrm>
        </p:grpSpPr>
        <p:sp>
          <p:nvSpPr>
            <p:cNvPr id="27" name="图形">
              <a:extLst>
                <a:ext uri="{FF2B5EF4-FFF2-40B4-BE49-F238E27FC236}">
                  <a16:creationId xmlns:a16="http://schemas.microsoft.com/office/drawing/2014/main" id="{4DD5250C-DFF8-DE48-1FEC-73C97F3C5A49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326260" y="932492"/>
              <a:ext cx="4857147" cy="3883741"/>
            </a:xfrm>
            <a:prstGeom prst="rect">
              <a:avLst/>
            </a:prstGeom>
            <a:gradFill>
              <a:gsLst>
                <a:gs pos="100000">
                  <a:srgbClr val="005187">
                    <a:alpha val="84000"/>
                  </a:srgb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8" name="图形">
              <a:extLst>
                <a:ext uri="{FF2B5EF4-FFF2-40B4-BE49-F238E27FC236}">
                  <a16:creationId xmlns:a16="http://schemas.microsoft.com/office/drawing/2014/main" id="{CB116F3C-B03A-56F8-4A5C-A50475230F6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2950" y="631267"/>
              <a:ext cx="588645" cy="588645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52AF1FED-B683-5CDF-AF13-47DED03A6E0D}"/>
              </a:ext>
            </a:extLst>
          </p:cNvPr>
          <p:cNvGrpSpPr/>
          <p:nvPr/>
        </p:nvGrpSpPr>
        <p:grpSpPr>
          <a:xfrm>
            <a:off x="-26756" y="-7258"/>
            <a:ext cx="7586308" cy="799759"/>
            <a:chOff x="-26756" y="-7258"/>
            <a:chExt cx="7586308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C9B0425B-2B68-462F-AAEE-48D724F591D8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10EFE602-B946-37DE-33F2-2CC206B8F0FB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</a:p>
          </p:txBody>
        </p:sp>
      </p:grpSp>
      <p:pic>
        <p:nvPicPr>
          <p:cNvPr id="6" name="Grafik 9">
            <a:extLst>
              <a:ext uri="{FF2B5EF4-FFF2-40B4-BE49-F238E27FC236}">
                <a16:creationId xmlns:a16="http://schemas.microsoft.com/office/drawing/2014/main" id="{8582EBDD-9705-1CE0-E87B-8C36917AE4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617" y="182126"/>
            <a:ext cx="3045589" cy="549729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DA6DFB7F-2B32-0C09-478D-7AE2276B7B95}"/>
              </a:ext>
            </a:extLst>
          </p:cNvPr>
          <p:cNvGrpSpPr/>
          <p:nvPr/>
        </p:nvGrpSpPr>
        <p:grpSpPr>
          <a:xfrm>
            <a:off x="4740678" y="1326090"/>
            <a:ext cx="7336196" cy="5263083"/>
            <a:chOff x="4740678" y="1326090"/>
            <a:chExt cx="7336196" cy="5263083"/>
          </a:xfrm>
        </p:grpSpPr>
        <p:sp>
          <p:nvSpPr>
            <p:cNvPr id="41" name="图形">
              <a:extLst>
                <a:ext uri="{FF2B5EF4-FFF2-40B4-BE49-F238E27FC236}">
                  <a16:creationId xmlns:a16="http://schemas.microsoft.com/office/drawing/2014/main" id="{596DEDB0-20E3-BE25-6559-F3F6EF18E600}"/>
                </a:ext>
              </a:extLst>
            </p:cNvPr>
            <p:cNvSpPr/>
            <p:nvPr/>
          </p:nvSpPr>
          <p:spPr>
            <a:xfrm>
              <a:off x="5667270" y="1326090"/>
              <a:ext cx="3428794" cy="2458923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/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图形">
              <a:extLst>
                <a:ext uri="{FF2B5EF4-FFF2-40B4-BE49-F238E27FC236}">
                  <a16:creationId xmlns:a16="http://schemas.microsoft.com/office/drawing/2014/main" id="{EE1C3484-AC55-9DFE-9B54-2A8107BDE492}"/>
                </a:ext>
              </a:extLst>
            </p:cNvPr>
            <p:cNvSpPr/>
            <p:nvPr/>
          </p:nvSpPr>
          <p:spPr>
            <a:xfrm>
              <a:off x="4740678" y="3861904"/>
              <a:ext cx="3428794" cy="2727269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>
                    <a:alpha val="60000"/>
                  </a:srgbClr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图形">
              <a:extLst>
                <a:ext uri="{FF2B5EF4-FFF2-40B4-BE49-F238E27FC236}">
                  <a16:creationId xmlns:a16="http://schemas.microsoft.com/office/drawing/2014/main" id="{4F682FFF-B87A-C9E7-3100-4F27A9E3026F}"/>
                </a:ext>
              </a:extLst>
            </p:cNvPr>
            <p:cNvSpPr/>
            <p:nvPr/>
          </p:nvSpPr>
          <p:spPr>
            <a:xfrm>
              <a:off x="7890299" y="2241337"/>
              <a:ext cx="4186575" cy="3514372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>
                    <a:alpha val="59868"/>
                  </a:srgbClr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1CA70FE7-4D93-67A7-716D-2403BFD2D092}"/>
              </a:ext>
            </a:extLst>
          </p:cNvPr>
          <p:cNvSpPr/>
          <p:nvPr/>
        </p:nvSpPr>
        <p:spPr>
          <a:xfrm>
            <a:off x="235906" y="5443456"/>
            <a:ext cx="4700439" cy="652544"/>
          </a:xfrm>
          <a:prstGeom prst="roundRect">
            <a:avLst>
              <a:gd name="adj" fmla="val 50000"/>
            </a:avLst>
          </a:prstGeom>
          <a:solidFill>
            <a:srgbClr val="0051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55CEE862-46B6-DC9E-1317-B76C2CA55832}"/>
              </a:ext>
            </a:extLst>
          </p:cNvPr>
          <p:cNvSpPr txBox="1"/>
          <p:nvPr/>
        </p:nvSpPr>
        <p:spPr>
          <a:xfrm>
            <a:off x="695470" y="5585062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Racks &amp; Cabinets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Titel 2">
            <a:extLst>
              <a:ext uri="{FF2B5EF4-FFF2-40B4-BE49-F238E27FC236}">
                <a16:creationId xmlns:a16="http://schemas.microsoft.com/office/drawing/2014/main" id="{2736A0F9-1093-443F-4290-09FC2B660FB2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Racks &amp; Cabinets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F794924C-3865-1954-5C61-54BDA91418A3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Network and Server, floor-standing and wall-mount, 6U-48U, 450-1200 mm depth, IP20 and IP55, 10” and 19”, open and closed frame, assembled and flat pack, black and gray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2EBA024-E7BB-F174-CFDA-08B159C2582F}"/>
              </a:ext>
            </a:extLst>
          </p:cNvPr>
          <p:cNvGrpSpPr/>
          <p:nvPr/>
        </p:nvGrpSpPr>
        <p:grpSpPr>
          <a:xfrm>
            <a:off x="5354676" y="1702883"/>
            <a:ext cx="5659906" cy="4788117"/>
            <a:chOff x="5354676" y="1702883"/>
            <a:chExt cx="5659906" cy="4788117"/>
          </a:xfrm>
        </p:grpSpPr>
        <p:pic>
          <p:nvPicPr>
            <p:cNvPr id="5" name="图片 4" descr="图形用户界面&#10;&#10;AI 生成的内容可能不正确。">
              <a:extLst>
                <a:ext uri="{FF2B5EF4-FFF2-40B4-BE49-F238E27FC236}">
                  <a16:creationId xmlns:a16="http://schemas.microsoft.com/office/drawing/2014/main" id="{2EE7FE41-C647-DC49-E948-7E48121E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0171" y="1934482"/>
              <a:ext cx="2184411" cy="3854843"/>
            </a:xfrm>
            <a:prstGeom prst="rect">
              <a:avLst/>
            </a:prstGeom>
          </p:spPr>
        </p:pic>
        <p:pic>
          <p:nvPicPr>
            <p:cNvPr id="11" name="图片 10" descr="文本&#10;&#10;AI 生成的内容可能不正确。">
              <a:extLst>
                <a:ext uri="{FF2B5EF4-FFF2-40B4-BE49-F238E27FC236}">
                  <a16:creationId xmlns:a16="http://schemas.microsoft.com/office/drawing/2014/main" id="{7B602E07-F945-FD13-2FA6-5743EC4D3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4676" y="3951395"/>
              <a:ext cx="2080222" cy="2539605"/>
            </a:xfrm>
            <a:prstGeom prst="rect">
              <a:avLst/>
            </a:prstGeom>
          </p:spPr>
        </p:pic>
        <p:pic>
          <p:nvPicPr>
            <p:cNvPr id="13" name="图片 12" descr="电脑主机&#10;&#10;AI 生成的内容可能不正确。">
              <a:extLst>
                <a:ext uri="{FF2B5EF4-FFF2-40B4-BE49-F238E27FC236}">
                  <a16:creationId xmlns:a16="http://schemas.microsoft.com/office/drawing/2014/main" id="{2DDDD9EF-61CA-37B5-47BD-78EF1AC6E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781" y="1702883"/>
              <a:ext cx="2346756" cy="1701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5538351"/>
      </p:ext>
    </p:extLst>
  </p:cSld>
  <p:clrMapOvr>
    <a:masterClrMapping/>
  </p:clrMapOvr>
  <p:transition spd="slow" advTm="837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04DDB-E18F-A4B4-B64A-9D496EB77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647F282A-F8FF-7ABD-6C4D-630371F851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3800" y="0"/>
            <a:ext cx="8458200" cy="68701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7393F9-1A94-C1D8-074A-6D4C31FDB7F0}"/>
              </a:ext>
            </a:extLst>
          </p:cNvPr>
          <p:cNvSpPr/>
          <p:nvPr/>
        </p:nvSpPr>
        <p:spPr>
          <a:xfrm>
            <a:off x="-14886" y="-1"/>
            <a:ext cx="8549286" cy="6870117"/>
          </a:xfrm>
          <a:prstGeom prst="rect">
            <a:avLst/>
          </a:prstGeom>
          <a:gradFill flip="none" rotWithShape="1">
            <a:gsLst>
              <a:gs pos="0">
                <a:srgbClr val="005383">
                  <a:lumMod val="100000"/>
                </a:srgbClr>
              </a:gs>
              <a:gs pos="100000">
                <a:srgbClr val="0081C6">
                  <a:alpha val="0"/>
                </a:srgbClr>
              </a:gs>
              <a:gs pos="63000">
                <a:srgbClr val="0081C6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ITC Avant Garde Std Md" panose="020B06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49AD2-4AA4-2843-029A-021B9C0058A8}"/>
              </a:ext>
            </a:extLst>
          </p:cNvPr>
          <p:cNvSpPr txBox="1"/>
          <p:nvPr/>
        </p:nvSpPr>
        <p:spPr>
          <a:xfrm>
            <a:off x="612313" y="1209938"/>
            <a:ext cx="4763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  <a:latin typeface="Aptos" panose="020B0004020202020204" pitchFamily="34" charset="0"/>
              </a:rPr>
              <a:t>What</a:t>
            </a:r>
            <a:r>
              <a:rPr lang="de-DE" sz="24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Aptos" panose="020B0004020202020204" pitchFamily="34" charset="0"/>
              </a:rPr>
              <a:t>does</a:t>
            </a:r>
            <a:r>
              <a:rPr lang="de-DE" sz="2400" b="1" dirty="0">
                <a:solidFill>
                  <a:schemeClr val="bg1"/>
                </a:solidFill>
                <a:latin typeface="Aptos" panose="020B0004020202020204" pitchFamily="34" charset="0"/>
              </a:rPr>
              <a:t> Manhattan Products stand </a:t>
            </a:r>
            <a:r>
              <a:rPr lang="de-DE" sz="2400" b="1" dirty="0" err="1">
                <a:solidFill>
                  <a:schemeClr val="bg1"/>
                </a:solidFill>
                <a:latin typeface="Aptos" panose="020B0004020202020204" pitchFamily="34" charset="0"/>
              </a:rPr>
              <a:t>for</a:t>
            </a:r>
            <a:r>
              <a:rPr lang="de-DE" sz="2400" b="1" dirty="0">
                <a:solidFill>
                  <a:schemeClr val="bg1"/>
                </a:solidFill>
                <a:latin typeface="Aptos" panose="020B0004020202020204" pitchFamily="34" charset="0"/>
              </a:rPr>
              <a:t>?</a:t>
            </a:r>
            <a:endParaRPr lang="en-TW" sz="24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DEEC3-BFFB-6BED-9D61-7DFFDD3CD404}"/>
              </a:ext>
            </a:extLst>
          </p:cNvPr>
          <p:cNvGrpSpPr/>
          <p:nvPr/>
        </p:nvGrpSpPr>
        <p:grpSpPr>
          <a:xfrm>
            <a:off x="470517" y="2291384"/>
            <a:ext cx="4838330" cy="1881948"/>
            <a:chOff x="470517" y="1813006"/>
            <a:chExt cx="4838330" cy="1881948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1081129-4FC5-C9B5-D7C8-BFA2F95BCCA9}"/>
                </a:ext>
              </a:extLst>
            </p:cNvPr>
            <p:cNvSpPr txBox="1"/>
            <p:nvPr/>
          </p:nvSpPr>
          <p:spPr>
            <a:xfrm>
              <a:off x="550416" y="2494625"/>
              <a:ext cx="47584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“Life just got easier” is more than our tagline – it defines how we design connectivity solutions that simplify digital experiences for consumers and businesses.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7FEA7C8-2F12-34A8-B651-86F4C5443CBD}"/>
                </a:ext>
              </a:extLst>
            </p:cNvPr>
            <p:cNvSpPr txBox="1"/>
            <p:nvPr/>
          </p:nvSpPr>
          <p:spPr>
            <a:xfrm>
              <a:off x="470517" y="1813006"/>
              <a:ext cx="683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1"/>
                  </a:solidFill>
                  <a:latin typeface="Aptos" panose="020B0004020202020204" pitchFamily="34" charset="0"/>
                </a:rPr>
                <a:t>”</a:t>
              </a: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8F0940B9-C631-B31C-F1DB-4E041D7982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09" y="5105400"/>
            <a:ext cx="3681291" cy="10668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783C6DAC-5F28-A0B4-D395-F8A8F21A8666}"/>
              </a:ext>
            </a:extLst>
          </p:cNvPr>
          <p:cNvGrpSpPr/>
          <p:nvPr/>
        </p:nvGrpSpPr>
        <p:grpSpPr>
          <a:xfrm>
            <a:off x="-46177" y="-8797"/>
            <a:ext cx="5447425" cy="817446"/>
            <a:chOff x="-46177" y="-8797"/>
            <a:chExt cx="5447425" cy="817446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294E7957-A0E6-F309-3318-4CD25F846765}"/>
                </a:ext>
              </a:extLst>
            </p:cNvPr>
            <p:cNvSpPr/>
            <p:nvPr/>
          </p:nvSpPr>
          <p:spPr>
            <a:xfrm rot="10800000">
              <a:off x="-46177" y="-879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9" name="文本框 14">
              <a:extLst>
                <a:ext uri="{FF2B5EF4-FFF2-40B4-BE49-F238E27FC236}">
                  <a16:creationId xmlns:a16="http://schemas.microsoft.com/office/drawing/2014/main" id="{97EB3EC5-86B0-67F8-EC6F-A2B19A255779}"/>
                </a:ext>
              </a:extLst>
            </p:cNvPr>
            <p:cNvSpPr txBox="1"/>
            <p:nvPr/>
          </p:nvSpPr>
          <p:spPr>
            <a:xfrm>
              <a:off x="726527" y="39208"/>
              <a:ext cx="37031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Our Brands</a:t>
              </a:r>
              <a:endParaRPr kumimoji="1" lang="zh-CN" altLang="en-US" sz="4400" b="1" dirty="0">
                <a:solidFill>
                  <a:schemeClr val="bg1"/>
                </a:solidFill>
                <a:latin typeface="ITC Avant Garde Pro Md" panose="020B06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32661"/>
      </p:ext>
    </p:extLst>
  </p:cSld>
  <p:clrMapOvr>
    <a:masterClrMapping/>
  </p:clrMapOvr>
  <p:transition spd="slow" advTm="106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8C6DB-AC72-9371-9485-D04DE5856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1FA0F9F9-7498-B573-C5FD-5D0C7463D4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87B6BC8A-ED99-16D3-F34E-EDD238095545}"/>
              </a:ext>
            </a:extLst>
          </p:cNvPr>
          <p:cNvGrpSpPr/>
          <p:nvPr/>
        </p:nvGrpSpPr>
        <p:grpSpPr>
          <a:xfrm>
            <a:off x="248252" y="838200"/>
            <a:ext cx="4857147" cy="4184966"/>
            <a:chOff x="326260" y="631267"/>
            <a:chExt cx="4857147" cy="4184966"/>
          </a:xfrm>
        </p:grpSpPr>
        <p:sp>
          <p:nvSpPr>
            <p:cNvPr id="27" name="图形">
              <a:extLst>
                <a:ext uri="{FF2B5EF4-FFF2-40B4-BE49-F238E27FC236}">
                  <a16:creationId xmlns:a16="http://schemas.microsoft.com/office/drawing/2014/main" id="{4D88C490-884E-FB07-521D-8A0BEC3A58D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326260" y="932492"/>
              <a:ext cx="4857147" cy="3883741"/>
            </a:xfrm>
            <a:prstGeom prst="rect">
              <a:avLst/>
            </a:prstGeom>
            <a:gradFill>
              <a:gsLst>
                <a:gs pos="100000">
                  <a:srgbClr val="005187">
                    <a:alpha val="84000"/>
                  </a:srgb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8" name="图形">
              <a:extLst>
                <a:ext uri="{FF2B5EF4-FFF2-40B4-BE49-F238E27FC236}">
                  <a16:creationId xmlns:a16="http://schemas.microsoft.com/office/drawing/2014/main" id="{A5E5A84A-B58F-4425-082D-1FF0EAA4530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2950" y="631267"/>
              <a:ext cx="588645" cy="588645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26ACBD57-025C-0F0B-DB2B-CE695A47424B}"/>
              </a:ext>
            </a:extLst>
          </p:cNvPr>
          <p:cNvGrpSpPr/>
          <p:nvPr/>
        </p:nvGrpSpPr>
        <p:grpSpPr>
          <a:xfrm>
            <a:off x="-26756" y="-7258"/>
            <a:ext cx="7586308" cy="799759"/>
            <a:chOff x="-26756" y="-7258"/>
            <a:chExt cx="7586308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2CB866CE-1589-2562-93EC-B3C0213BE4D0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2884EF9D-C732-26FA-2AC0-92CB9047A5C2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</a:p>
          </p:txBody>
        </p:sp>
      </p:grpSp>
      <p:pic>
        <p:nvPicPr>
          <p:cNvPr id="6" name="Grafik 9">
            <a:extLst>
              <a:ext uri="{FF2B5EF4-FFF2-40B4-BE49-F238E27FC236}">
                <a16:creationId xmlns:a16="http://schemas.microsoft.com/office/drawing/2014/main" id="{71BEA6CE-B4A6-20F4-7EE0-9FC7C7777D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617" y="182126"/>
            <a:ext cx="3045589" cy="549729"/>
          </a:xfrm>
          <a:prstGeom prst="rect">
            <a:avLst/>
          </a:prstGeom>
        </p:spPr>
      </p:pic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67A8E407-ECDD-DC20-362A-71FF7C9867AC}"/>
              </a:ext>
            </a:extLst>
          </p:cNvPr>
          <p:cNvSpPr/>
          <p:nvPr/>
        </p:nvSpPr>
        <p:spPr>
          <a:xfrm>
            <a:off x="235906" y="5443456"/>
            <a:ext cx="4700439" cy="652544"/>
          </a:xfrm>
          <a:prstGeom prst="roundRect">
            <a:avLst>
              <a:gd name="adj" fmla="val 50000"/>
            </a:avLst>
          </a:prstGeom>
          <a:solidFill>
            <a:srgbClr val="0051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4518DED9-29CE-90F8-905E-5B14CBE793B7}"/>
              </a:ext>
            </a:extLst>
          </p:cNvPr>
          <p:cNvSpPr txBox="1"/>
          <p:nvPr/>
        </p:nvSpPr>
        <p:spPr>
          <a:xfrm>
            <a:off x="695470" y="5585062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Switches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Titel 2">
            <a:extLst>
              <a:ext uri="{FF2B5EF4-FFF2-40B4-BE49-F238E27FC236}">
                <a16:creationId xmlns:a16="http://schemas.microsoft.com/office/drawing/2014/main" id="{B3ABC5C9-ABBB-7F0B-FBA1-CA9137F9B6E1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F4854A"/>
                </a:solidFill>
                <a:latin typeface="Aptos" panose="020B0004020202020204" pitchFamily="34" charset="0"/>
              </a:rPr>
              <a:t>Switches</a:t>
            </a:r>
            <a:endParaRPr lang="en-US" sz="2800" b="1" dirty="0">
              <a:solidFill>
                <a:srgbClr val="F4854A"/>
              </a:solidFill>
              <a:latin typeface="Aptos" panose="020B0004020202020204" pitchFamily="34" charset="0"/>
            </a:endParaRP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3C92F215-918A-74F4-3D17-1659C479B442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unmanaged, smart-managed, industrial, L2, L2+ &amp; L3 Managed, Power over Ethernet (PoE), and PoE Passthrough, 5-48 ports, up to 2.5G and 10G 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0E1B59C-55DD-316D-0632-E7673DF5DA6E}"/>
              </a:ext>
            </a:extLst>
          </p:cNvPr>
          <p:cNvGrpSpPr/>
          <p:nvPr/>
        </p:nvGrpSpPr>
        <p:grpSpPr>
          <a:xfrm>
            <a:off x="5215880" y="1572939"/>
            <a:ext cx="6740214" cy="4392766"/>
            <a:chOff x="5215880" y="1572939"/>
            <a:chExt cx="6740214" cy="4392766"/>
          </a:xfrm>
        </p:grpSpPr>
        <p:sp>
          <p:nvSpPr>
            <p:cNvPr id="41" name="图形">
              <a:extLst>
                <a:ext uri="{FF2B5EF4-FFF2-40B4-BE49-F238E27FC236}">
                  <a16:creationId xmlns:a16="http://schemas.microsoft.com/office/drawing/2014/main" id="{AA049813-D992-1495-E233-E88E483A0C9C}"/>
                </a:ext>
              </a:extLst>
            </p:cNvPr>
            <p:cNvSpPr/>
            <p:nvPr/>
          </p:nvSpPr>
          <p:spPr>
            <a:xfrm>
              <a:off x="6136316" y="1572939"/>
              <a:ext cx="2974373" cy="1971463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/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图形">
              <a:extLst>
                <a:ext uri="{FF2B5EF4-FFF2-40B4-BE49-F238E27FC236}">
                  <a16:creationId xmlns:a16="http://schemas.microsoft.com/office/drawing/2014/main" id="{1E97518E-C8A2-9913-F138-88142F8F1DD6}"/>
                </a:ext>
              </a:extLst>
            </p:cNvPr>
            <p:cNvSpPr/>
            <p:nvPr/>
          </p:nvSpPr>
          <p:spPr>
            <a:xfrm>
              <a:off x="5215880" y="3779093"/>
              <a:ext cx="2974372" cy="2186612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>
                    <a:alpha val="60000"/>
                  </a:srgbClr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图形">
              <a:extLst>
                <a:ext uri="{FF2B5EF4-FFF2-40B4-BE49-F238E27FC236}">
                  <a16:creationId xmlns:a16="http://schemas.microsoft.com/office/drawing/2014/main" id="{EFD6C24A-9C65-5292-1C6D-89E3659FF412}"/>
                </a:ext>
              </a:extLst>
            </p:cNvPr>
            <p:cNvSpPr/>
            <p:nvPr/>
          </p:nvSpPr>
          <p:spPr>
            <a:xfrm>
              <a:off x="8981721" y="1572939"/>
              <a:ext cx="2974373" cy="1971463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/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图形">
              <a:extLst>
                <a:ext uri="{FF2B5EF4-FFF2-40B4-BE49-F238E27FC236}">
                  <a16:creationId xmlns:a16="http://schemas.microsoft.com/office/drawing/2014/main" id="{A5B1689E-3155-FB49-4290-74F594D9EE9A}"/>
                </a:ext>
              </a:extLst>
            </p:cNvPr>
            <p:cNvSpPr/>
            <p:nvPr/>
          </p:nvSpPr>
          <p:spPr>
            <a:xfrm>
              <a:off x="8061285" y="3779093"/>
              <a:ext cx="2974372" cy="2186612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>
                    <a:alpha val="60000"/>
                  </a:srgbClr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7033FC1-6BC2-2297-BE7E-77F822C33728}"/>
              </a:ext>
            </a:extLst>
          </p:cNvPr>
          <p:cNvGrpSpPr/>
          <p:nvPr/>
        </p:nvGrpSpPr>
        <p:grpSpPr>
          <a:xfrm>
            <a:off x="5215880" y="1630234"/>
            <a:ext cx="6075193" cy="3597780"/>
            <a:chOff x="5215880" y="1630234"/>
            <a:chExt cx="6075193" cy="3597780"/>
          </a:xfrm>
        </p:grpSpPr>
        <p:pic>
          <p:nvPicPr>
            <p:cNvPr id="9" name="图片 8" descr="图片包含 游戏机, 吉他&#10;&#10;AI 生成的内容可能不正确。">
              <a:extLst>
                <a:ext uri="{FF2B5EF4-FFF2-40B4-BE49-F238E27FC236}">
                  <a16:creationId xmlns:a16="http://schemas.microsoft.com/office/drawing/2014/main" id="{089472F7-A7C7-9C59-5143-9131CBC98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5880" y="4370832"/>
              <a:ext cx="2974705" cy="758550"/>
            </a:xfrm>
            <a:prstGeom prst="rect">
              <a:avLst/>
            </a:prstGeom>
          </p:spPr>
        </p:pic>
        <p:pic>
          <p:nvPicPr>
            <p:cNvPr id="13" name="图片 12" descr="电子设备&#10;&#10;AI 生成的内容可能不正确。">
              <a:extLst>
                <a:ext uri="{FF2B5EF4-FFF2-40B4-BE49-F238E27FC236}">
                  <a16:creationId xmlns:a16="http://schemas.microsoft.com/office/drawing/2014/main" id="{95539139-8A73-4CA8-5B34-35CDA4C0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5767" y="1997295"/>
              <a:ext cx="2891738" cy="1168744"/>
            </a:xfrm>
            <a:prstGeom prst="rect">
              <a:avLst/>
            </a:prstGeom>
          </p:spPr>
        </p:pic>
        <p:pic>
          <p:nvPicPr>
            <p:cNvPr id="17" name="图片 16" descr="电子设备&#10;&#10;AI 生成的内容可能不正确。">
              <a:extLst>
                <a:ext uri="{FF2B5EF4-FFF2-40B4-BE49-F238E27FC236}">
                  <a16:creationId xmlns:a16="http://schemas.microsoft.com/office/drawing/2014/main" id="{F013E7D2-3B18-5D29-2657-5DF8FF984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3073" y="4262814"/>
              <a:ext cx="3048000" cy="965200"/>
            </a:xfrm>
            <a:prstGeom prst="rect">
              <a:avLst/>
            </a:prstGeom>
          </p:spPr>
        </p:pic>
        <p:pic>
          <p:nvPicPr>
            <p:cNvPr id="11" name="图片 10" descr="白色的游戏机&#10;&#10;AI 生成的内容可能不正确。">
              <a:extLst>
                <a:ext uri="{FF2B5EF4-FFF2-40B4-BE49-F238E27FC236}">
                  <a16:creationId xmlns:a16="http://schemas.microsoft.com/office/drawing/2014/main" id="{A1B50893-F49E-6BB6-43C9-70D045D75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6660" y="1630234"/>
              <a:ext cx="1117275" cy="1755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147780"/>
      </p:ext>
    </p:extLst>
  </p:cSld>
  <p:clrMapOvr>
    <a:masterClrMapping/>
  </p:clrMapOvr>
  <p:transition spd="slow" advTm="796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541FD-0813-721C-870F-994CC682E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86C25033-2CA5-B3EC-528A-151C933235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82E0F609-0AD2-7655-C932-A6A39319B83A}"/>
              </a:ext>
            </a:extLst>
          </p:cNvPr>
          <p:cNvGrpSpPr/>
          <p:nvPr/>
        </p:nvGrpSpPr>
        <p:grpSpPr>
          <a:xfrm>
            <a:off x="248252" y="838200"/>
            <a:ext cx="4857147" cy="4184966"/>
            <a:chOff x="326260" y="631267"/>
            <a:chExt cx="4857147" cy="4184966"/>
          </a:xfrm>
        </p:grpSpPr>
        <p:sp>
          <p:nvSpPr>
            <p:cNvPr id="27" name="图形">
              <a:extLst>
                <a:ext uri="{FF2B5EF4-FFF2-40B4-BE49-F238E27FC236}">
                  <a16:creationId xmlns:a16="http://schemas.microsoft.com/office/drawing/2014/main" id="{99DC8717-37B3-EF38-2899-C1134BCA7A8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326260" y="932492"/>
              <a:ext cx="4857147" cy="3883741"/>
            </a:xfrm>
            <a:prstGeom prst="rect">
              <a:avLst/>
            </a:prstGeom>
            <a:gradFill>
              <a:gsLst>
                <a:gs pos="100000">
                  <a:srgbClr val="005187">
                    <a:alpha val="84000"/>
                  </a:srgb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8" name="图形">
              <a:extLst>
                <a:ext uri="{FF2B5EF4-FFF2-40B4-BE49-F238E27FC236}">
                  <a16:creationId xmlns:a16="http://schemas.microsoft.com/office/drawing/2014/main" id="{79292231-7DA5-08C5-537B-6ED89FAFD5D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2950" y="631267"/>
              <a:ext cx="588645" cy="588645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B8CA13D-D390-AADF-9885-887AF33A9231}"/>
              </a:ext>
            </a:extLst>
          </p:cNvPr>
          <p:cNvGrpSpPr/>
          <p:nvPr/>
        </p:nvGrpSpPr>
        <p:grpSpPr>
          <a:xfrm>
            <a:off x="4740678" y="1326090"/>
            <a:ext cx="7321007" cy="5263083"/>
            <a:chOff x="4740678" y="1326090"/>
            <a:chExt cx="7321007" cy="5263083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D4E7C93-59BE-148C-C2A4-2FACCB16FBAA}"/>
                </a:ext>
              </a:extLst>
            </p:cNvPr>
            <p:cNvGrpSpPr/>
            <p:nvPr/>
          </p:nvGrpSpPr>
          <p:grpSpPr>
            <a:xfrm>
              <a:off x="4740678" y="1326090"/>
              <a:ext cx="4355386" cy="5263083"/>
              <a:chOff x="4740678" y="1326090"/>
              <a:chExt cx="4355386" cy="5263083"/>
            </a:xfrm>
          </p:grpSpPr>
          <p:sp>
            <p:nvSpPr>
              <p:cNvPr id="41" name="图形">
                <a:extLst>
                  <a:ext uri="{FF2B5EF4-FFF2-40B4-BE49-F238E27FC236}">
                    <a16:creationId xmlns:a16="http://schemas.microsoft.com/office/drawing/2014/main" id="{E7A46615-34BA-A491-553D-2DFF1BA3E2A6}"/>
                  </a:ext>
                </a:extLst>
              </p:cNvPr>
              <p:cNvSpPr/>
              <p:nvPr/>
            </p:nvSpPr>
            <p:spPr>
              <a:xfrm>
                <a:off x="5667270" y="1326090"/>
                <a:ext cx="3428794" cy="2458923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/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图形">
                <a:extLst>
                  <a:ext uri="{FF2B5EF4-FFF2-40B4-BE49-F238E27FC236}">
                    <a16:creationId xmlns:a16="http://schemas.microsoft.com/office/drawing/2014/main" id="{81C509D5-368C-3B86-25F8-28F049F5AC09}"/>
                  </a:ext>
                </a:extLst>
              </p:cNvPr>
              <p:cNvSpPr/>
              <p:nvPr/>
            </p:nvSpPr>
            <p:spPr>
              <a:xfrm>
                <a:off x="4740678" y="3861904"/>
                <a:ext cx="3428794" cy="2727269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>
                      <a:alpha val="60000"/>
                    </a:srgbClr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0C00D716-4595-4FE3-D368-629E71DAD8AE}"/>
                </a:ext>
              </a:extLst>
            </p:cNvPr>
            <p:cNvGrpSpPr/>
            <p:nvPr/>
          </p:nvGrpSpPr>
          <p:grpSpPr>
            <a:xfrm>
              <a:off x="7706299" y="1326090"/>
              <a:ext cx="4355386" cy="5263083"/>
              <a:chOff x="4740678" y="1326090"/>
              <a:chExt cx="4355386" cy="5263083"/>
            </a:xfrm>
          </p:grpSpPr>
          <p:sp>
            <p:nvSpPr>
              <p:cNvPr id="32" name="图形">
                <a:extLst>
                  <a:ext uri="{FF2B5EF4-FFF2-40B4-BE49-F238E27FC236}">
                    <a16:creationId xmlns:a16="http://schemas.microsoft.com/office/drawing/2014/main" id="{4EBF9EA3-C59C-F0A1-DBFE-43A915279D97}"/>
                  </a:ext>
                </a:extLst>
              </p:cNvPr>
              <p:cNvSpPr/>
              <p:nvPr/>
            </p:nvSpPr>
            <p:spPr>
              <a:xfrm>
                <a:off x="5667270" y="1326090"/>
                <a:ext cx="3428794" cy="2458923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/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图形">
                <a:extLst>
                  <a:ext uri="{FF2B5EF4-FFF2-40B4-BE49-F238E27FC236}">
                    <a16:creationId xmlns:a16="http://schemas.microsoft.com/office/drawing/2014/main" id="{0CDC4573-1D16-AE91-4CFC-ABFD14FE76E7}"/>
                  </a:ext>
                </a:extLst>
              </p:cNvPr>
              <p:cNvSpPr/>
              <p:nvPr/>
            </p:nvSpPr>
            <p:spPr>
              <a:xfrm>
                <a:off x="4740678" y="3861904"/>
                <a:ext cx="3428794" cy="2727269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>
                      <a:alpha val="60000"/>
                    </a:srgbClr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860179-0D82-C46F-0792-2A5383F1BF58}"/>
              </a:ext>
            </a:extLst>
          </p:cNvPr>
          <p:cNvGrpSpPr/>
          <p:nvPr/>
        </p:nvGrpSpPr>
        <p:grpSpPr>
          <a:xfrm>
            <a:off x="-26756" y="-7258"/>
            <a:ext cx="7586308" cy="799759"/>
            <a:chOff x="-26756" y="-7258"/>
            <a:chExt cx="7586308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1317CCC7-1AEC-D494-C984-75269ECCE2B2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B054BE32-911F-1C1A-12FC-5C5C43DFBEE7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</a:p>
          </p:txBody>
        </p:sp>
      </p:grpSp>
      <p:pic>
        <p:nvPicPr>
          <p:cNvPr id="6" name="Grafik 9">
            <a:extLst>
              <a:ext uri="{FF2B5EF4-FFF2-40B4-BE49-F238E27FC236}">
                <a16:creationId xmlns:a16="http://schemas.microsoft.com/office/drawing/2014/main" id="{B27224B6-98C7-9001-4214-3D23596318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617" y="182126"/>
            <a:ext cx="3045589" cy="549729"/>
          </a:xfrm>
          <a:prstGeom prst="rect">
            <a:avLst/>
          </a:prstGeom>
        </p:spPr>
      </p:pic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64005850-C3BD-DD82-EF59-5F82E73042CD}"/>
              </a:ext>
            </a:extLst>
          </p:cNvPr>
          <p:cNvSpPr/>
          <p:nvPr/>
        </p:nvSpPr>
        <p:spPr>
          <a:xfrm>
            <a:off x="235906" y="5443456"/>
            <a:ext cx="4700439" cy="652544"/>
          </a:xfrm>
          <a:prstGeom prst="roundRect">
            <a:avLst>
              <a:gd name="adj" fmla="val 50000"/>
            </a:avLst>
          </a:prstGeom>
          <a:solidFill>
            <a:srgbClr val="0051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B4C71B03-BD66-C3A2-1FED-DCA00EE1111F}"/>
              </a:ext>
            </a:extLst>
          </p:cNvPr>
          <p:cNvSpPr txBox="1"/>
          <p:nvPr/>
        </p:nvSpPr>
        <p:spPr>
          <a:xfrm>
            <a:off x="695470" y="5585062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Power </a:t>
            </a:r>
            <a:r>
              <a:rPr lang="de-DE" sz="1800" b="1" dirty="0" err="1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</a:t>
            </a:r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Ethernet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Titel 2">
            <a:extLst>
              <a:ext uri="{FF2B5EF4-FFF2-40B4-BE49-F238E27FC236}">
                <a16:creationId xmlns:a16="http://schemas.microsoft.com/office/drawing/2014/main" id="{87E545C2-9D9E-A0FA-9D08-89ABB83F7162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Power over Ethernet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C2BB510C-094A-23FA-33AC-361ABBC193FF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SKUs: 50+</a:t>
            </a:r>
          </a:p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PoE switches, injectors, extenders, splitters up to PoE++</a:t>
            </a:r>
          </a:p>
          <a:p>
            <a:pPr lvl="0">
              <a:defRPr/>
            </a:pPr>
            <a:endParaRPr lang="en-US" sz="20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7FC5DEF-592A-4C58-85DF-E38CD5CA67F5}"/>
              </a:ext>
            </a:extLst>
          </p:cNvPr>
          <p:cNvGrpSpPr/>
          <p:nvPr/>
        </p:nvGrpSpPr>
        <p:grpSpPr>
          <a:xfrm>
            <a:off x="5439985" y="1694005"/>
            <a:ext cx="5735797" cy="4346694"/>
            <a:chOff x="5439985" y="1694005"/>
            <a:chExt cx="5735797" cy="434669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4E17583-833C-62E4-007F-A188629C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39985" y="4411845"/>
              <a:ext cx="2150458" cy="1469479"/>
            </a:xfrm>
            <a:prstGeom prst="rect">
              <a:avLst/>
            </a:prstGeom>
          </p:spPr>
        </p:pic>
        <p:pic>
          <p:nvPicPr>
            <p:cNvPr id="9" name="图片 8" descr="图片包含 游戏机, 桌子&#10;&#10;AI 生成的内容可能不正确。">
              <a:extLst>
                <a:ext uri="{FF2B5EF4-FFF2-40B4-BE49-F238E27FC236}">
                  <a16:creationId xmlns:a16="http://schemas.microsoft.com/office/drawing/2014/main" id="{A3426C6F-9158-4572-1021-5F2A01016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799" y="2381955"/>
              <a:ext cx="1866899" cy="1104582"/>
            </a:xfrm>
            <a:prstGeom prst="rect">
              <a:avLst/>
            </a:prstGeom>
          </p:spPr>
        </p:pic>
        <p:pic>
          <p:nvPicPr>
            <p:cNvPr id="11" name="图片 10" descr="电子仪器&#10;&#10;AI 生成的内容可能不正确。">
              <a:extLst>
                <a:ext uri="{FF2B5EF4-FFF2-40B4-BE49-F238E27FC236}">
                  <a16:creationId xmlns:a16="http://schemas.microsoft.com/office/drawing/2014/main" id="{03D17DBE-7FED-550E-3215-06C185B34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4433" y="1952777"/>
              <a:ext cx="1600850" cy="954107"/>
            </a:xfrm>
            <a:prstGeom prst="rect">
              <a:avLst/>
            </a:prstGeom>
          </p:spPr>
        </p:pic>
        <p:pic>
          <p:nvPicPr>
            <p:cNvPr id="19" name="图片 18" descr="电子设备&#10;&#10;AI 生成的内容可能不正确。">
              <a:extLst>
                <a:ext uri="{FF2B5EF4-FFF2-40B4-BE49-F238E27FC236}">
                  <a16:creationId xmlns:a16="http://schemas.microsoft.com/office/drawing/2014/main" id="{97379C11-64B1-00B0-8164-A7FBC0EDA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6160" y="4752491"/>
              <a:ext cx="2545867" cy="1288208"/>
            </a:xfrm>
            <a:prstGeom prst="rect">
              <a:avLst/>
            </a:prstGeom>
          </p:spPr>
        </p:pic>
        <p:pic>
          <p:nvPicPr>
            <p:cNvPr id="17" name="图片 16" descr="黑色的游戏手柄&#10;&#10;AI 生成的内容可能不正确。">
              <a:extLst>
                <a:ext uri="{FF2B5EF4-FFF2-40B4-BE49-F238E27FC236}">
                  <a16:creationId xmlns:a16="http://schemas.microsoft.com/office/drawing/2014/main" id="{35FCAD39-5770-6918-3A42-15C2C525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5746" y="2549285"/>
              <a:ext cx="1920036" cy="1064020"/>
            </a:xfrm>
            <a:prstGeom prst="rect">
              <a:avLst/>
            </a:prstGeom>
          </p:spPr>
        </p:pic>
        <p:pic>
          <p:nvPicPr>
            <p:cNvPr id="13" name="图片 12" descr="图片包含 灯光, 游戏机&#10;&#10;AI 生成的内容可能不正确。">
              <a:extLst>
                <a:ext uri="{FF2B5EF4-FFF2-40B4-BE49-F238E27FC236}">
                  <a16:creationId xmlns:a16="http://schemas.microsoft.com/office/drawing/2014/main" id="{F9D774D2-2EB2-E614-5DEF-7172F84CC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3923" y="1694005"/>
              <a:ext cx="1244044" cy="855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712298"/>
      </p:ext>
    </p:extLst>
  </p:cSld>
  <p:clrMapOvr>
    <a:masterClrMapping/>
  </p:clrMapOvr>
  <p:transition spd="slow" advTm="833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6FD41-50B6-2AE2-B4EA-4CB9DA6F2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FB98ADCF-A50C-183A-FB77-FD5085E926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88B64C52-140D-64B4-381B-B6B450A2D42E}"/>
              </a:ext>
            </a:extLst>
          </p:cNvPr>
          <p:cNvGrpSpPr/>
          <p:nvPr/>
        </p:nvGrpSpPr>
        <p:grpSpPr>
          <a:xfrm>
            <a:off x="248252" y="838200"/>
            <a:ext cx="4857147" cy="4184966"/>
            <a:chOff x="326260" y="631267"/>
            <a:chExt cx="4857147" cy="4184966"/>
          </a:xfrm>
        </p:grpSpPr>
        <p:sp>
          <p:nvSpPr>
            <p:cNvPr id="27" name="图形">
              <a:extLst>
                <a:ext uri="{FF2B5EF4-FFF2-40B4-BE49-F238E27FC236}">
                  <a16:creationId xmlns:a16="http://schemas.microsoft.com/office/drawing/2014/main" id="{EC1D9919-2DDD-0363-20FC-9FCD98FBC48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326260" y="932492"/>
              <a:ext cx="4857147" cy="3883741"/>
            </a:xfrm>
            <a:prstGeom prst="rect">
              <a:avLst/>
            </a:prstGeom>
            <a:gradFill>
              <a:gsLst>
                <a:gs pos="100000">
                  <a:srgbClr val="005187">
                    <a:alpha val="84000"/>
                  </a:srgb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8" name="图形">
              <a:extLst>
                <a:ext uri="{FF2B5EF4-FFF2-40B4-BE49-F238E27FC236}">
                  <a16:creationId xmlns:a16="http://schemas.microsoft.com/office/drawing/2014/main" id="{1B7DC2AA-6B9F-AC78-4DE7-56A9A71D19C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2950" y="631267"/>
              <a:ext cx="588645" cy="588645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8B8976A-8870-FE15-22E9-F54406C596F6}"/>
              </a:ext>
            </a:extLst>
          </p:cNvPr>
          <p:cNvGrpSpPr/>
          <p:nvPr/>
        </p:nvGrpSpPr>
        <p:grpSpPr>
          <a:xfrm>
            <a:off x="-26756" y="-7258"/>
            <a:ext cx="7586308" cy="799759"/>
            <a:chOff x="-26756" y="-7258"/>
            <a:chExt cx="7586308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371ABDB0-BC4B-B76B-2AC1-F3848C3AA552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096F7D4A-8B6A-3473-F7D4-8F427C0ED4CB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</a:p>
          </p:txBody>
        </p:sp>
      </p:grpSp>
      <p:pic>
        <p:nvPicPr>
          <p:cNvPr id="6" name="Grafik 9">
            <a:extLst>
              <a:ext uri="{FF2B5EF4-FFF2-40B4-BE49-F238E27FC236}">
                <a16:creationId xmlns:a16="http://schemas.microsoft.com/office/drawing/2014/main" id="{0C18563B-D30E-ACB3-C499-CDCE8A2187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617" y="182126"/>
            <a:ext cx="3045589" cy="549729"/>
          </a:xfrm>
          <a:prstGeom prst="rect">
            <a:avLst/>
          </a:prstGeom>
        </p:spPr>
      </p:pic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E59C2AF2-85F0-1D0E-D7F6-AAC75A10EED4}"/>
              </a:ext>
            </a:extLst>
          </p:cNvPr>
          <p:cNvSpPr/>
          <p:nvPr/>
        </p:nvSpPr>
        <p:spPr>
          <a:xfrm>
            <a:off x="235906" y="5443456"/>
            <a:ext cx="4700439" cy="652544"/>
          </a:xfrm>
          <a:prstGeom prst="roundRect">
            <a:avLst>
              <a:gd name="adj" fmla="val 50000"/>
            </a:avLst>
          </a:prstGeom>
          <a:solidFill>
            <a:srgbClr val="0051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6F793E3D-D01A-6888-E05C-BF4FE9DF0F6A}"/>
              </a:ext>
            </a:extLst>
          </p:cNvPr>
          <p:cNvSpPr txBox="1"/>
          <p:nvPr/>
        </p:nvSpPr>
        <p:spPr>
          <a:xfrm>
            <a:off x="695470" y="5585062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Patch Panels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Titel 2">
            <a:extLst>
              <a:ext uri="{FF2B5EF4-FFF2-40B4-BE49-F238E27FC236}">
                <a16:creationId xmlns:a16="http://schemas.microsoft.com/office/drawing/2014/main" id="{6FECD1A1-6A22-C20C-A420-703342D3B89B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Patch Panels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F73762CD-0394-2E4C-D802-1D9CB7D7DF68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Cat5e/Cat6/Cat6a, shielded and unshielded, up to 48 ports, space-saving blank panels (24-port as 0.5U, 48-port as 1U), 10” and 19”, desktop, wall-mount and rack-mount, black and gray</a:t>
            </a:r>
          </a:p>
          <a:p>
            <a:pPr lvl="0">
              <a:defRPr/>
            </a:pPr>
            <a:endParaRPr lang="en-US" sz="20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2115AEB-5210-3B43-DEF8-B06C6C89C8C8}"/>
              </a:ext>
            </a:extLst>
          </p:cNvPr>
          <p:cNvGrpSpPr/>
          <p:nvPr/>
        </p:nvGrpSpPr>
        <p:grpSpPr>
          <a:xfrm>
            <a:off x="4740678" y="1326090"/>
            <a:ext cx="7321007" cy="5263083"/>
            <a:chOff x="4740678" y="1326090"/>
            <a:chExt cx="7321007" cy="526308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3548DBE-63E6-06A0-7944-17AD5A1678D3}"/>
                </a:ext>
              </a:extLst>
            </p:cNvPr>
            <p:cNvGrpSpPr/>
            <p:nvPr/>
          </p:nvGrpSpPr>
          <p:grpSpPr>
            <a:xfrm>
              <a:off x="4740678" y="1326090"/>
              <a:ext cx="4355386" cy="5263083"/>
              <a:chOff x="4740678" y="1326090"/>
              <a:chExt cx="4355386" cy="5263083"/>
            </a:xfrm>
          </p:grpSpPr>
          <p:sp>
            <p:nvSpPr>
              <p:cNvPr id="5" name="图形">
                <a:extLst>
                  <a:ext uri="{FF2B5EF4-FFF2-40B4-BE49-F238E27FC236}">
                    <a16:creationId xmlns:a16="http://schemas.microsoft.com/office/drawing/2014/main" id="{5F53AC71-3E2A-2256-7A7E-34AE9FCA2FDE}"/>
                  </a:ext>
                </a:extLst>
              </p:cNvPr>
              <p:cNvSpPr/>
              <p:nvPr/>
            </p:nvSpPr>
            <p:spPr>
              <a:xfrm>
                <a:off x="5667270" y="1326090"/>
                <a:ext cx="3428794" cy="2458923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/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图形">
                <a:extLst>
                  <a:ext uri="{FF2B5EF4-FFF2-40B4-BE49-F238E27FC236}">
                    <a16:creationId xmlns:a16="http://schemas.microsoft.com/office/drawing/2014/main" id="{FF7A537E-F98D-5FD6-7661-B76912F54FA8}"/>
                  </a:ext>
                </a:extLst>
              </p:cNvPr>
              <p:cNvSpPr/>
              <p:nvPr/>
            </p:nvSpPr>
            <p:spPr>
              <a:xfrm>
                <a:off x="4740678" y="3861904"/>
                <a:ext cx="3428794" cy="2727269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>
                      <a:alpha val="60000"/>
                    </a:srgbClr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6EF3A29-3305-CE66-E986-5D0CC1E8EE88}"/>
                </a:ext>
              </a:extLst>
            </p:cNvPr>
            <p:cNvGrpSpPr/>
            <p:nvPr/>
          </p:nvGrpSpPr>
          <p:grpSpPr>
            <a:xfrm>
              <a:off x="7706299" y="1326090"/>
              <a:ext cx="4355386" cy="5263083"/>
              <a:chOff x="4740678" y="1326090"/>
              <a:chExt cx="4355386" cy="5263083"/>
            </a:xfrm>
          </p:grpSpPr>
          <p:sp>
            <p:nvSpPr>
              <p:cNvPr id="10" name="图形">
                <a:extLst>
                  <a:ext uri="{FF2B5EF4-FFF2-40B4-BE49-F238E27FC236}">
                    <a16:creationId xmlns:a16="http://schemas.microsoft.com/office/drawing/2014/main" id="{4A56F4A6-F84F-7E66-E8BA-5B18AE93CD37}"/>
                  </a:ext>
                </a:extLst>
              </p:cNvPr>
              <p:cNvSpPr/>
              <p:nvPr/>
            </p:nvSpPr>
            <p:spPr>
              <a:xfrm>
                <a:off x="5667270" y="1326090"/>
                <a:ext cx="3428794" cy="2458923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/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图形">
                <a:extLst>
                  <a:ext uri="{FF2B5EF4-FFF2-40B4-BE49-F238E27FC236}">
                    <a16:creationId xmlns:a16="http://schemas.microsoft.com/office/drawing/2014/main" id="{6863E558-F2F3-A8F6-2E41-93F4C58B5894}"/>
                  </a:ext>
                </a:extLst>
              </p:cNvPr>
              <p:cNvSpPr/>
              <p:nvPr/>
            </p:nvSpPr>
            <p:spPr>
              <a:xfrm>
                <a:off x="4740678" y="3861904"/>
                <a:ext cx="3428794" cy="2727269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>
                      <a:alpha val="60000"/>
                    </a:srgbClr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FD56FB7-70FB-887B-56E0-BF585E197F0C}"/>
              </a:ext>
            </a:extLst>
          </p:cNvPr>
          <p:cNvGrpSpPr/>
          <p:nvPr/>
        </p:nvGrpSpPr>
        <p:grpSpPr>
          <a:xfrm>
            <a:off x="4914682" y="1451400"/>
            <a:ext cx="5676481" cy="4364840"/>
            <a:chOff x="4914682" y="1451400"/>
            <a:chExt cx="5676481" cy="4364840"/>
          </a:xfrm>
        </p:grpSpPr>
        <p:pic>
          <p:nvPicPr>
            <p:cNvPr id="13" name="图片 12" descr="电子仪器&#10;&#10;AI 生成的内容可能不正确。">
              <a:extLst>
                <a:ext uri="{FF2B5EF4-FFF2-40B4-BE49-F238E27FC236}">
                  <a16:creationId xmlns:a16="http://schemas.microsoft.com/office/drawing/2014/main" id="{33FE0C86-3935-D7BA-0E1E-45442D1D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1929" y="2171952"/>
              <a:ext cx="2463037" cy="1128071"/>
            </a:xfrm>
            <a:prstGeom prst="rect">
              <a:avLst/>
            </a:prstGeom>
          </p:spPr>
        </p:pic>
        <p:pic>
          <p:nvPicPr>
            <p:cNvPr id="17" name="图片 16" descr="电脑主机&#10;&#10;AI 生成的内容可能不正确。">
              <a:extLst>
                <a:ext uri="{FF2B5EF4-FFF2-40B4-BE49-F238E27FC236}">
                  <a16:creationId xmlns:a16="http://schemas.microsoft.com/office/drawing/2014/main" id="{477196E1-19C6-B9FC-66EC-F252A9954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73" y="1451400"/>
              <a:ext cx="810501" cy="2196480"/>
            </a:xfrm>
            <a:prstGeom prst="rect">
              <a:avLst/>
            </a:prstGeom>
          </p:spPr>
        </p:pic>
        <p:pic>
          <p:nvPicPr>
            <p:cNvPr id="19" name="图片 18" descr="图形用户界面&#10;&#10;AI 生成的内容可能不正确。">
              <a:extLst>
                <a:ext uri="{FF2B5EF4-FFF2-40B4-BE49-F238E27FC236}">
                  <a16:creationId xmlns:a16="http://schemas.microsoft.com/office/drawing/2014/main" id="{2C850E40-AF02-7DAB-52B3-AD88A8324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4682" y="5118360"/>
              <a:ext cx="3029929" cy="530238"/>
            </a:xfrm>
            <a:prstGeom prst="rect">
              <a:avLst/>
            </a:prstGeom>
          </p:spPr>
        </p:pic>
        <p:pic>
          <p:nvPicPr>
            <p:cNvPr id="26" name="图片 25" descr="电子设备&#10;&#10;AI 生成的内容可能不正确。">
              <a:extLst>
                <a:ext uri="{FF2B5EF4-FFF2-40B4-BE49-F238E27FC236}">
                  <a16:creationId xmlns:a16="http://schemas.microsoft.com/office/drawing/2014/main" id="{750045B9-414D-2934-A4CC-DBA524341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4611" y="4691456"/>
              <a:ext cx="2646552" cy="1124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1966399"/>
      </p:ext>
    </p:extLst>
  </p:cSld>
  <p:clrMapOvr>
    <a:masterClrMapping/>
  </p:clrMapOvr>
  <p:transition spd="slow" advTm="876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12000-8499-9661-98A8-6EE7A8A5D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574E4AE5-A2C3-0C38-EBE4-2E9496EF0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1FD1C198-698C-F654-8AEB-8475BECC708E}"/>
              </a:ext>
            </a:extLst>
          </p:cNvPr>
          <p:cNvGrpSpPr/>
          <p:nvPr/>
        </p:nvGrpSpPr>
        <p:grpSpPr>
          <a:xfrm>
            <a:off x="248252" y="838200"/>
            <a:ext cx="4857147" cy="4184966"/>
            <a:chOff x="326260" y="631267"/>
            <a:chExt cx="4857147" cy="4184966"/>
          </a:xfrm>
        </p:grpSpPr>
        <p:sp>
          <p:nvSpPr>
            <p:cNvPr id="27" name="图形">
              <a:extLst>
                <a:ext uri="{FF2B5EF4-FFF2-40B4-BE49-F238E27FC236}">
                  <a16:creationId xmlns:a16="http://schemas.microsoft.com/office/drawing/2014/main" id="{226A37CE-132A-E00D-D540-14DA2C6BBD1B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326260" y="932492"/>
              <a:ext cx="4857147" cy="3883741"/>
            </a:xfrm>
            <a:prstGeom prst="rect">
              <a:avLst/>
            </a:prstGeom>
            <a:gradFill>
              <a:gsLst>
                <a:gs pos="100000">
                  <a:srgbClr val="005187">
                    <a:alpha val="84000"/>
                  </a:srgb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8" name="图形">
              <a:extLst>
                <a:ext uri="{FF2B5EF4-FFF2-40B4-BE49-F238E27FC236}">
                  <a16:creationId xmlns:a16="http://schemas.microsoft.com/office/drawing/2014/main" id="{1F2A47E7-4726-2B1D-1FC4-63E7F792FED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2950" y="631267"/>
              <a:ext cx="588645" cy="588645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17D21F5-9C66-FDC3-62F5-B4523E2AB676}"/>
              </a:ext>
            </a:extLst>
          </p:cNvPr>
          <p:cNvGrpSpPr/>
          <p:nvPr/>
        </p:nvGrpSpPr>
        <p:grpSpPr>
          <a:xfrm>
            <a:off x="-26756" y="-7258"/>
            <a:ext cx="7586308" cy="799759"/>
            <a:chOff x="-26756" y="-7258"/>
            <a:chExt cx="7586308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6EAAF68B-EE50-CE69-7BA1-8242A69E56E0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F897C2D7-8B43-7623-E3A7-93713DE40140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</a:p>
          </p:txBody>
        </p:sp>
      </p:grpSp>
      <p:pic>
        <p:nvPicPr>
          <p:cNvPr id="6" name="Grafik 9">
            <a:extLst>
              <a:ext uri="{FF2B5EF4-FFF2-40B4-BE49-F238E27FC236}">
                <a16:creationId xmlns:a16="http://schemas.microsoft.com/office/drawing/2014/main" id="{610035AF-BC96-F5AE-46DF-C75D6F3393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617" y="182126"/>
            <a:ext cx="3045589" cy="549729"/>
          </a:xfrm>
          <a:prstGeom prst="rect">
            <a:avLst/>
          </a:prstGeom>
        </p:spPr>
      </p:pic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8F2DB5E8-7F14-48CD-33F8-1746E85C8A7D}"/>
              </a:ext>
            </a:extLst>
          </p:cNvPr>
          <p:cNvSpPr/>
          <p:nvPr/>
        </p:nvSpPr>
        <p:spPr>
          <a:xfrm>
            <a:off x="235906" y="5443456"/>
            <a:ext cx="4700439" cy="652544"/>
          </a:xfrm>
          <a:prstGeom prst="roundRect">
            <a:avLst>
              <a:gd name="adj" fmla="val 50000"/>
            </a:avLst>
          </a:prstGeom>
          <a:solidFill>
            <a:srgbClr val="0051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7A133EF5-E5BC-4E0E-F313-D26A839246F4}"/>
              </a:ext>
            </a:extLst>
          </p:cNvPr>
          <p:cNvSpPr txBox="1"/>
          <p:nvPr/>
        </p:nvSpPr>
        <p:spPr>
          <a:xfrm>
            <a:off x="695470" y="5585062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PDUs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Titel 2">
            <a:extLst>
              <a:ext uri="{FF2B5EF4-FFF2-40B4-BE49-F238E27FC236}">
                <a16:creationId xmlns:a16="http://schemas.microsoft.com/office/drawing/2014/main" id="{B59114BF-C958-5F77-B1FE-BA8FBA42BF62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PDUs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63BFA147-5A44-2769-313C-C8AE48F11EEB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10” and 19”, vertical and horizontal rack-mount, AC, C13 and C19, 4-15 outlets, different protection options, smart and non-smart</a:t>
            </a:r>
          </a:p>
          <a:p>
            <a:pPr lvl="0">
              <a:defRPr/>
            </a:pPr>
            <a:endParaRPr lang="en-US" sz="20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D22B35B-7FFA-214C-C1DA-43DB529210EB}"/>
              </a:ext>
            </a:extLst>
          </p:cNvPr>
          <p:cNvGrpSpPr/>
          <p:nvPr/>
        </p:nvGrpSpPr>
        <p:grpSpPr>
          <a:xfrm>
            <a:off x="5830000" y="1165698"/>
            <a:ext cx="5188781" cy="5205802"/>
            <a:chOff x="5830000" y="1165698"/>
            <a:chExt cx="5188781" cy="5205802"/>
          </a:xfrm>
        </p:grpSpPr>
        <p:sp>
          <p:nvSpPr>
            <p:cNvPr id="41" name="图形">
              <a:extLst>
                <a:ext uri="{FF2B5EF4-FFF2-40B4-BE49-F238E27FC236}">
                  <a16:creationId xmlns:a16="http://schemas.microsoft.com/office/drawing/2014/main" id="{0E55F22B-BBC5-0418-180C-7821EA745AB9}"/>
                </a:ext>
              </a:extLst>
            </p:cNvPr>
            <p:cNvSpPr/>
            <p:nvPr/>
          </p:nvSpPr>
          <p:spPr>
            <a:xfrm>
              <a:off x="6287877" y="1165698"/>
              <a:ext cx="4730904" cy="1943253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/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03B7E2B1-E9D6-087A-EEDA-46BBE5CAA299}"/>
                </a:ext>
              </a:extLst>
            </p:cNvPr>
            <p:cNvSpPr/>
            <p:nvPr/>
          </p:nvSpPr>
          <p:spPr>
            <a:xfrm>
              <a:off x="5959687" y="2793636"/>
              <a:ext cx="4730904" cy="1943253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/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图形">
              <a:extLst>
                <a:ext uri="{FF2B5EF4-FFF2-40B4-BE49-F238E27FC236}">
                  <a16:creationId xmlns:a16="http://schemas.microsoft.com/office/drawing/2014/main" id="{72E07E47-872D-A69C-8A20-B924C675BC3C}"/>
                </a:ext>
              </a:extLst>
            </p:cNvPr>
            <p:cNvSpPr/>
            <p:nvPr/>
          </p:nvSpPr>
          <p:spPr>
            <a:xfrm>
              <a:off x="5830000" y="4428247"/>
              <a:ext cx="4730904" cy="1943253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/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44497D0-0FB1-65ED-3B96-F193A0035526}"/>
              </a:ext>
            </a:extLst>
          </p:cNvPr>
          <p:cNvGrpSpPr/>
          <p:nvPr/>
        </p:nvGrpSpPr>
        <p:grpSpPr>
          <a:xfrm>
            <a:off x="5809405" y="1359426"/>
            <a:ext cx="4277663" cy="4501364"/>
            <a:chOff x="5809405" y="1359426"/>
            <a:chExt cx="4277663" cy="4501364"/>
          </a:xfrm>
        </p:grpSpPr>
        <p:pic>
          <p:nvPicPr>
            <p:cNvPr id="10" name="图片 9" descr="电子器材&#10;&#10;AI 生成的内容可能不正确。">
              <a:extLst>
                <a:ext uri="{FF2B5EF4-FFF2-40B4-BE49-F238E27FC236}">
                  <a16:creationId xmlns:a16="http://schemas.microsoft.com/office/drawing/2014/main" id="{24CE9357-B069-8F2F-698B-4675D4715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3835" y="3141036"/>
              <a:ext cx="3783233" cy="930045"/>
            </a:xfrm>
            <a:prstGeom prst="rect">
              <a:avLst/>
            </a:prstGeom>
          </p:spPr>
        </p:pic>
        <p:pic>
          <p:nvPicPr>
            <p:cNvPr id="12" name="图片 11" descr="电子器材&#10;&#10;AI 生成的内容可能不正确。">
              <a:extLst>
                <a:ext uri="{FF2B5EF4-FFF2-40B4-BE49-F238E27FC236}">
                  <a16:creationId xmlns:a16="http://schemas.microsoft.com/office/drawing/2014/main" id="{D4C99F02-1F8F-A8E1-95F7-558E829A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5813" y="1359426"/>
              <a:ext cx="2559319" cy="927753"/>
            </a:xfrm>
            <a:prstGeom prst="rect">
              <a:avLst/>
            </a:prstGeom>
          </p:spPr>
        </p:pic>
        <p:pic>
          <p:nvPicPr>
            <p:cNvPr id="14" name="图片 13" descr="电脑游戏的屏幕&#10;&#10;AI 生成的内容可能不正确。">
              <a:extLst>
                <a:ext uri="{FF2B5EF4-FFF2-40B4-BE49-F238E27FC236}">
                  <a16:creationId xmlns:a16="http://schemas.microsoft.com/office/drawing/2014/main" id="{FC4A21B1-7BE9-4064-F16B-BF07BC55B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405" y="4938955"/>
              <a:ext cx="4097046" cy="921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6308356"/>
      </p:ext>
    </p:extLst>
  </p:cSld>
  <p:clrMapOvr>
    <a:masterClrMapping/>
  </p:clrMapOvr>
  <p:transition spd="slow" advTm="792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12000-8499-9661-98A8-6EE7A8A5D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574E4AE5-A2C3-0C38-EBE4-2E9496EF03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1FD1C198-698C-F654-8AEB-8475BECC708E}"/>
              </a:ext>
            </a:extLst>
          </p:cNvPr>
          <p:cNvGrpSpPr/>
          <p:nvPr/>
        </p:nvGrpSpPr>
        <p:grpSpPr>
          <a:xfrm>
            <a:off x="248252" y="838200"/>
            <a:ext cx="4857147" cy="4184966"/>
            <a:chOff x="326260" y="631267"/>
            <a:chExt cx="4857147" cy="4184966"/>
          </a:xfrm>
        </p:grpSpPr>
        <p:sp>
          <p:nvSpPr>
            <p:cNvPr id="27" name="图形">
              <a:extLst>
                <a:ext uri="{FF2B5EF4-FFF2-40B4-BE49-F238E27FC236}">
                  <a16:creationId xmlns:a16="http://schemas.microsoft.com/office/drawing/2014/main" id="{226A37CE-132A-E00D-D540-14DA2C6BBD1B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326260" y="932492"/>
              <a:ext cx="4857147" cy="3883741"/>
            </a:xfrm>
            <a:prstGeom prst="rect">
              <a:avLst/>
            </a:prstGeom>
            <a:gradFill>
              <a:gsLst>
                <a:gs pos="100000">
                  <a:srgbClr val="005187">
                    <a:alpha val="84000"/>
                  </a:srgb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8" name="图形">
              <a:extLst>
                <a:ext uri="{FF2B5EF4-FFF2-40B4-BE49-F238E27FC236}">
                  <a16:creationId xmlns:a16="http://schemas.microsoft.com/office/drawing/2014/main" id="{1F2A47E7-4726-2B1D-1FC4-63E7F792FED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2950" y="631267"/>
              <a:ext cx="588645" cy="588645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17D21F5-9C66-FDC3-62F5-B4523E2AB676}"/>
              </a:ext>
            </a:extLst>
          </p:cNvPr>
          <p:cNvGrpSpPr/>
          <p:nvPr/>
        </p:nvGrpSpPr>
        <p:grpSpPr>
          <a:xfrm>
            <a:off x="-26756" y="-7258"/>
            <a:ext cx="7586308" cy="799759"/>
            <a:chOff x="-26756" y="-7258"/>
            <a:chExt cx="7586308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6EAAF68B-EE50-CE69-7BA1-8242A69E56E0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F897C2D7-8B43-7623-E3A7-93713DE40140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</a:p>
          </p:txBody>
        </p:sp>
      </p:grpSp>
      <p:pic>
        <p:nvPicPr>
          <p:cNvPr id="6" name="Grafik 9">
            <a:extLst>
              <a:ext uri="{FF2B5EF4-FFF2-40B4-BE49-F238E27FC236}">
                <a16:creationId xmlns:a16="http://schemas.microsoft.com/office/drawing/2014/main" id="{610035AF-BC96-F5AE-46DF-C75D6F3393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617" y="182126"/>
            <a:ext cx="3045589" cy="549729"/>
          </a:xfrm>
          <a:prstGeom prst="rect">
            <a:avLst/>
          </a:prstGeom>
        </p:spPr>
      </p:pic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8F2DB5E8-7F14-48CD-33F8-1746E85C8A7D}"/>
              </a:ext>
            </a:extLst>
          </p:cNvPr>
          <p:cNvSpPr/>
          <p:nvPr/>
        </p:nvSpPr>
        <p:spPr>
          <a:xfrm>
            <a:off x="235906" y="5443456"/>
            <a:ext cx="4700439" cy="652544"/>
          </a:xfrm>
          <a:prstGeom prst="roundRect">
            <a:avLst>
              <a:gd name="adj" fmla="val 50000"/>
            </a:avLst>
          </a:prstGeom>
          <a:solidFill>
            <a:srgbClr val="0051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7A133EF5-E5BC-4E0E-F313-D26A839246F4}"/>
              </a:ext>
            </a:extLst>
          </p:cNvPr>
          <p:cNvSpPr txBox="1"/>
          <p:nvPr/>
        </p:nvSpPr>
        <p:spPr>
          <a:xfrm>
            <a:off x="695470" y="5585062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PDUs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D22B35B-7FFA-214C-C1DA-43DB529210EB}"/>
              </a:ext>
            </a:extLst>
          </p:cNvPr>
          <p:cNvGrpSpPr/>
          <p:nvPr/>
        </p:nvGrpSpPr>
        <p:grpSpPr>
          <a:xfrm>
            <a:off x="5830000" y="1165698"/>
            <a:ext cx="5188781" cy="5205802"/>
            <a:chOff x="5830000" y="1165698"/>
            <a:chExt cx="5188781" cy="5205802"/>
          </a:xfrm>
        </p:grpSpPr>
        <p:sp>
          <p:nvSpPr>
            <p:cNvPr id="41" name="图形">
              <a:extLst>
                <a:ext uri="{FF2B5EF4-FFF2-40B4-BE49-F238E27FC236}">
                  <a16:creationId xmlns:a16="http://schemas.microsoft.com/office/drawing/2014/main" id="{0E55F22B-BBC5-0418-180C-7821EA745AB9}"/>
                </a:ext>
              </a:extLst>
            </p:cNvPr>
            <p:cNvSpPr/>
            <p:nvPr/>
          </p:nvSpPr>
          <p:spPr>
            <a:xfrm>
              <a:off x="6287877" y="1165698"/>
              <a:ext cx="4730904" cy="1943253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/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03B7E2B1-E9D6-087A-EEDA-46BBE5CAA299}"/>
                </a:ext>
              </a:extLst>
            </p:cNvPr>
            <p:cNvSpPr/>
            <p:nvPr/>
          </p:nvSpPr>
          <p:spPr>
            <a:xfrm>
              <a:off x="5959687" y="2793636"/>
              <a:ext cx="4730904" cy="1943253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/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图形">
              <a:extLst>
                <a:ext uri="{FF2B5EF4-FFF2-40B4-BE49-F238E27FC236}">
                  <a16:creationId xmlns:a16="http://schemas.microsoft.com/office/drawing/2014/main" id="{72E07E47-872D-A69C-8A20-B924C675BC3C}"/>
                </a:ext>
              </a:extLst>
            </p:cNvPr>
            <p:cNvSpPr/>
            <p:nvPr/>
          </p:nvSpPr>
          <p:spPr>
            <a:xfrm>
              <a:off x="5830000" y="4428247"/>
              <a:ext cx="4730904" cy="1943253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/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44497D0-0FB1-65ED-3B96-F193A0035526}"/>
              </a:ext>
            </a:extLst>
          </p:cNvPr>
          <p:cNvGrpSpPr/>
          <p:nvPr/>
        </p:nvGrpSpPr>
        <p:grpSpPr>
          <a:xfrm>
            <a:off x="6965067" y="887707"/>
            <a:ext cx="2940933" cy="5344246"/>
            <a:chOff x="6965067" y="887707"/>
            <a:chExt cx="2940933" cy="534424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4CE9357-B069-8F2F-698B-4675D4715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3998" y="2884159"/>
              <a:ext cx="2300459" cy="153210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4C99F02-1F8F-A8E1-95F7-558E829A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83664" y="887707"/>
              <a:ext cx="2222336" cy="196306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C4A21B1-7BE9-4064-F16B-BF07BC55B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5067" y="4567793"/>
              <a:ext cx="2832612" cy="1664160"/>
            </a:xfrm>
            <a:prstGeom prst="rect">
              <a:avLst/>
            </a:prstGeom>
          </p:spPr>
        </p:pic>
      </p:grpSp>
      <p:sp>
        <p:nvSpPr>
          <p:cNvPr id="25" name="Titel 2">
            <a:extLst>
              <a:ext uri="{FF2B5EF4-FFF2-40B4-BE49-F238E27FC236}">
                <a16:creationId xmlns:a16="http://schemas.microsoft.com/office/drawing/2014/main" id="{405E598D-DAFE-AE9C-3DCA-A6F97E097BF4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F4854A"/>
                </a:solidFill>
                <a:latin typeface="Aptos" panose="020B0004020202020204" pitchFamily="34" charset="0"/>
              </a:rPr>
              <a:t>Network Cables</a:t>
            </a:r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BA467834-202A-2B74-1170-C90A27401A03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Patch and Bulk cable, all categories, CCA or 100% copper, snag-less connectors, multiple </a:t>
            </a:r>
            <a:r>
              <a:rPr lang="en-US" altLang="zh-CN" sz="2000" dirty="0" err="1">
                <a:solidFill>
                  <a:schemeClr val="tx2"/>
                </a:solidFill>
                <a:latin typeface="Aptos" panose="020B0004020202020204" pitchFamily="34" charset="0"/>
              </a:rPr>
              <a:t>shieldings</a:t>
            </a:r>
            <a:r>
              <a:rPr lang="en-US" altLang="zh-CN" sz="2000" dirty="0">
                <a:solidFill>
                  <a:schemeClr val="tx2"/>
                </a:solidFill>
                <a:latin typeface="Aptos" panose="020B0004020202020204" pitchFamily="34" charset="0"/>
              </a:rPr>
              <a:t>, special design like </a:t>
            </a:r>
            <a:r>
              <a:rPr lang="en-US" altLang="zh-CN" sz="2000" dirty="0" err="1">
                <a:solidFill>
                  <a:schemeClr val="tx2"/>
                </a:solidFill>
                <a:latin typeface="Aptos" panose="020B0004020202020204" pitchFamily="34" charset="0"/>
              </a:rPr>
              <a:t>FlexiBoot</a:t>
            </a:r>
            <a:r>
              <a:rPr lang="en-US" altLang="zh-CN" sz="2000" dirty="0">
                <a:solidFill>
                  <a:schemeClr val="tx2"/>
                </a:solidFill>
                <a:latin typeface="Aptos" panose="020B0004020202020204" pitchFamily="34" charset="0"/>
              </a:rPr>
              <a:t>, LSZH, and more</a:t>
            </a:r>
          </a:p>
        </p:txBody>
      </p:sp>
    </p:spTree>
    <p:extLst>
      <p:ext uri="{BB962C8B-B14F-4D97-AF65-F5344CB8AC3E}">
        <p14:creationId xmlns:p14="http://schemas.microsoft.com/office/powerpoint/2010/main" val="752089187"/>
      </p:ext>
    </p:extLst>
  </p:cSld>
  <p:clrMapOvr>
    <a:masterClrMapping/>
  </p:clrMapOvr>
  <p:transition spd="slow" advTm="79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101DA-BD3E-F7EC-3134-63CFA9BF1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05EF2CF1-D2F2-8836-3171-D6906E4EF9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0D808E57-F4D7-A1F7-DB62-F98C7FF18E25}"/>
              </a:ext>
            </a:extLst>
          </p:cNvPr>
          <p:cNvGrpSpPr/>
          <p:nvPr/>
        </p:nvGrpSpPr>
        <p:grpSpPr>
          <a:xfrm>
            <a:off x="248252" y="838200"/>
            <a:ext cx="4857147" cy="4184966"/>
            <a:chOff x="326260" y="631267"/>
            <a:chExt cx="4857147" cy="4184966"/>
          </a:xfrm>
        </p:grpSpPr>
        <p:sp>
          <p:nvSpPr>
            <p:cNvPr id="27" name="图形">
              <a:extLst>
                <a:ext uri="{FF2B5EF4-FFF2-40B4-BE49-F238E27FC236}">
                  <a16:creationId xmlns:a16="http://schemas.microsoft.com/office/drawing/2014/main" id="{C9B79706-4B76-C26B-F1A4-8F565A5DCC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326260" y="932492"/>
              <a:ext cx="4857147" cy="3883741"/>
            </a:xfrm>
            <a:prstGeom prst="rect">
              <a:avLst/>
            </a:prstGeom>
            <a:gradFill>
              <a:gsLst>
                <a:gs pos="100000">
                  <a:srgbClr val="005187">
                    <a:alpha val="84000"/>
                  </a:srgb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8" name="图形">
              <a:extLst>
                <a:ext uri="{FF2B5EF4-FFF2-40B4-BE49-F238E27FC236}">
                  <a16:creationId xmlns:a16="http://schemas.microsoft.com/office/drawing/2014/main" id="{CBEBC323-5851-771B-5D8F-1513EA084F0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2950" y="631267"/>
              <a:ext cx="588645" cy="588645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DC1759B-4EED-FAF7-9684-60E462AD3AC8}"/>
              </a:ext>
            </a:extLst>
          </p:cNvPr>
          <p:cNvGrpSpPr/>
          <p:nvPr/>
        </p:nvGrpSpPr>
        <p:grpSpPr>
          <a:xfrm>
            <a:off x="-26756" y="-7258"/>
            <a:ext cx="7586308" cy="799759"/>
            <a:chOff x="-26756" y="-7258"/>
            <a:chExt cx="7586308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E379B207-4528-E0CA-3CE6-D5CCD6AF7A16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82D2095C-BEA1-C4C0-43DE-7FE125EAB3DA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</a:p>
          </p:txBody>
        </p:sp>
      </p:grpSp>
      <p:pic>
        <p:nvPicPr>
          <p:cNvPr id="6" name="Grafik 9">
            <a:extLst>
              <a:ext uri="{FF2B5EF4-FFF2-40B4-BE49-F238E27FC236}">
                <a16:creationId xmlns:a16="http://schemas.microsoft.com/office/drawing/2014/main" id="{D73BF566-A05E-94D8-FEEC-1C8E816C7B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617" y="182126"/>
            <a:ext cx="3045589" cy="549729"/>
          </a:xfrm>
          <a:prstGeom prst="rect">
            <a:avLst/>
          </a:prstGeom>
        </p:spPr>
      </p:pic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BE2E40B6-CB79-C157-A555-789ECE89C32D}"/>
              </a:ext>
            </a:extLst>
          </p:cNvPr>
          <p:cNvSpPr/>
          <p:nvPr/>
        </p:nvSpPr>
        <p:spPr>
          <a:xfrm>
            <a:off x="235906" y="5443456"/>
            <a:ext cx="4700439" cy="652544"/>
          </a:xfrm>
          <a:prstGeom prst="roundRect">
            <a:avLst>
              <a:gd name="adj" fmla="val 50000"/>
            </a:avLst>
          </a:prstGeom>
          <a:solidFill>
            <a:srgbClr val="0051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2D933FDD-DC43-0AA4-943C-FE76A2B88073}"/>
              </a:ext>
            </a:extLst>
          </p:cNvPr>
          <p:cNvSpPr txBox="1"/>
          <p:nvPr/>
        </p:nvSpPr>
        <p:spPr>
          <a:xfrm>
            <a:off x="695470" y="5585062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Media Converters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Titel 2">
            <a:extLst>
              <a:ext uri="{FF2B5EF4-FFF2-40B4-BE49-F238E27FC236}">
                <a16:creationId xmlns:a16="http://schemas.microsoft.com/office/drawing/2014/main" id="{C15B205B-79F6-8CC9-8DD8-CBA9C45F84D7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Media Converters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98BF1804-15B1-2F9C-D06E-FACE94E5D794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1G and 10G, up to 120 km, WDM </a:t>
            </a:r>
            <a:r>
              <a:rPr lang="en-US" sz="2000" dirty="0" err="1">
                <a:solidFill>
                  <a:schemeClr val="tx2"/>
                </a:solidFill>
                <a:latin typeface="Aptos" panose="020B0004020202020204" pitchFamily="34" charset="0"/>
              </a:rPr>
              <a:t>BiDi</a:t>
            </a: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, different wavelengths, SC and ST, </a:t>
            </a:r>
            <a:r>
              <a:rPr lang="en-US" sz="2000" dirty="0" err="1">
                <a:solidFill>
                  <a:schemeClr val="tx2"/>
                </a:solidFill>
                <a:latin typeface="Aptos" panose="020B0004020202020204" pitchFamily="34" charset="0"/>
              </a:rPr>
              <a:t>Singlemode</a:t>
            </a: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 and Multimode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89CABD2-1D3D-DC43-773C-A6447529F33C}"/>
              </a:ext>
            </a:extLst>
          </p:cNvPr>
          <p:cNvGrpSpPr/>
          <p:nvPr/>
        </p:nvGrpSpPr>
        <p:grpSpPr>
          <a:xfrm>
            <a:off x="4740678" y="1326090"/>
            <a:ext cx="7321007" cy="5263083"/>
            <a:chOff x="4740678" y="1326090"/>
            <a:chExt cx="7321007" cy="526308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6A202132-78B8-6EDB-D5C6-0590E4228118}"/>
                </a:ext>
              </a:extLst>
            </p:cNvPr>
            <p:cNvGrpSpPr/>
            <p:nvPr/>
          </p:nvGrpSpPr>
          <p:grpSpPr>
            <a:xfrm>
              <a:off x="4740678" y="1326090"/>
              <a:ext cx="4355386" cy="5263083"/>
              <a:chOff x="4740678" y="1326090"/>
              <a:chExt cx="4355386" cy="5263083"/>
            </a:xfrm>
          </p:grpSpPr>
          <p:sp>
            <p:nvSpPr>
              <p:cNvPr id="5" name="图形">
                <a:extLst>
                  <a:ext uri="{FF2B5EF4-FFF2-40B4-BE49-F238E27FC236}">
                    <a16:creationId xmlns:a16="http://schemas.microsoft.com/office/drawing/2014/main" id="{E02D92FA-6B0E-EB85-76EA-5A3A5A9461F7}"/>
                  </a:ext>
                </a:extLst>
              </p:cNvPr>
              <p:cNvSpPr/>
              <p:nvPr/>
            </p:nvSpPr>
            <p:spPr>
              <a:xfrm>
                <a:off x="5667270" y="1326090"/>
                <a:ext cx="3428794" cy="2458923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/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图形">
                <a:extLst>
                  <a:ext uri="{FF2B5EF4-FFF2-40B4-BE49-F238E27FC236}">
                    <a16:creationId xmlns:a16="http://schemas.microsoft.com/office/drawing/2014/main" id="{00EBD7D6-3EB2-3514-D601-AE317D9DAFBD}"/>
                  </a:ext>
                </a:extLst>
              </p:cNvPr>
              <p:cNvSpPr/>
              <p:nvPr/>
            </p:nvSpPr>
            <p:spPr>
              <a:xfrm>
                <a:off x="4740678" y="3861904"/>
                <a:ext cx="3428794" cy="2727269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>
                      <a:alpha val="60000"/>
                    </a:srgbClr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21E204F-8668-E344-E14E-BEC8ABA382DD}"/>
                </a:ext>
              </a:extLst>
            </p:cNvPr>
            <p:cNvGrpSpPr/>
            <p:nvPr/>
          </p:nvGrpSpPr>
          <p:grpSpPr>
            <a:xfrm>
              <a:off x="7706299" y="1326090"/>
              <a:ext cx="4355386" cy="5263083"/>
              <a:chOff x="4740678" y="1326090"/>
              <a:chExt cx="4355386" cy="5263083"/>
            </a:xfrm>
          </p:grpSpPr>
          <p:sp>
            <p:nvSpPr>
              <p:cNvPr id="10" name="图形">
                <a:extLst>
                  <a:ext uri="{FF2B5EF4-FFF2-40B4-BE49-F238E27FC236}">
                    <a16:creationId xmlns:a16="http://schemas.microsoft.com/office/drawing/2014/main" id="{2C867535-B5A0-F580-A969-86AE496525D3}"/>
                  </a:ext>
                </a:extLst>
              </p:cNvPr>
              <p:cNvSpPr/>
              <p:nvPr/>
            </p:nvSpPr>
            <p:spPr>
              <a:xfrm>
                <a:off x="5667270" y="1326090"/>
                <a:ext cx="3428794" cy="2458923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/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图形">
                <a:extLst>
                  <a:ext uri="{FF2B5EF4-FFF2-40B4-BE49-F238E27FC236}">
                    <a16:creationId xmlns:a16="http://schemas.microsoft.com/office/drawing/2014/main" id="{2719AC66-CCFF-BA95-FB07-8198B9836E2B}"/>
                  </a:ext>
                </a:extLst>
              </p:cNvPr>
              <p:cNvSpPr/>
              <p:nvPr/>
            </p:nvSpPr>
            <p:spPr>
              <a:xfrm>
                <a:off x="4740678" y="3861904"/>
                <a:ext cx="3428794" cy="2727269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>
                      <a:alpha val="60000"/>
                    </a:srgbClr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5A5C9E3-9EC3-4465-E846-8CC8A983094D}"/>
              </a:ext>
            </a:extLst>
          </p:cNvPr>
          <p:cNvGrpSpPr/>
          <p:nvPr/>
        </p:nvGrpSpPr>
        <p:grpSpPr>
          <a:xfrm>
            <a:off x="5439985" y="1960251"/>
            <a:ext cx="5966793" cy="3974835"/>
            <a:chOff x="5439985" y="1960251"/>
            <a:chExt cx="5966793" cy="3974835"/>
          </a:xfrm>
        </p:grpSpPr>
        <p:pic>
          <p:nvPicPr>
            <p:cNvPr id="14" name="图片 13" descr="电子设备&#10;&#10;AI 生成的内容可能不正确。">
              <a:extLst>
                <a:ext uri="{FF2B5EF4-FFF2-40B4-BE49-F238E27FC236}">
                  <a16:creationId xmlns:a16="http://schemas.microsoft.com/office/drawing/2014/main" id="{86F1051B-A90D-FF1C-0C90-9DD578E58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9985" y="4358084"/>
              <a:ext cx="2150458" cy="157700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B0AB8B5-98DF-7377-3D80-DC3031C82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4096" y="1989561"/>
              <a:ext cx="2155217" cy="124822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2FFA555-5139-B3DA-9CDE-FC82CFC9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9472" y="4646878"/>
              <a:ext cx="2434408" cy="128820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BA21D2D-10F4-9635-7458-2C1D9E528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94542" y="1960251"/>
              <a:ext cx="2312236" cy="1522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4421825"/>
      </p:ext>
    </p:extLst>
  </p:cSld>
  <p:clrMapOvr>
    <a:masterClrMapping/>
  </p:clrMapOvr>
  <p:transition spd="slow" advTm="778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BF800-1D67-D2C9-B84E-B58D2F697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05F47CD9-5856-6EE7-CE5E-487A07434C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219AD8B0-81FB-DD0D-4084-920AE98682C9}"/>
              </a:ext>
            </a:extLst>
          </p:cNvPr>
          <p:cNvGrpSpPr/>
          <p:nvPr/>
        </p:nvGrpSpPr>
        <p:grpSpPr>
          <a:xfrm>
            <a:off x="248252" y="838200"/>
            <a:ext cx="4857147" cy="4184966"/>
            <a:chOff x="326260" y="631267"/>
            <a:chExt cx="4857147" cy="4184966"/>
          </a:xfrm>
        </p:grpSpPr>
        <p:sp>
          <p:nvSpPr>
            <p:cNvPr id="27" name="图形">
              <a:extLst>
                <a:ext uri="{FF2B5EF4-FFF2-40B4-BE49-F238E27FC236}">
                  <a16:creationId xmlns:a16="http://schemas.microsoft.com/office/drawing/2014/main" id="{76D4C6C6-70AB-D867-A259-DD88B570B615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326260" y="932492"/>
              <a:ext cx="4857147" cy="3883741"/>
            </a:xfrm>
            <a:prstGeom prst="rect">
              <a:avLst/>
            </a:prstGeom>
            <a:gradFill>
              <a:gsLst>
                <a:gs pos="100000">
                  <a:srgbClr val="005187">
                    <a:alpha val="84000"/>
                  </a:srgb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8" name="图形">
              <a:extLst>
                <a:ext uri="{FF2B5EF4-FFF2-40B4-BE49-F238E27FC236}">
                  <a16:creationId xmlns:a16="http://schemas.microsoft.com/office/drawing/2014/main" id="{553225CF-9FBB-DB30-5FF7-F27F9C98601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2950" y="631267"/>
              <a:ext cx="588645" cy="588645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CDD4589-3C0F-31E4-C50E-D904C1B01C18}"/>
              </a:ext>
            </a:extLst>
          </p:cNvPr>
          <p:cNvGrpSpPr/>
          <p:nvPr/>
        </p:nvGrpSpPr>
        <p:grpSpPr>
          <a:xfrm>
            <a:off x="-26756" y="-7258"/>
            <a:ext cx="7586308" cy="799759"/>
            <a:chOff x="-26756" y="-7258"/>
            <a:chExt cx="7586308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1D3813D2-694A-0BD5-F3EE-C47449720F68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61FB88CB-EA9E-9350-64EA-082FB6242FAD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Product Highlights</a:t>
              </a:r>
            </a:p>
          </p:txBody>
        </p:sp>
      </p:grpSp>
      <p:pic>
        <p:nvPicPr>
          <p:cNvPr id="6" name="Grafik 9">
            <a:extLst>
              <a:ext uri="{FF2B5EF4-FFF2-40B4-BE49-F238E27FC236}">
                <a16:creationId xmlns:a16="http://schemas.microsoft.com/office/drawing/2014/main" id="{6B57A334-6559-F1A3-BB12-BC90024CE8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617" y="182126"/>
            <a:ext cx="3045589" cy="549729"/>
          </a:xfrm>
          <a:prstGeom prst="rect">
            <a:avLst/>
          </a:prstGeom>
        </p:spPr>
      </p:pic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DFA85839-3206-EE67-550F-4D84500D76AC}"/>
              </a:ext>
            </a:extLst>
          </p:cNvPr>
          <p:cNvSpPr/>
          <p:nvPr/>
        </p:nvSpPr>
        <p:spPr>
          <a:xfrm>
            <a:off x="235906" y="5443456"/>
            <a:ext cx="4700439" cy="652544"/>
          </a:xfrm>
          <a:prstGeom prst="roundRect">
            <a:avLst>
              <a:gd name="adj" fmla="val 50000"/>
            </a:avLst>
          </a:prstGeom>
          <a:solidFill>
            <a:srgbClr val="0051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76BF23FF-C917-2D5B-BA14-0D59530B552B}"/>
              </a:ext>
            </a:extLst>
          </p:cNvPr>
          <p:cNvSpPr txBox="1"/>
          <p:nvPr/>
        </p:nvSpPr>
        <p:spPr>
          <a:xfrm>
            <a:off x="695470" y="5585062"/>
            <a:ext cx="3873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Transceivers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Titel 2">
            <a:extLst>
              <a:ext uri="{FF2B5EF4-FFF2-40B4-BE49-F238E27FC236}">
                <a16:creationId xmlns:a16="http://schemas.microsoft.com/office/drawing/2014/main" id="{33B4052A-62F2-A6CC-BB1E-3DFF8A26FECB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Transceivers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327B0DC7-7F18-6B6A-5411-1D4B65F7B393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3963341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Options: MSA- and HPE-compliant, 1G and 10G, up to 80 km, WDM </a:t>
            </a:r>
            <a:r>
              <a:rPr lang="en-US" sz="2000" dirty="0" err="1">
                <a:solidFill>
                  <a:schemeClr val="tx2"/>
                </a:solidFill>
                <a:latin typeface="Aptos" panose="020B0004020202020204" pitchFamily="34" charset="0"/>
              </a:rPr>
              <a:t>BiDi</a:t>
            </a: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, different wavelengths, LC and RJ45, </a:t>
            </a:r>
            <a:r>
              <a:rPr lang="en-US" sz="2000" dirty="0" err="1">
                <a:solidFill>
                  <a:schemeClr val="tx2"/>
                </a:solidFill>
                <a:latin typeface="Aptos" panose="020B0004020202020204" pitchFamily="34" charset="0"/>
              </a:rPr>
              <a:t>Singlemode</a:t>
            </a: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, Multimode, and Copper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5E12B76-9DC2-516A-9991-E2342D8C10A3}"/>
              </a:ext>
            </a:extLst>
          </p:cNvPr>
          <p:cNvGrpSpPr/>
          <p:nvPr/>
        </p:nvGrpSpPr>
        <p:grpSpPr>
          <a:xfrm>
            <a:off x="4740678" y="1326090"/>
            <a:ext cx="7321007" cy="5263083"/>
            <a:chOff x="4740678" y="1326090"/>
            <a:chExt cx="7321007" cy="526308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086DA532-E4D0-ACDB-DE4F-CFE53F9E465C}"/>
                </a:ext>
              </a:extLst>
            </p:cNvPr>
            <p:cNvGrpSpPr/>
            <p:nvPr/>
          </p:nvGrpSpPr>
          <p:grpSpPr>
            <a:xfrm>
              <a:off x="4740678" y="1326090"/>
              <a:ext cx="4355386" cy="5263083"/>
              <a:chOff x="4740678" y="1326090"/>
              <a:chExt cx="4355386" cy="5263083"/>
            </a:xfrm>
          </p:grpSpPr>
          <p:sp>
            <p:nvSpPr>
              <p:cNvPr id="5" name="图形">
                <a:extLst>
                  <a:ext uri="{FF2B5EF4-FFF2-40B4-BE49-F238E27FC236}">
                    <a16:creationId xmlns:a16="http://schemas.microsoft.com/office/drawing/2014/main" id="{1C3CAD9B-255B-2608-A123-855C70B0DB1D}"/>
                  </a:ext>
                </a:extLst>
              </p:cNvPr>
              <p:cNvSpPr/>
              <p:nvPr/>
            </p:nvSpPr>
            <p:spPr>
              <a:xfrm>
                <a:off x="5667270" y="1326090"/>
                <a:ext cx="3428794" cy="2458923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/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图形">
                <a:extLst>
                  <a:ext uri="{FF2B5EF4-FFF2-40B4-BE49-F238E27FC236}">
                    <a16:creationId xmlns:a16="http://schemas.microsoft.com/office/drawing/2014/main" id="{8E74FDF8-490F-34D4-7B96-0F076EE30862}"/>
                  </a:ext>
                </a:extLst>
              </p:cNvPr>
              <p:cNvSpPr/>
              <p:nvPr/>
            </p:nvSpPr>
            <p:spPr>
              <a:xfrm>
                <a:off x="4740678" y="3861904"/>
                <a:ext cx="3428794" cy="2727269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>
                      <a:alpha val="60000"/>
                    </a:srgbClr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6EEA34D-85D2-1110-67BB-BD9316EAA73B}"/>
                </a:ext>
              </a:extLst>
            </p:cNvPr>
            <p:cNvGrpSpPr/>
            <p:nvPr/>
          </p:nvGrpSpPr>
          <p:grpSpPr>
            <a:xfrm>
              <a:off x="7706299" y="1326090"/>
              <a:ext cx="4355386" cy="5263083"/>
              <a:chOff x="4740678" y="1326090"/>
              <a:chExt cx="4355386" cy="5263083"/>
            </a:xfrm>
          </p:grpSpPr>
          <p:sp>
            <p:nvSpPr>
              <p:cNvPr id="10" name="图形">
                <a:extLst>
                  <a:ext uri="{FF2B5EF4-FFF2-40B4-BE49-F238E27FC236}">
                    <a16:creationId xmlns:a16="http://schemas.microsoft.com/office/drawing/2014/main" id="{7B4EBD17-AD75-8166-24D4-60C6F240225F}"/>
                  </a:ext>
                </a:extLst>
              </p:cNvPr>
              <p:cNvSpPr/>
              <p:nvPr/>
            </p:nvSpPr>
            <p:spPr>
              <a:xfrm>
                <a:off x="5667270" y="1326090"/>
                <a:ext cx="3428794" cy="2458923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/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图形">
                <a:extLst>
                  <a:ext uri="{FF2B5EF4-FFF2-40B4-BE49-F238E27FC236}">
                    <a16:creationId xmlns:a16="http://schemas.microsoft.com/office/drawing/2014/main" id="{779F0083-4232-C977-FC8F-9FB2A9AAE84B}"/>
                  </a:ext>
                </a:extLst>
              </p:cNvPr>
              <p:cNvSpPr/>
              <p:nvPr/>
            </p:nvSpPr>
            <p:spPr>
              <a:xfrm>
                <a:off x="4740678" y="3861904"/>
                <a:ext cx="3428794" cy="2727269"/>
              </a:xfrm>
              <a:custGeom>
                <a:avLst/>
                <a:gdLst>
                  <a:gd name="connsiteX0" fmla="*/ 3961 w 3572346"/>
                  <a:gd name="connsiteY0" fmla="*/ 4103923 h 4321175"/>
                  <a:gd name="connsiteX1" fmla="*/ 841893 w 3572346"/>
                  <a:gd name="connsiteY1" fmla="*/ 142748 h 4321175"/>
                  <a:gd name="connsiteX2" fmla="*/ 1017996 w 3572346"/>
                  <a:gd name="connsiteY2" fmla="*/ 0 h 4321175"/>
                  <a:gd name="connsiteX3" fmla="*/ 3392283 w 3572346"/>
                  <a:gd name="connsiteY3" fmla="*/ 0 h 4321175"/>
                  <a:gd name="connsiteX4" fmla="*/ 3568386 w 3572346"/>
                  <a:gd name="connsiteY4" fmla="*/ 217252 h 4321175"/>
                  <a:gd name="connsiteX5" fmla="*/ 2730455 w 3572346"/>
                  <a:gd name="connsiteY5" fmla="*/ 4178427 h 4321175"/>
                  <a:gd name="connsiteX6" fmla="*/ 2554352 w 3572346"/>
                  <a:gd name="connsiteY6" fmla="*/ 4321175 h 4321175"/>
                  <a:gd name="connsiteX7" fmla="*/ 180064 w 3572346"/>
                  <a:gd name="connsiteY7" fmla="*/ 4321175 h 4321175"/>
                  <a:gd name="connsiteX8" fmla="*/ 3961 w 3572346"/>
                  <a:gd name="connsiteY8" fmla="*/ 4103923 h 432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2346" h="4321175">
                    <a:moveTo>
                      <a:pt x="3961" y="4103923"/>
                    </a:moveTo>
                    <a:lnTo>
                      <a:pt x="841893" y="142748"/>
                    </a:lnTo>
                    <a:cubicBezTo>
                      <a:pt x="859497" y="59526"/>
                      <a:pt x="932932" y="0"/>
                      <a:pt x="1017996" y="0"/>
                    </a:cubicBezTo>
                    <a:lnTo>
                      <a:pt x="3392283" y="0"/>
                    </a:lnTo>
                    <a:cubicBezTo>
                      <a:pt x="3506644" y="0"/>
                      <a:pt x="3592053" y="105367"/>
                      <a:pt x="3568386" y="217252"/>
                    </a:cubicBezTo>
                    <a:lnTo>
                      <a:pt x="2730455" y="4178427"/>
                    </a:lnTo>
                    <a:cubicBezTo>
                      <a:pt x="2712850" y="4261649"/>
                      <a:pt x="2639415" y="4321175"/>
                      <a:pt x="2554352" y="4321175"/>
                    </a:cubicBezTo>
                    <a:lnTo>
                      <a:pt x="180064" y="4321175"/>
                    </a:lnTo>
                    <a:cubicBezTo>
                      <a:pt x="65703" y="4321175"/>
                      <a:pt x="-19707" y="4215808"/>
                      <a:pt x="3961" y="4103923"/>
                    </a:cubicBezTo>
                  </a:path>
                </a:pathLst>
              </a:custGeom>
              <a:gradFill>
                <a:gsLst>
                  <a:gs pos="100000">
                    <a:srgbClr val="005187">
                      <a:alpha val="60000"/>
                    </a:srgbClr>
                  </a:gs>
                  <a:gs pos="0">
                    <a:srgbClr val="91ADCF">
                      <a:alpha val="28880"/>
                    </a:srgb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B4E7DD5-550D-73D1-F1A1-FFB9DF9A8537}"/>
              </a:ext>
            </a:extLst>
          </p:cNvPr>
          <p:cNvGrpSpPr/>
          <p:nvPr/>
        </p:nvGrpSpPr>
        <p:grpSpPr>
          <a:xfrm>
            <a:off x="5379846" y="1797251"/>
            <a:ext cx="6349681" cy="4346728"/>
            <a:chOff x="5379846" y="1797251"/>
            <a:chExt cx="6349681" cy="434672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5BD3738-FE8C-8060-20CB-D03A3597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9846" y="4311822"/>
              <a:ext cx="2522120" cy="170999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ADEB582-81A7-616A-5138-6BE273DE6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17291" y="1862159"/>
              <a:ext cx="2312236" cy="134109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7A406B9-D786-7AA9-A635-F7F16E206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227" y="4447110"/>
              <a:ext cx="2502756" cy="169686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0D0C3D5-E1F9-8670-F190-49D3CDB0C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5508" y="1797251"/>
              <a:ext cx="2007325" cy="152222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206451B-A942-79A1-27B0-0FDA004B3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46458" y="2943570"/>
              <a:ext cx="2312236" cy="1426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934878"/>
      </p:ext>
    </p:extLst>
  </p:cSld>
  <p:clrMapOvr>
    <a:masterClrMapping/>
  </p:clrMapOvr>
  <p:transition spd="slow" advTm="848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F0A26-1A11-4A87-ECDB-A0E5F9AA3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2053AF2C-D16F-E361-27EC-3018E89DC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B6D34DB1-9D1E-4AE3-3A37-4E75548E298B}"/>
              </a:ext>
            </a:extLst>
          </p:cNvPr>
          <p:cNvGrpSpPr/>
          <p:nvPr/>
        </p:nvGrpSpPr>
        <p:grpSpPr>
          <a:xfrm>
            <a:off x="-26756" y="-7258"/>
            <a:ext cx="8256356" cy="1970219"/>
            <a:chOff x="-26756" y="-7258"/>
            <a:chExt cx="7586308" cy="197021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C9B0425B-2B68-462F-AAEE-48D724F591D8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10EFE602-B946-37DE-33F2-2CC206B8F0FB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Cloud Management with </a:t>
              </a:r>
              <a:r>
                <a:rPr kumimoji="1" lang="en-US" altLang="zh-CN" sz="4000" b="1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Domotz</a:t>
              </a:r>
              <a:endParaRPr kumimoji="1" lang="en-US" altLang="zh-CN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endParaRPr kumimoji="1" lang="en-US" altLang="zh-CN" sz="40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9" name="Inhaltsplatzhalter 3">
            <a:extLst>
              <a:ext uri="{FF2B5EF4-FFF2-40B4-BE49-F238E27FC236}">
                <a16:creationId xmlns:a16="http://schemas.microsoft.com/office/drawing/2014/main" id="{2E91029A-19BC-B212-5C8A-48CCD13F134E}"/>
              </a:ext>
            </a:extLst>
          </p:cNvPr>
          <p:cNvSpPr txBox="1">
            <a:spLocks/>
          </p:cNvSpPr>
          <p:nvPr/>
        </p:nvSpPr>
        <p:spPr>
          <a:xfrm>
            <a:off x="4439326" y="5933266"/>
            <a:ext cx="7351515" cy="879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84165"/>
                </a:solidFill>
                <a:latin typeface="Aptos" panose="020B0004020202020204" pitchFamily="34" charset="0"/>
              </a:rPr>
              <a:t>Detailed device and network monitoring, remote cloud access, remote power management, alert settings and more.</a:t>
            </a:r>
          </a:p>
          <a:p>
            <a:endParaRPr lang="en-US" altLang="zh-CN" sz="2000" dirty="0">
              <a:solidFill>
                <a:srgbClr val="08416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8582EBDD-9705-1CE0-E87B-8C36917AE4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98" y="6005755"/>
            <a:ext cx="3045589" cy="54972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7D8FDDB6-6C89-E55C-06A2-AD99BDD801D4}"/>
              </a:ext>
            </a:extLst>
          </p:cNvPr>
          <p:cNvGrpSpPr/>
          <p:nvPr/>
        </p:nvGrpSpPr>
        <p:grpSpPr>
          <a:xfrm>
            <a:off x="272382" y="1219922"/>
            <a:ext cx="8668699" cy="4294447"/>
            <a:chOff x="272382" y="1219922"/>
            <a:chExt cx="8668699" cy="4294447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F6AA39B-39E1-53B7-F2CA-6ECCE11D8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808" y="2288183"/>
              <a:ext cx="8516273" cy="2001188"/>
            </a:xfrm>
            <a:prstGeom prst="rect">
              <a:avLst/>
            </a:prstGeom>
          </p:spPr>
        </p:pic>
        <p:pic>
          <p:nvPicPr>
            <p:cNvPr id="24" name="Grafik 8" descr="Ein Bild, das Text, Schild enthält.&#10;&#10;Automatisch generierte Beschreibung">
              <a:extLst>
                <a:ext uri="{FF2B5EF4-FFF2-40B4-BE49-F238E27FC236}">
                  <a16:creationId xmlns:a16="http://schemas.microsoft.com/office/drawing/2014/main" id="{4631E74C-5766-4655-6D8B-3E4D8E99C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272382" y="1219922"/>
              <a:ext cx="6077286" cy="4294447"/>
            </a:xfrm>
            <a:prstGeom prst="roundRect">
              <a:avLst>
                <a:gd name="adj" fmla="val 13718"/>
              </a:avLst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90477AF2-3074-85DB-96ED-248B9D5EC584}"/>
              </a:ext>
            </a:extLst>
          </p:cNvPr>
          <p:cNvGrpSpPr/>
          <p:nvPr/>
        </p:nvGrpSpPr>
        <p:grpSpPr>
          <a:xfrm>
            <a:off x="6800337" y="328302"/>
            <a:ext cx="4875168" cy="5252041"/>
            <a:chOff x="6800337" y="328302"/>
            <a:chExt cx="4875168" cy="5252041"/>
          </a:xfrm>
        </p:grpSpPr>
        <p:pic>
          <p:nvPicPr>
            <p:cNvPr id="25" name="Grafik 14" descr="Ein Bild, das Screenshot, Text, Software, Multimedia-Software enthält.&#10;&#10;Automatisch generierte Beschreibung">
              <a:extLst>
                <a:ext uri="{FF2B5EF4-FFF2-40B4-BE49-F238E27FC236}">
                  <a16:creationId xmlns:a16="http://schemas.microsoft.com/office/drawing/2014/main" id="{E883A9A8-BEAE-3203-D7F7-8D5C3B4B1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6397" y="1962698"/>
              <a:ext cx="3519108" cy="2000613"/>
            </a:xfrm>
            <a:prstGeom prst="roundRect">
              <a:avLst/>
            </a:prstGeom>
          </p:spPr>
        </p:pic>
        <p:pic>
          <p:nvPicPr>
            <p:cNvPr id="26" name="Grafik 3" descr="Ein Bild, das Elektronik, Stromversorgung, Stecker enthält.&#10;&#10;Automatisch generierte Beschreibung">
              <a:extLst>
                <a:ext uri="{FF2B5EF4-FFF2-40B4-BE49-F238E27FC236}">
                  <a16:creationId xmlns:a16="http://schemas.microsoft.com/office/drawing/2014/main" id="{EF728694-543C-A9E2-8B42-5171DB4BC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0337" y="3665447"/>
              <a:ext cx="3485587" cy="1843515"/>
            </a:xfrm>
            <a:prstGeom prst="rect">
              <a:avLst/>
            </a:prstGeom>
          </p:spPr>
        </p:pic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289FE185-D4EF-7B65-A8E6-44DFBB6C8161}"/>
                </a:ext>
              </a:extLst>
            </p:cNvPr>
            <p:cNvGrpSpPr/>
            <p:nvPr/>
          </p:nvGrpSpPr>
          <p:grpSpPr>
            <a:xfrm>
              <a:off x="8889830" y="328302"/>
              <a:ext cx="2041471" cy="2041471"/>
              <a:chOff x="10198528" y="3848720"/>
              <a:chExt cx="2163314" cy="2163314"/>
            </a:xfrm>
          </p:grpSpPr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7392EAC3-A909-491D-16D3-61281699C66C}"/>
                  </a:ext>
                </a:extLst>
              </p:cNvPr>
              <p:cNvGrpSpPr/>
              <p:nvPr/>
            </p:nvGrpSpPr>
            <p:grpSpPr>
              <a:xfrm>
                <a:off x="10198528" y="3848720"/>
                <a:ext cx="2163314" cy="2163314"/>
                <a:chOff x="10198528" y="3848720"/>
                <a:chExt cx="2163314" cy="2163314"/>
              </a:xfrm>
            </p:grpSpPr>
            <p:sp>
              <p:nvSpPr>
                <p:cNvPr id="37" name="Oval 51">
                  <a:extLst>
                    <a:ext uri="{FF2B5EF4-FFF2-40B4-BE49-F238E27FC236}">
                      <a16:creationId xmlns:a16="http://schemas.microsoft.com/office/drawing/2014/main" id="{A16D3705-9550-348B-2DB0-0523D24F1720}"/>
                    </a:ext>
                  </a:extLst>
                </p:cNvPr>
                <p:cNvSpPr/>
                <p:nvPr/>
              </p:nvSpPr>
              <p:spPr>
                <a:xfrm>
                  <a:off x="10198528" y="3848720"/>
                  <a:ext cx="2163314" cy="2163314"/>
                </a:xfrm>
                <a:prstGeom prst="ellipse">
                  <a:avLst/>
                </a:prstGeom>
                <a:solidFill>
                  <a:srgbClr val="F3783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W">
                    <a:latin typeface="ITC Avant Garde Std Md" panose="020B0602020202020204" pitchFamily="34" charset="0"/>
                  </a:endParaRPr>
                </a:p>
              </p:txBody>
            </p:sp>
            <p:sp>
              <p:nvSpPr>
                <p:cNvPr id="38" name="TextBox 52">
                  <a:extLst>
                    <a:ext uri="{FF2B5EF4-FFF2-40B4-BE49-F238E27FC236}">
                      <a16:creationId xmlns:a16="http://schemas.microsoft.com/office/drawing/2014/main" id="{7737A994-CD13-DBA9-165E-2ABA8CF6CF90}"/>
                    </a:ext>
                  </a:extLst>
                </p:cNvPr>
                <p:cNvSpPr txBox="1"/>
                <p:nvPr/>
              </p:nvSpPr>
              <p:spPr>
                <a:xfrm>
                  <a:off x="10203045" y="4084285"/>
                  <a:ext cx="215498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TW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Cloud </a:t>
                  </a:r>
                  <a:endParaRPr lang="de-DE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  <a:p>
                  <a:pPr algn="ctr"/>
                  <a:r>
                    <a:rPr lang="en-TW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Management</a:t>
                  </a:r>
                </a:p>
              </p:txBody>
            </p:sp>
          </p:grpSp>
          <p:pic>
            <p:nvPicPr>
              <p:cNvPr id="34" name="Picture 53">
                <a:extLst>
                  <a:ext uri="{FF2B5EF4-FFF2-40B4-BE49-F238E27FC236}">
                    <a16:creationId xmlns:a16="http://schemas.microsoft.com/office/drawing/2014/main" id="{53C7B8A4-32B1-5281-363D-6EEE77DCD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92074" y="4689216"/>
                <a:ext cx="974628" cy="584775"/>
              </a:xfrm>
              <a:prstGeom prst="rect">
                <a:avLst/>
              </a:prstGeom>
            </p:spPr>
          </p:pic>
          <p:sp>
            <p:nvSpPr>
              <p:cNvPr id="35" name="TextBox 54">
                <a:extLst>
                  <a:ext uri="{FF2B5EF4-FFF2-40B4-BE49-F238E27FC236}">
                    <a16:creationId xmlns:a16="http://schemas.microsoft.com/office/drawing/2014/main" id="{06607034-AB45-95D3-DB4A-D63389FC9A63}"/>
                  </a:ext>
                </a:extLst>
              </p:cNvPr>
              <p:cNvSpPr txBox="1"/>
              <p:nvPr/>
            </p:nvSpPr>
            <p:spPr>
              <a:xfrm>
                <a:off x="10902811" y="5324740"/>
                <a:ext cx="9746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P</a:t>
                </a:r>
                <a:r>
                  <a:rPr lang="en-TW" sz="1000">
                    <a:solidFill>
                      <a:schemeClr val="bg1"/>
                    </a:solidFill>
                    <a:latin typeface="Aptos" panose="020B0004020202020204" pitchFamily="34" charset="0"/>
                  </a:rPr>
                  <a:t>owered by</a:t>
                </a:r>
              </a:p>
            </p:txBody>
          </p:sp>
          <p:pic>
            <p:nvPicPr>
              <p:cNvPr id="36" name="Picture 55">
                <a:extLst>
                  <a:ext uri="{FF2B5EF4-FFF2-40B4-BE49-F238E27FC236}">
                    <a16:creationId xmlns:a16="http://schemas.microsoft.com/office/drawing/2014/main" id="{465D049C-9D38-087A-9544-70614F2A60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5333" y="5495800"/>
                <a:ext cx="981369" cy="192007"/>
              </a:xfrm>
              <a:prstGeom prst="rect">
                <a:avLst/>
              </a:prstGeom>
            </p:spPr>
          </p:pic>
        </p:grp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9F1141A-B4FB-5C49-A5C5-F10085922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5661" y="3206580"/>
              <a:ext cx="1144076" cy="237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256816"/>
      </p:ext>
    </p:extLst>
  </p:cSld>
  <p:clrMapOvr>
    <a:masterClrMapping/>
  </p:clrMapOvr>
  <p:transition spd="slow" advTm="789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F0A26-1A11-4A87-ECDB-A0E5F9AA3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2053AF2C-D16F-E361-27EC-3018E89DC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FCA917E4-7FE6-576B-B663-B1E4C2823D35}"/>
              </a:ext>
            </a:extLst>
          </p:cNvPr>
          <p:cNvGrpSpPr/>
          <p:nvPr/>
        </p:nvGrpSpPr>
        <p:grpSpPr>
          <a:xfrm>
            <a:off x="248252" y="838200"/>
            <a:ext cx="4857147" cy="4184966"/>
            <a:chOff x="326260" y="631267"/>
            <a:chExt cx="4857147" cy="4184966"/>
          </a:xfrm>
        </p:grpSpPr>
        <p:sp>
          <p:nvSpPr>
            <p:cNvPr id="27" name="图形">
              <a:extLst>
                <a:ext uri="{FF2B5EF4-FFF2-40B4-BE49-F238E27FC236}">
                  <a16:creationId xmlns:a16="http://schemas.microsoft.com/office/drawing/2014/main" id="{4DD5250C-DFF8-DE48-1FEC-73C97F3C5A49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>
            <a:xfrm>
              <a:off x="326260" y="932492"/>
              <a:ext cx="4857147" cy="3883741"/>
            </a:xfrm>
            <a:prstGeom prst="rect">
              <a:avLst/>
            </a:prstGeom>
            <a:gradFill>
              <a:gsLst>
                <a:gs pos="100000">
                  <a:srgbClr val="005187">
                    <a:alpha val="80000"/>
                  </a:srgbClr>
                </a:gs>
                <a:gs pos="6000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8" name="图形">
              <a:extLst>
                <a:ext uri="{FF2B5EF4-FFF2-40B4-BE49-F238E27FC236}">
                  <a16:creationId xmlns:a16="http://schemas.microsoft.com/office/drawing/2014/main" id="{CB116F3C-B03A-56F8-4A5C-A50475230F6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92950" y="631267"/>
              <a:ext cx="588645" cy="588645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+mj-lt"/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sp>
        <p:nvSpPr>
          <p:cNvPr id="13" name="Titel 2">
            <a:extLst>
              <a:ext uri="{FF2B5EF4-FFF2-40B4-BE49-F238E27FC236}">
                <a16:creationId xmlns:a16="http://schemas.microsoft.com/office/drawing/2014/main" id="{6FF1FC13-3979-C066-DC3C-C10B1A58CC6B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2850741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OEM Projects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6D34DB1-9D1E-4AE3-3A37-4E75548E298B}"/>
              </a:ext>
            </a:extLst>
          </p:cNvPr>
          <p:cNvGrpSpPr/>
          <p:nvPr/>
        </p:nvGrpSpPr>
        <p:grpSpPr>
          <a:xfrm>
            <a:off x="-26755" y="0"/>
            <a:ext cx="7586308" cy="799759"/>
            <a:chOff x="-26756" y="-7258"/>
            <a:chExt cx="7586308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C9B0425B-2B68-462F-AAEE-48D724F591D8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solidFill>
              <a:srgbClr val="0051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10EFE602-B946-37DE-33F2-2CC206B8F0FB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OEM/Private Label Services</a:t>
              </a:r>
            </a:p>
          </p:txBody>
        </p:sp>
      </p:grpSp>
      <p:sp>
        <p:nvSpPr>
          <p:cNvPr id="39" name="Inhaltsplatzhalter 3">
            <a:extLst>
              <a:ext uri="{FF2B5EF4-FFF2-40B4-BE49-F238E27FC236}">
                <a16:creationId xmlns:a16="http://schemas.microsoft.com/office/drawing/2014/main" id="{2E91029A-19BC-B212-5C8A-48CCD13F134E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4151122" cy="24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84165"/>
                </a:solidFill>
                <a:latin typeface="Aptos" panose="020B0004020202020204" pitchFamily="34" charset="0"/>
              </a:rPr>
              <a:t>OEM version of </a:t>
            </a:r>
            <a:r>
              <a:rPr lang="en-US" altLang="zh-CN" sz="2000" dirty="0" err="1">
                <a:solidFill>
                  <a:srgbClr val="084165"/>
                </a:solidFill>
                <a:latin typeface="Aptos" panose="020B0004020202020204" pitchFamily="34" charset="0"/>
              </a:rPr>
              <a:t>Intellinet</a:t>
            </a:r>
            <a:r>
              <a:rPr lang="en-US" altLang="zh-CN" sz="2000" dirty="0">
                <a:solidFill>
                  <a:srgbClr val="084165"/>
                </a:solidFill>
                <a:latin typeface="Aptos" panose="020B0004020202020204" pitchFamily="34" charset="0"/>
              </a:rPr>
              <a:t> Industrial PoE Switch </a:t>
            </a:r>
            <a:br>
              <a:rPr lang="en-US" altLang="zh-CN" sz="2000" dirty="0">
                <a:solidFill>
                  <a:srgbClr val="084165"/>
                </a:solidFill>
                <a:latin typeface="Aptos" panose="020B0004020202020204" pitchFamily="34" charset="0"/>
              </a:rPr>
            </a:br>
            <a:r>
              <a:rPr lang="en-US" altLang="zh-CN" sz="2000" dirty="0">
                <a:solidFill>
                  <a:srgbClr val="084165"/>
                </a:solidFill>
                <a:latin typeface="Aptos" panose="020B0004020202020204" pitchFamily="34" charset="0"/>
              </a:rPr>
              <a:t>for a sensor manufacturer</a:t>
            </a: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8582EBDD-9705-1CE0-E87B-8C36917AE4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39" y="5565743"/>
            <a:ext cx="3045589" cy="549729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DA6DFB7F-2B32-0C09-478D-7AE2276B7B95}"/>
              </a:ext>
            </a:extLst>
          </p:cNvPr>
          <p:cNvGrpSpPr/>
          <p:nvPr/>
        </p:nvGrpSpPr>
        <p:grpSpPr>
          <a:xfrm>
            <a:off x="4740678" y="1326090"/>
            <a:ext cx="7336196" cy="5263083"/>
            <a:chOff x="4740678" y="1326090"/>
            <a:chExt cx="7336196" cy="5263083"/>
          </a:xfrm>
        </p:grpSpPr>
        <p:sp>
          <p:nvSpPr>
            <p:cNvPr id="41" name="图形">
              <a:extLst>
                <a:ext uri="{FF2B5EF4-FFF2-40B4-BE49-F238E27FC236}">
                  <a16:creationId xmlns:a16="http://schemas.microsoft.com/office/drawing/2014/main" id="{596DEDB0-20E3-BE25-6559-F3F6EF18E600}"/>
                </a:ext>
              </a:extLst>
            </p:cNvPr>
            <p:cNvSpPr/>
            <p:nvPr/>
          </p:nvSpPr>
          <p:spPr>
            <a:xfrm>
              <a:off x="5667270" y="1326090"/>
              <a:ext cx="3428794" cy="2458923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659E">
                    <a:alpha val="80000"/>
                  </a:srgbClr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图形">
              <a:extLst>
                <a:ext uri="{FF2B5EF4-FFF2-40B4-BE49-F238E27FC236}">
                  <a16:creationId xmlns:a16="http://schemas.microsoft.com/office/drawing/2014/main" id="{EE1C3484-AC55-9DFE-9B54-2A8107BDE492}"/>
                </a:ext>
              </a:extLst>
            </p:cNvPr>
            <p:cNvSpPr/>
            <p:nvPr/>
          </p:nvSpPr>
          <p:spPr>
            <a:xfrm>
              <a:off x="4740678" y="3861904"/>
              <a:ext cx="3428794" cy="2727269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>
                    <a:alpha val="60000"/>
                  </a:srgbClr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图形">
              <a:extLst>
                <a:ext uri="{FF2B5EF4-FFF2-40B4-BE49-F238E27FC236}">
                  <a16:creationId xmlns:a16="http://schemas.microsoft.com/office/drawing/2014/main" id="{4F682FFF-B87A-C9E7-3100-4F27A9E3026F}"/>
                </a:ext>
              </a:extLst>
            </p:cNvPr>
            <p:cNvSpPr/>
            <p:nvPr/>
          </p:nvSpPr>
          <p:spPr>
            <a:xfrm>
              <a:off x="7890299" y="2241337"/>
              <a:ext cx="4186575" cy="3514372"/>
            </a:xfrm>
            <a:custGeom>
              <a:avLst/>
              <a:gdLst>
                <a:gd name="connsiteX0" fmla="*/ 3961 w 3572346"/>
                <a:gd name="connsiteY0" fmla="*/ 4103923 h 4321175"/>
                <a:gd name="connsiteX1" fmla="*/ 841893 w 3572346"/>
                <a:gd name="connsiteY1" fmla="*/ 142748 h 4321175"/>
                <a:gd name="connsiteX2" fmla="*/ 1017996 w 3572346"/>
                <a:gd name="connsiteY2" fmla="*/ 0 h 4321175"/>
                <a:gd name="connsiteX3" fmla="*/ 3392283 w 3572346"/>
                <a:gd name="connsiteY3" fmla="*/ 0 h 4321175"/>
                <a:gd name="connsiteX4" fmla="*/ 3568386 w 3572346"/>
                <a:gd name="connsiteY4" fmla="*/ 217252 h 4321175"/>
                <a:gd name="connsiteX5" fmla="*/ 2730455 w 3572346"/>
                <a:gd name="connsiteY5" fmla="*/ 4178427 h 4321175"/>
                <a:gd name="connsiteX6" fmla="*/ 2554352 w 3572346"/>
                <a:gd name="connsiteY6" fmla="*/ 4321175 h 4321175"/>
                <a:gd name="connsiteX7" fmla="*/ 180064 w 3572346"/>
                <a:gd name="connsiteY7" fmla="*/ 4321175 h 4321175"/>
                <a:gd name="connsiteX8" fmla="*/ 3961 w 3572346"/>
                <a:gd name="connsiteY8" fmla="*/ 4103923 h 4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46" h="4321175">
                  <a:moveTo>
                    <a:pt x="3961" y="4103923"/>
                  </a:moveTo>
                  <a:lnTo>
                    <a:pt x="841893" y="142748"/>
                  </a:lnTo>
                  <a:cubicBezTo>
                    <a:pt x="859497" y="59526"/>
                    <a:pt x="932932" y="0"/>
                    <a:pt x="1017996" y="0"/>
                  </a:cubicBezTo>
                  <a:lnTo>
                    <a:pt x="3392283" y="0"/>
                  </a:lnTo>
                  <a:cubicBezTo>
                    <a:pt x="3506644" y="0"/>
                    <a:pt x="3592053" y="105367"/>
                    <a:pt x="3568386" y="217252"/>
                  </a:cubicBezTo>
                  <a:lnTo>
                    <a:pt x="2730455" y="4178427"/>
                  </a:lnTo>
                  <a:cubicBezTo>
                    <a:pt x="2712850" y="4261649"/>
                    <a:pt x="2639415" y="4321175"/>
                    <a:pt x="2554352" y="4321175"/>
                  </a:cubicBezTo>
                  <a:lnTo>
                    <a:pt x="180064" y="4321175"/>
                  </a:lnTo>
                  <a:cubicBezTo>
                    <a:pt x="65703" y="4321175"/>
                    <a:pt x="-19707" y="4215808"/>
                    <a:pt x="3961" y="4103923"/>
                  </a:cubicBezTo>
                </a:path>
              </a:pathLst>
            </a:custGeom>
            <a:gradFill>
              <a:gsLst>
                <a:gs pos="100000">
                  <a:srgbClr val="005187">
                    <a:alpha val="59868"/>
                  </a:srgbClr>
                </a:gs>
                <a:gs pos="0">
                  <a:srgbClr val="91ADCF">
                    <a:alpha val="2888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37F1325-B009-DAAD-5B64-042974899A5E}"/>
              </a:ext>
            </a:extLst>
          </p:cNvPr>
          <p:cNvGrpSpPr/>
          <p:nvPr/>
        </p:nvGrpSpPr>
        <p:grpSpPr>
          <a:xfrm>
            <a:off x="4139406" y="1102291"/>
            <a:ext cx="8139494" cy="5178863"/>
            <a:chOff x="4344274" y="1102291"/>
            <a:chExt cx="8139494" cy="5178863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E1DACB7-5046-7E66-E3AF-DAF32DAF3998}"/>
                </a:ext>
              </a:extLst>
            </p:cNvPr>
            <p:cNvGrpSpPr/>
            <p:nvPr/>
          </p:nvGrpSpPr>
          <p:grpSpPr>
            <a:xfrm>
              <a:off x="8264193" y="1102291"/>
              <a:ext cx="4219575" cy="4219575"/>
              <a:chOff x="6522884" y="2271038"/>
              <a:chExt cx="4219575" cy="4219575"/>
            </a:xfrm>
          </p:grpSpPr>
          <p:pic>
            <p:nvPicPr>
              <p:cNvPr id="8" name="Grafik 12" descr="Ein Bild, das Text, Verpackung und Etikettierung, Design, Box enthält.&#10;&#10;Automatisch generierte Beschreibung">
                <a:extLst>
                  <a:ext uri="{FF2B5EF4-FFF2-40B4-BE49-F238E27FC236}">
                    <a16:creationId xmlns:a16="http://schemas.microsoft.com/office/drawing/2014/main" id="{E2E3EFBA-19C8-FA1F-CA11-EBECB8AE8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22884" y="2271038"/>
                <a:ext cx="4219575" cy="4219575"/>
              </a:xfrm>
              <a:prstGeom prst="rect">
                <a:avLst/>
              </a:prstGeom>
            </p:spPr>
          </p:pic>
          <p:pic>
            <p:nvPicPr>
              <p:cNvPr id="11" name="Grafik 23" descr="Ein Bild, das Text, Screenshot, Elektronik enthält.&#10;&#10;Automatisch generierte Beschreibung">
                <a:extLst>
                  <a:ext uri="{FF2B5EF4-FFF2-40B4-BE49-F238E27FC236}">
                    <a16:creationId xmlns:a16="http://schemas.microsoft.com/office/drawing/2014/main" id="{9A55410A-C0AA-9A89-6F71-3AC9D2337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3360" y="3906697"/>
                <a:ext cx="1752756" cy="240853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9" name="Grafik 18" descr="Ein Bild, das Elektronik, Text, Schaltung, Verstärker enthält.&#10;&#10;Automatisch generierte Beschreibung">
              <a:extLst>
                <a:ext uri="{FF2B5EF4-FFF2-40B4-BE49-F238E27FC236}">
                  <a16:creationId xmlns:a16="http://schemas.microsoft.com/office/drawing/2014/main" id="{92A6FBEE-6660-03A4-5E49-872AE03A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5779" y="1351494"/>
              <a:ext cx="3716969" cy="2049908"/>
            </a:xfrm>
            <a:prstGeom prst="rect">
              <a:avLst/>
            </a:prstGeom>
          </p:spPr>
        </p:pic>
        <p:pic>
          <p:nvPicPr>
            <p:cNvPr id="10" name="Grafik 20" descr="Ein Bild, das Elektronik, Schaltung, Verstärker enthält.&#10;&#10;Automatisch generierte Beschreibung">
              <a:extLst>
                <a:ext uri="{FF2B5EF4-FFF2-40B4-BE49-F238E27FC236}">
                  <a16:creationId xmlns:a16="http://schemas.microsoft.com/office/drawing/2014/main" id="{306311FB-8ABD-3677-20A4-E43E9433E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4274" y="3857420"/>
              <a:ext cx="3973333" cy="242373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40701362"/>
      </p:ext>
    </p:extLst>
  </p:cSld>
  <p:clrMapOvr>
    <a:masterClrMapping/>
  </p:clrMapOvr>
  <p:transition spd="slow" advTm="870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DB0AA-75BD-6A91-2309-A85451AA4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电脑合成图&#10;&#10;低可信度描述已自动生成">
            <a:extLst>
              <a:ext uri="{FF2B5EF4-FFF2-40B4-BE49-F238E27FC236}">
                <a16:creationId xmlns:a16="http://schemas.microsoft.com/office/drawing/2014/main" id="{FA40292E-96AE-4FEE-F7E1-7DA28B243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55" y="-7257"/>
            <a:ext cx="12218755" cy="6865257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C76918C6-5284-AB6B-8332-A0D22A926C30}"/>
              </a:ext>
            </a:extLst>
          </p:cNvPr>
          <p:cNvGrpSpPr/>
          <p:nvPr/>
        </p:nvGrpSpPr>
        <p:grpSpPr>
          <a:xfrm>
            <a:off x="461648" y="1065847"/>
            <a:ext cx="5094920" cy="4184966"/>
            <a:chOff x="281948" y="996633"/>
            <a:chExt cx="5094920" cy="4184966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4" name="图形">
              <a:extLst>
                <a:ext uri="{FF2B5EF4-FFF2-40B4-BE49-F238E27FC236}">
                  <a16:creationId xmlns:a16="http://schemas.microsoft.com/office/drawing/2014/main" id="{34CB6FCF-499A-534D-3839-3365AE01CC4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1948" y="1297858"/>
              <a:ext cx="5094920" cy="3883741"/>
            </a:xfrm>
            <a:prstGeom prst="rect">
              <a:avLst/>
            </a:prstGeom>
            <a:gradFill>
              <a:gsLst>
                <a:gs pos="100000">
                  <a:schemeClr val="accent1">
                    <a:alpha val="26130"/>
                  </a:schemeClr>
                </a:gs>
                <a:gs pos="0">
                  <a:srgbClr val="91ADCF">
                    <a:alpha val="9018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阿里巴巴普惠体" panose="00020600040101010101" charset="-122"/>
              </a:endParaRPr>
            </a:p>
          </p:txBody>
        </p:sp>
        <p:sp>
          <p:nvSpPr>
            <p:cNvPr id="25" name="图形">
              <a:extLst>
                <a:ext uri="{FF2B5EF4-FFF2-40B4-BE49-F238E27FC236}">
                  <a16:creationId xmlns:a16="http://schemas.microsoft.com/office/drawing/2014/main" id="{A0019F8D-F380-03E7-504D-CE903F6A90E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48637" y="996633"/>
              <a:ext cx="588645" cy="58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ea typeface="阿里巴巴普惠体 Heavy" panose="00020600040101010101" charset="-122"/>
                  <a:cs typeface="Arial Black" panose="020B0604020202020204" pitchFamily="34" charset="0"/>
                </a:rPr>
                <a:t>√</a:t>
              </a:r>
            </a:p>
          </p:txBody>
        </p:sp>
      </p:grpSp>
      <p:sp>
        <p:nvSpPr>
          <p:cNvPr id="13" name="Titel 2">
            <a:extLst>
              <a:ext uri="{FF2B5EF4-FFF2-40B4-BE49-F238E27FC236}">
                <a16:creationId xmlns:a16="http://schemas.microsoft.com/office/drawing/2014/main" id="{9DE92230-29F5-935C-EF8E-1B3AD289475A}"/>
              </a:ext>
            </a:extLst>
          </p:cNvPr>
          <p:cNvSpPr txBox="1">
            <a:spLocks/>
          </p:cNvSpPr>
          <p:nvPr/>
        </p:nvSpPr>
        <p:spPr>
          <a:xfrm>
            <a:off x="766543" y="143946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4854A"/>
                </a:solidFill>
                <a:latin typeface="Aptos" panose="020B0004020202020204" pitchFamily="34" charset="0"/>
              </a:rPr>
              <a:t>OEM Projects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01F439F-4D3C-47F6-FEBE-571A2DCC28FD}"/>
              </a:ext>
            </a:extLst>
          </p:cNvPr>
          <p:cNvGrpSpPr/>
          <p:nvPr/>
        </p:nvGrpSpPr>
        <p:grpSpPr>
          <a:xfrm>
            <a:off x="-26756" y="-7258"/>
            <a:ext cx="7586308" cy="799759"/>
            <a:chOff x="-26756" y="-7258"/>
            <a:chExt cx="7586308" cy="799759"/>
          </a:xfrm>
        </p:grpSpPr>
        <p:sp>
          <p:nvSpPr>
            <p:cNvPr id="3" name="header back">
              <a:extLst>
                <a:ext uri="{FF2B5EF4-FFF2-40B4-BE49-F238E27FC236}">
                  <a16:creationId xmlns:a16="http://schemas.microsoft.com/office/drawing/2014/main" id="{E8ECBA31-A224-61EB-E74E-26CEE110CBAB}"/>
                </a:ext>
              </a:extLst>
            </p:cNvPr>
            <p:cNvSpPr/>
            <p:nvPr/>
          </p:nvSpPr>
          <p:spPr>
            <a:xfrm rot="10800000">
              <a:off x="-26756" y="-7258"/>
              <a:ext cx="7586307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product higlight">
              <a:extLst>
                <a:ext uri="{FF2B5EF4-FFF2-40B4-BE49-F238E27FC236}">
                  <a16:creationId xmlns:a16="http://schemas.microsoft.com/office/drawing/2014/main" id="{B423F085-DFF9-D859-0639-94F866218BE4}"/>
                </a:ext>
              </a:extLst>
            </p:cNvPr>
            <p:cNvSpPr txBox="1"/>
            <p:nvPr/>
          </p:nvSpPr>
          <p:spPr>
            <a:xfrm>
              <a:off x="262156" y="23969"/>
              <a:ext cx="7297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OEM/Private Label Services</a:t>
              </a:r>
            </a:p>
          </p:txBody>
        </p:sp>
      </p:grpSp>
      <p:sp>
        <p:nvSpPr>
          <p:cNvPr id="39" name="Inhaltsplatzhalter 3">
            <a:extLst>
              <a:ext uri="{FF2B5EF4-FFF2-40B4-BE49-F238E27FC236}">
                <a16:creationId xmlns:a16="http://schemas.microsoft.com/office/drawing/2014/main" id="{0363DE1D-791A-6DE8-7774-8B2800FCAB39}"/>
              </a:ext>
            </a:extLst>
          </p:cNvPr>
          <p:cNvSpPr txBox="1">
            <a:spLocks/>
          </p:cNvSpPr>
          <p:nvPr/>
        </p:nvSpPr>
        <p:spPr>
          <a:xfrm>
            <a:off x="785223" y="2429831"/>
            <a:ext cx="4151122" cy="26193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We customize your exclusive products in a turn-key solution from production and direct shipment from Asia to your warehouse or distribution center</a:t>
            </a:r>
          </a:p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Complete support for packaging, product photos, instructions, and retail display artwork</a:t>
            </a:r>
          </a:p>
          <a:p>
            <a:pPr lvl="0">
              <a:defRPr/>
            </a:pP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</a:rPr>
              <a:t>Customizable in all languages</a:t>
            </a:r>
          </a:p>
        </p:txBody>
      </p:sp>
      <p:grpSp>
        <p:nvGrpSpPr>
          <p:cNvPr id="40" name="组合 39" hidden="1">
            <a:extLst>
              <a:ext uri="{FF2B5EF4-FFF2-40B4-BE49-F238E27FC236}">
                <a16:creationId xmlns:a16="http://schemas.microsoft.com/office/drawing/2014/main" id="{436867CD-D617-F682-3229-87424D57068E}"/>
              </a:ext>
            </a:extLst>
          </p:cNvPr>
          <p:cNvGrpSpPr/>
          <p:nvPr/>
        </p:nvGrpSpPr>
        <p:grpSpPr>
          <a:xfrm>
            <a:off x="235906" y="4907597"/>
            <a:ext cx="4700439" cy="652544"/>
            <a:chOff x="235906" y="4907597"/>
            <a:chExt cx="4700439" cy="652544"/>
          </a:xfrm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13DDCCC0-9A86-0C46-B0DE-6BFE73DD388C}"/>
                </a:ext>
              </a:extLst>
            </p:cNvPr>
            <p:cNvSpPr/>
            <p:nvPr/>
          </p:nvSpPr>
          <p:spPr>
            <a:xfrm>
              <a:off x="235906" y="4907597"/>
              <a:ext cx="4700439" cy="652544"/>
            </a:xfrm>
            <a:prstGeom prst="roundRect">
              <a:avLst>
                <a:gd name="adj" fmla="val 50000"/>
              </a:avLst>
            </a:prstGeom>
            <a:gradFill>
              <a:gsLst>
                <a:gs pos="51000">
                  <a:srgbClr val="D06C2E"/>
                </a:gs>
                <a:gs pos="60000">
                  <a:srgbClr val="0081C6"/>
                </a:gs>
              </a:gsLst>
              <a:lin ang="1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b="1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" name="Textfeld 7">
              <a:extLst>
                <a:ext uri="{FF2B5EF4-FFF2-40B4-BE49-F238E27FC236}">
                  <a16:creationId xmlns:a16="http://schemas.microsoft.com/office/drawing/2014/main" id="{ACB70FC7-3597-CB2A-5B68-C4F0C7B583A7}"/>
                </a:ext>
              </a:extLst>
            </p:cNvPr>
            <p:cNvSpPr txBox="1"/>
            <p:nvPr/>
          </p:nvSpPr>
          <p:spPr>
            <a:xfrm>
              <a:off x="695470" y="5049203"/>
              <a:ext cx="38737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b="1" dirty="0">
                  <a:solidFill>
                    <a:schemeClr val="bg1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Discover Manhattan </a:t>
              </a:r>
              <a:r>
                <a:rPr lang="de-DE" b="1" dirty="0">
                  <a:solidFill>
                    <a:schemeClr val="bg1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Display Mounts</a:t>
              </a:r>
              <a:endParaRPr lang="de-DE" b="1" dirty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AB7CE32-0053-7DFD-3899-9CD275D9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67497">
              <a:off x="4294934" y="5055210"/>
              <a:ext cx="389158" cy="503681"/>
            </a:xfrm>
            <a:prstGeom prst="rect">
              <a:avLst/>
            </a:prstGeom>
          </p:spPr>
        </p:pic>
      </p:grpSp>
      <p:sp>
        <p:nvSpPr>
          <p:cNvPr id="41" name="图形">
            <a:extLst>
              <a:ext uri="{FF2B5EF4-FFF2-40B4-BE49-F238E27FC236}">
                <a16:creationId xmlns:a16="http://schemas.microsoft.com/office/drawing/2014/main" id="{90E036FB-A831-4059-5428-8EC584818886}"/>
              </a:ext>
            </a:extLst>
          </p:cNvPr>
          <p:cNvSpPr/>
          <p:nvPr/>
        </p:nvSpPr>
        <p:spPr>
          <a:xfrm>
            <a:off x="6492460" y="769554"/>
            <a:ext cx="2492902" cy="3015459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图形">
            <a:extLst>
              <a:ext uri="{FF2B5EF4-FFF2-40B4-BE49-F238E27FC236}">
                <a16:creationId xmlns:a16="http://schemas.microsoft.com/office/drawing/2014/main" id="{9C0C0D4D-02F0-ACE7-74B8-A0BC21AA1D55}"/>
              </a:ext>
            </a:extLst>
          </p:cNvPr>
          <p:cNvSpPr/>
          <p:nvPr/>
        </p:nvSpPr>
        <p:spPr>
          <a:xfrm>
            <a:off x="9631107" y="769554"/>
            <a:ext cx="2492902" cy="3015459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图形">
            <a:extLst>
              <a:ext uri="{FF2B5EF4-FFF2-40B4-BE49-F238E27FC236}">
                <a16:creationId xmlns:a16="http://schemas.microsoft.com/office/drawing/2014/main" id="{3F96A783-0B84-1EC1-CE1F-4993DF095260}"/>
              </a:ext>
            </a:extLst>
          </p:cNvPr>
          <p:cNvSpPr/>
          <p:nvPr/>
        </p:nvSpPr>
        <p:spPr>
          <a:xfrm>
            <a:off x="5848535" y="3814137"/>
            <a:ext cx="2492902" cy="3015459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图形">
            <a:extLst>
              <a:ext uri="{FF2B5EF4-FFF2-40B4-BE49-F238E27FC236}">
                <a16:creationId xmlns:a16="http://schemas.microsoft.com/office/drawing/2014/main" id="{33B070E0-EB8F-CE27-FD9C-08ED1C6D8B16}"/>
              </a:ext>
            </a:extLst>
          </p:cNvPr>
          <p:cNvSpPr/>
          <p:nvPr/>
        </p:nvSpPr>
        <p:spPr>
          <a:xfrm>
            <a:off x="8840972" y="3814137"/>
            <a:ext cx="2492902" cy="3015459"/>
          </a:xfrm>
          <a:custGeom>
            <a:avLst/>
            <a:gdLst>
              <a:gd name="connsiteX0" fmla="*/ 3961 w 3572346"/>
              <a:gd name="connsiteY0" fmla="*/ 4103923 h 4321175"/>
              <a:gd name="connsiteX1" fmla="*/ 841893 w 3572346"/>
              <a:gd name="connsiteY1" fmla="*/ 142748 h 4321175"/>
              <a:gd name="connsiteX2" fmla="*/ 1017996 w 3572346"/>
              <a:gd name="connsiteY2" fmla="*/ 0 h 4321175"/>
              <a:gd name="connsiteX3" fmla="*/ 3392283 w 3572346"/>
              <a:gd name="connsiteY3" fmla="*/ 0 h 4321175"/>
              <a:gd name="connsiteX4" fmla="*/ 3568386 w 3572346"/>
              <a:gd name="connsiteY4" fmla="*/ 217252 h 4321175"/>
              <a:gd name="connsiteX5" fmla="*/ 2730455 w 3572346"/>
              <a:gd name="connsiteY5" fmla="*/ 4178427 h 4321175"/>
              <a:gd name="connsiteX6" fmla="*/ 2554352 w 3572346"/>
              <a:gd name="connsiteY6" fmla="*/ 4321175 h 4321175"/>
              <a:gd name="connsiteX7" fmla="*/ 180064 w 3572346"/>
              <a:gd name="connsiteY7" fmla="*/ 4321175 h 4321175"/>
              <a:gd name="connsiteX8" fmla="*/ 3961 w 3572346"/>
              <a:gd name="connsiteY8" fmla="*/ 4103923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2346" h="4321175">
                <a:moveTo>
                  <a:pt x="3961" y="4103923"/>
                </a:moveTo>
                <a:lnTo>
                  <a:pt x="841893" y="142748"/>
                </a:lnTo>
                <a:cubicBezTo>
                  <a:pt x="859497" y="59526"/>
                  <a:pt x="932932" y="0"/>
                  <a:pt x="1017996" y="0"/>
                </a:cubicBezTo>
                <a:lnTo>
                  <a:pt x="3392283" y="0"/>
                </a:lnTo>
                <a:cubicBezTo>
                  <a:pt x="3506644" y="0"/>
                  <a:pt x="3592053" y="105367"/>
                  <a:pt x="3568386" y="217252"/>
                </a:cubicBezTo>
                <a:lnTo>
                  <a:pt x="2730455" y="4178427"/>
                </a:lnTo>
                <a:cubicBezTo>
                  <a:pt x="2712850" y="4261649"/>
                  <a:pt x="2639415" y="4321175"/>
                  <a:pt x="2554352" y="4321175"/>
                </a:cubicBezTo>
                <a:lnTo>
                  <a:pt x="180064" y="4321175"/>
                </a:lnTo>
                <a:cubicBezTo>
                  <a:pt x="65703" y="4321175"/>
                  <a:pt x="-19707" y="4215808"/>
                  <a:pt x="3961" y="4103923"/>
                </a:cubicBezTo>
              </a:path>
            </a:pathLst>
          </a:custGeom>
          <a:gradFill>
            <a:gsLst>
              <a:gs pos="100000">
                <a:schemeClr val="accent1">
                  <a:alpha val="26130"/>
                </a:schemeClr>
              </a:gs>
              <a:gs pos="0">
                <a:srgbClr val="91ADCF">
                  <a:alpha val="2888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BAF94DE-20BF-7B81-8275-692F2B977EB6}"/>
              </a:ext>
            </a:extLst>
          </p:cNvPr>
          <p:cNvGrpSpPr/>
          <p:nvPr/>
        </p:nvGrpSpPr>
        <p:grpSpPr>
          <a:xfrm>
            <a:off x="5181600" y="984877"/>
            <a:ext cx="6529369" cy="5532352"/>
            <a:chOff x="5181600" y="984877"/>
            <a:chExt cx="6529369" cy="5532352"/>
          </a:xfrm>
        </p:grpSpPr>
        <p:pic>
          <p:nvPicPr>
            <p:cNvPr id="42" name="图形">
              <a:extLst>
                <a:ext uri="{FF2B5EF4-FFF2-40B4-BE49-F238E27FC236}">
                  <a16:creationId xmlns:a16="http://schemas.microsoft.com/office/drawing/2014/main" id="{00019854-8991-DBD1-FC3E-11FBE0DA5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647" b="34647"/>
            <a:stretch/>
          </p:blipFill>
          <p:spPr>
            <a:xfrm>
              <a:off x="5829245" y="984877"/>
              <a:ext cx="2743078" cy="2442706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图形">
              <a:extLst>
                <a:ext uri="{FF2B5EF4-FFF2-40B4-BE49-F238E27FC236}">
                  <a16:creationId xmlns:a16="http://schemas.microsoft.com/office/drawing/2014/main" id="{63448056-6E85-B040-BC82-A251394E6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67891" y="984877"/>
              <a:ext cx="2743078" cy="2442706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图形">
              <a:extLst>
                <a:ext uri="{FF2B5EF4-FFF2-40B4-BE49-F238E27FC236}">
                  <a16:creationId xmlns:a16="http://schemas.microsoft.com/office/drawing/2014/main" id="{E3792B0B-D871-10E4-A469-C114E2793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5320" y="4029460"/>
              <a:ext cx="2743078" cy="2442706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形">
              <a:extLst>
                <a:ext uri="{FF2B5EF4-FFF2-40B4-BE49-F238E27FC236}">
                  <a16:creationId xmlns:a16="http://schemas.microsoft.com/office/drawing/2014/main" id="{FF189B1B-2478-C32F-45A6-B65576CD7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37"/>
            <a:stretch>
              <a:fillRect/>
            </a:stretch>
          </p:blipFill>
          <p:spPr>
            <a:xfrm>
              <a:off x="8177756" y="4029459"/>
              <a:ext cx="2749572" cy="2452419"/>
            </a:xfrm>
            <a:custGeom>
              <a:avLst/>
              <a:gdLst>
                <a:gd name="connsiteX0" fmla="*/ 824639 w 3930851"/>
                <a:gd name="connsiteY0" fmla="*/ 0 h 3500417"/>
                <a:gd name="connsiteX1" fmla="*/ 1861671 w 3930851"/>
                <a:gd name="connsiteY1" fmla="*/ 0 h 3500417"/>
                <a:gd name="connsiteX2" fmla="*/ 2747957 w 3930851"/>
                <a:gd name="connsiteY2" fmla="*/ 0 h 3500417"/>
                <a:gd name="connsiteX3" fmla="*/ 3784989 w 3930851"/>
                <a:gd name="connsiteY3" fmla="*/ 0 h 3500417"/>
                <a:gd name="connsiteX4" fmla="*/ 3927643 w 3930851"/>
                <a:gd name="connsiteY4" fmla="*/ 175988 h 3500417"/>
                <a:gd name="connsiteX5" fmla="*/ 3248868 w 3930851"/>
                <a:gd name="connsiteY5" fmla="*/ 3384782 h 3500417"/>
                <a:gd name="connsiteX6" fmla="*/ 3106213 w 3930851"/>
                <a:gd name="connsiteY6" fmla="*/ 3500417 h 3500417"/>
                <a:gd name="connsiteX7" fmla="*/ 2069182 w 3930851"/>
                <a:gd name="connsiteY7" fmla="*/ 3500417 h 3500417"/>
                <a:gd name="connsiteX8" fmla="*/ 1182895 w 3930851"/>
                <a:gd name="connsiteY8" fmla="*/ 3500417 h 3500417"/>
                <a:gd name="connsiteX9" fmla="*/ 145863 w 3930851"/>
                <a:gd name="connsiteY9" fmla="*/ 3500417 h 3500417"/>
                <a:gd name="connsiteX10" fmla="*/ 3209 w 3930851"/>
                <a:gd name="connsiteY10" fmla="*/ 3324430 h 3500417"/>
                <a:gd name="connsiteX11" fmla="*/ 681985 w 3930851"/>
                <a:gd name="connsiteY11" fmla="*/ 115635 h 3500417"/>
                <a:gd name="connsiteX12" fmla="*/ 824639 w 3930851"/>
                <a:gd name="connsiteY12" fmla="*/ 0 h 35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851" h="3500417">
                  <a:moveTo>
                    <a:pt x="824639" y="0"/>
                  </a:moveTo>
                  <a:lnTo>
                    <a:pt x="1861671" y="0"/>
                  </a:lnTo>
                  <a:lnTo>
                    <a:pt x="2747957" y="0"/>
                  </a:lnTo>
                  <a:lnTo>
                    <a:pt x="3784989" y="0"/>
                  </a:lnTo>
                  <a:cubicBezTo>
                    <a:pt x="3877628" y="0"/>
                    <a:pt x="3946815" y="85354"/>
                    <a:pt x="3927643" y="175988"/>
                  </a:cubicBezTo>
                  <a:lnTo>
                    <a:pt x="3248868" y="3384782"/>
                  </a:lnTo>
                  <a:cubicBezTo>
                    <a:pt x="3234607" y="3452197"/>
                    <a:pt x="3175120" y="3500417"/>
                    <a:pt x="3106213" y="3500417"/>
                  </a:cubicBezTo>
                  <a:lnTo>
                    <a:pt x="2069182" y="3500417"/>
                  </a:lnTo>
                  <a:lnTo>
                    <a:pt x="1182895" y="3500417"/>
                  </a:lnTo>
                  <a:lnTo>
                    <a:pt x="145863" y="3500417"/>
                  </a:lnTo>
                  <a:cubicBezTo>
                    <a:pt x="53224" y="3500417"/>
                    <a:pt x="-15964" y="3415063"/>
                    <a:pt x="3209" y="3324430"/>
                  </a:cubicBezTo>
                  <a:lnTo>
                    <a:pt x="681985" y="115635"/>
                  </a:lnTo>
                  <a:cubicBezTo>
                    <a:pt x="696245" y="48220"/>
                    <a:pt x="755732" y="0"/>
                    <a:pt x="824639" y="0"/>
                  </a:cubicBezTo>
                  <a:close/>
                </a:path>
              </a:pathLst>
            </a:custGeom>
            <a:ln w="50800">
              <a:solidFill>
                <a:schemeClr val="bg1"/>
              </a:solidFill>
            </a:ln>
            <a:effectLst>
              <a:outerShdw blurRad="393166" dist="38100" dir="35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Picture 5" descr="CVS-Logo.png">
              <a:extLst>
                <a:ext uri="{FF2B5EF4-FFF2-40B4-BE49-F238E27FC236}">
                  <a16:creationId xmlns:a16="http://schemas.microsoft.com/office/drawing/2014/main" id="{E03C35AC-0E4D-59EB-9E15-9E2E52F37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67891" y="3113900"/>
              <a:ext cx="1471983" cy="328265"/>
            </a:xfrm>
            <a:prstGeom prst="rect">
              <a:avLst/>
            </a:prstGeom>
          </p:spPr>
        </p:pic>
        <p:pic>
          <p:nvPicPr>
            <p:cNvPr id="57" name="Picture 5" descr="CVS-Logo.png">
              <a:extLst>
                <a:ext uri="{FF2B5EF4-FFF2-40B4-BE49-F238E27FC236}">
                  <a16:creationId xmlns:a16="http://schemas.microsoft.com/office/drawing/2014/main" id="{0B3FD337-D6B5-6138-DC1B-95BC5FD2C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9485" y="3113900"/>
              <a:ext cx="1471983" cy="328265"/>
            </a:xfrm>
            <a:prstGeom prst="rect">
              <a:avLst/>
            </a:prstGeom>
          </p:spPr>
        </p:pic>
        <p:pic>
          <p:nvPicPr>
            <p:cNvPr id="58" name="Grafik 16">
              <a:extLst>
                <a:ext uri="{FF2B5EF4-FFF2-40B4-BE49-F238E27FC236}">
                  <a16:creationId xmlns:a16="http://schemas.microsoft.com/office/drawing/2014/main" id="{75C2A95F-9AA1-689D-A4FA-700C122E0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600" y="6115472"/>
              <a:ext cx="1022056" cy="366407"/>
            </a:xfrm>
            <a:prstGeom prst="rect">
              <a:avLst/>
            </a:prstGeom>
          </p:spPr>
        </p:pic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72B7DA0F-6928-1DE3-23B6-28E666CEF9F2}"/>
                </a:ext>
              </a:extLst>
            </p:cNvPr>
            <p:cNvGrpSpPr/>
            <p:nvPr/>
          </p:nvGrpSpPr>
          <p:grpSpPr>
            <a:xfrm>
              <a:off x="8151907" y="5945076"/>
              <a:ext cx="815978" cy="572153"/>
              <a:chOff x="10800358" y="5926907"/>
              <a:chExt cx="1012884" cy="710220"/>
            </a:xfrm>
          </p:grpSpPr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BE1EDC31-C8BD-20ED-F722-86B44866E6A2}"/>
                  </a:ext>
                </a:extLst>
              </p:cNvPr>
              <p:cNvSpPr/>
              <p:nvPr/>
            </p:nvSpPr>
            <p:spPr>
              <a:xfrm>
                <a:off x="10800358" y="5926907"/>
                <a:ext cx="1012884" cy="710220"/>
              </a:xfrm>
              <a:custGeom>
                <a:avLst/>
                <a:gdLst>
                  <a:gd name="connsiteX0" fmla="*/ 0 w 799832"/>
                  <a:gd name="connsiteY0" fmla="*/ 0 h 552480"/>
                  <a:gd name="connsiteX1" fmla="*/ 799832 w 799832"/>
                  <a:gd name="connsiteY1" fmla="*/ 0 h 552480"/>
                  <a:gd name="connsiteX2" fmla="*/ 799832 w 799832"/>
                  <a:gd name="connsiteY2" fmla="*/ 552480 h 552480"/>
                  <a:gd name="connsiteX3" fmla="*/ 0 w 799832"/>
                  <a:gd name="connsiteY3" fmla="*/ 552480 h 552480"/>
                  <a:gd name="connsiteX4" fmla="*/ 0 w 799832"/>
                  <a:gd name="connsiteY4" fmla="*/ 0 h 552480"/>
                  <a:gd name="connsiteX0" fmla="*/ 73959 w 799832"/>
                  <a:gd name="connsiteY0" fmla="*/ 13447 h 552480"/>
                  <a:gd name="connsiteX1" fmla="*/ 799832 w 799832"/>
                  <a:gd name="connsiteY1" fmla="*/ 0 h 552480"/>
                  <a:gd name="connsiteX2" fmla="*/ 799832 w 799832"/>
                  <a:gd name="connsiteY2" fmla="*/ 552480 h 552480"/>
                  <a:gd name="connsiteX3" fmla="*/ 0 w 799832"/>
                  <a:gd name="connsiteY3" fmla="*/ 552480 h 552480"/>
                  <a:gd name="connsiteX4" fmla="*/ 73959 w 799832"/>
                  <a:gd name="connsiteY4" fmla="*/ 13447 h 552480"/>
                  <a:gd name="connsiteX0" fmla="*/ 94130 w 820003"/>
                  <a:gd name="connsiteY0" fmla="*/ 13447 h 552480"/>
                  <a:gd name="connsiteX1" fmla="*/ 820003 w 820003"/>
                  <a:gd name="connsiteY1" fmla="*/ 0 h 552480"/>
                  <a:gd name="connsiteX2" fmla="*/ 820003 w 820003"/>
                  <a:gd name="connsiteY2" fmla="*/ 552480 h 552480"/>
                  <a:gd name="connsiteX3" fmla="*/ 0 w 820003"/>
                  <a:gd name="connsiteY3" fmla="*/ 478522 h 552480"/>
                  <a:gd name="connsiteX4" fmla="*/ 94130 w 820003"/>
                  <a:gd name="connsiteY4" fmla="*/ 13447 h 552480"/>
                  <a:gd name="connsiteX0" fmla="*/ 87407 w 813280"/>
                  <a:gd name="connsiteY0" fmla="*/ 13447 h 552480"/>
                  <a:gd name="connsiteX1" fmla="*/ 813280 w 813280"/>
                  <a:gd name="connsiteY1" fmla="*/ 0 h 552480"/>
                  <a:gd name="connsiteX2" fmla="*/ 813280 w 813280"/>
                  <a:gd name="connsiteY2" fmla="*/ 552480 h 552480"/>
                  <a:gd name="connsiteX3" fmla="*/ 0 w 813280"/>
                  <a:gd name="connsiteY3" fmla="*/ 518863 h 552480"/>
                  <a:gd name="connsiteX4" fmla="*/ 87407 w 813280"/>
                  <a:gd name="connsiteY4" fmla="*/ 13447 h 552480"/>
                  <a:gd name="connsiteX0" fmla="*/ 87407 w 813280"/>
                  <a:gd name="connsiteY0" fmla="*/ 13447 h 558705"/>
                  <a:gd name="connsiteX1" fmla="*/ 813280 w 813280"/>
                  <a:gd name="connsiteY1" fmla="*/ 0 h 558705"/>
                  <a:gd name="connsiteX2" fmla="*/ 813280 w 813280"/>
                  <a:gd name="connsiteY2" fmla="*/ 552480 h 558705"/>
                  <a:gd name="connsiteX3" fmla="*/ 0 w 813280"/>
                  <a:gd name="connsiteY3" fmla="*/ 518863 h 558705"/>
                  <a:gd name="connsiteX4" fmla="*/ 87407 w 813280"/>
                  <a:gd name="connsiteY4" fmla="*/ 13447 h 558705"/>
                  <a:gd name="connsiteX0" fmla="*/ 90105 w 815978"/>
                  <a:gd name="connsiteY0" fmla="*/ 13447 h 558705"/>
                  <a:gd name="connsiteX1" fmla="*/ 815978 w 815978"/>
                  <a:gd name="connsiteY1" fmla="*/ 0 h 558705"/>
                  <a:gd name="connsiteX2" fmla="*/ 815978 w 815978"/>
                  <a:gd name="connsiteY2" fmla="*/ 552480 h 558705"/>
                  <a:gd name="connsiteX3" fmla="*/ 2698 w 815978"/>
                  <a:gd name="connsiteY3" fmla="*/ 518863 h 558705"/>
                  <a:gd name="connsiteX4" fmla="*/ 90105 w 815978"/>
                  <a:gd name="connsiteY4" fmla="*/ 13447 h 558705"/>
                  <a:gd name="connsiteX0" fmla="*/ 90105 w 815978"/>
                  <a:gd name="connsiteY0" fmla="*/ 0 h 572153"/>
                  <a:gd name="connsiteX1" fmla="*/ 815978 w 815978"/>
                  <a:gd name="connsiteY1" fmla="*/ 13448 h 572153"/>
                  <a:gd name="connsiteX2" fmla="*/ 815978 w 815978"/>
                  <a:gd name="connsiteY2" fmla="*/ 565928 h 572153"/>
                  <a:gd name="connsiteX3" fmla="*/ 2698 w 815978"/>
                  <a:gd name="connsiteY3" fmla="*/ 532311 h 572153"/>
                  <a:gd name="connsiteX4" fmla="*/ 90105 w 815978"/>
                  <a:gd name="connsiteY4" fmla="*/ 0 h 57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78" h="572153">
                    <a:moveTo>
                      <a:pt x="90105" y="0"/>
                    </a:moveTo>
                    <a:lnTo>
                      <a:pt x="815978" y="13448"/>
                    </a:lnTo>
                    <a:lnTo>
                      <a:pt x="815978" y="565928"/>
                    </a:lnTo>
                    <a:cubicBezTo>
                      <a:pt x="544885" y="554722"/>
                      <a:pt x="92256" y="604029"/>
                      <a:pt x="2698" y="532311"/>
                    </a:cubicBezTo>
                    <a:cubicBezTo>
                      <a:pt x="-15230" y="303327"/>
                      <a:pt x="60969" y="168472"/>
                      <a:pt x="90105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pic>
            <p:nvPicPr>
              <p:cNvPr id="59" name="Grafik 18">
                <a:extLst>
                  <a:ext uri="{FF2B5EF4-FFF2-40B4-BE49-F238E27FC236}">
                    <a16:creationId xmlns:a16="http://schemas.microsoft.com/office/drawing/2014/main" id="{130EFCD1-617D-A2D2-EF4D-342408DE5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78909" y="6008602"/>
                <a:ext cx="709929" cy="58014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63" name="Mh" descr="C:\Users\bsmith\Desktop\3-Color_MH-logo.png">
            <a:extLst>
              <a:ext uri="{FF2B5EF4-FFF2-40B4-BE49-F238E27FC236}">
                <a16:creationId xmlns:a16="http://schemas.microsoft.com/office/drawing/2014/main" id="{56C84861-A723-1660-E9C3-838B3235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36" y="5399387"/>
            <a:ext cx="2908923" cy="841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62798"/>
      </p:ext>
    </p:extLst>
  </p:cSld>
  <p:clrMapOvr>
    <a:masterClrMapping/>
  </p:clrMapOvr>
  <p:transition spd="med" advTm="858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Elektronik, Elektrische Leitungen, Maschine, Computerkomponenten enthält.&#10;&#10;Automatisch generierte Beschreibung">
            <a:extLst>
              <a:ext uri="{FF2B5EF4-FFF2-40B4-BE49-F238E27FC236}">
                <a16:creationId xmlns:a16="http://schemas.microsoft.com/office/drawing/2014/main" id="{159B45AA-521F-F241-0B5B-06E65896E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986" y="79896"/>
            <a:ext cx="6053014" cy="66304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7A3F75-FCD7-A7E2-7145-B59393843CAB}"/>
              </a:ext>
            </a:extLst>
          </p:cNvPr>
          <p:cNvSpPr/>
          <p:nvPr/>
        </p:nvSpPr>
        <p:spPr>
          <a:xfrm>
            <a:off x="-23368" y="-8798"/>
            <a:ext cx="8549286" cy="6866798"/>
          </a:xfrm>
          <a:prstGeom prst="rect">
            <a:avLst/>
          </a:prstGeom>
          <a:gradFill flip="none" rotWithShape="1">
            <a:gsLst>
              <a:gs pos="0">
                <a:srgbClr val="005383">
                  <a:lumMod val="100000"/>
                </a:srgbClr>
              </a:gs>
              <a:gs pos="100000">
                <a:srgbClr val="0081C6">
                  <a:alpha val="0"/>
                </a:srgbClr>
              </a:gs>
              <a:gs pos="63000">
                <a:srgbClr val="0081C6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ITC Avant Garde Std Md" panose="020B06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34628-32DE-3DF7-6295-9E71057F240F}"/>
              </a:ext>
            </a:extLst>
          </p:cNvPr>
          <p:cNvSpPr txBox="1"/>
          <p:nvPr/>
        </p:nvSpPr>
        <p:spPr>
          <a:xfrm>
            <a:off x="612313" y="1317781"/>
            <a:ext cx="4763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ptos" panose="020B0004020202020204" pitchFamily="34" charset="0"/>
              </a:rPr>
              <a:t>What does Intellinet Network Solutions stand for?</a:t>
            </a:r>
            <a:endParaRPr lang="en-TW" sz="24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Grafik 1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AB9D017F-A765-5CB4-9D0B-E69CAADB6B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13" y="5381839"/>
            <a:ext cx="3871285" cy="70844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2CC42922-A2F3-2E53-D8BE-4221D93C6ABC}"/>
              </a:ext>
            </a:extLst>
          </p:cNvPr>
          <p:cNvGrpSpPr/>
          <p:nvPr/>
        </p:nvGrpSpPr>
        <p:grpSpPr>
          <a:xfrm>
            <a:off x="470517" y="2675596"/>
            <a:ext cx="4838330" cy="1604949"/>
            <a:chOff x="470517" y="1813006"/>
            <a:chExt cx="4838330" cy="1604949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41DA7A5-0993-38CF-3FCD-DC19BF2D89D6}"/>
                </a:ext>
              </a:extLst>
            </p:cNvPr>
            <p:cNvSpPr txBox="1"/>
            <p:nvPr/>
          </p:nvSpPr>
          <p:spPr>
            <a:xfrm>
              <a:off x="550416" y="2494625"/>
              <a:ext cx="47584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Delivering professional active and passive networking solutions for small and mid-sized businesses.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7E9BD12-F149-EC02-7032-5EA2EFBED700}"/>
                </a:ext>
              </a:extLst>
            </p:cNvPr>
            <p:cNvSpPr txBox="1"/>
            <p:nvPr/>
          </p:nvSpPr>
          <p:spPr>
            <a:xfrm>
              <a:off x="470517" y="1813006"/>
              <a:ext cx="683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1"/>
                  </a:solidFill>
                  <a:latin typeface="Aptos" panose="020B0004020202020204" pitchFamily="34" charset="0"/>
                </a:rPr>
                <a:t>”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7CF813D-85B9-4FF5-FF58-BE2E15361034}"/>
              </a:ext>
            </a:extLst>
          </p:cNvPr>
          <p:cNvGrpSpPr/>
          <p:nvPr/>
        </p:nvGrpSpPr>
        <p:grpSpPr>
          <a:xfrm>
            <a:off x="-46177" y="-8797"/>
            <a:ext cx="5447425" cy="817446"/>
            <a:chOff x="-46177" y="-8797"/>
            <a:chExt cx="5447425" cy="817446"/>
          </a:xfrm>
        </p:grpSpPr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FA93DCC3-5C1A-2A38-8B54-2A72B9B1F4DC}"/>
                </a:ext>
              </a:extLst>
            </p:cNvPr>
            <p:cNvSpPr/>
            <p:nvPr/>
          </p:nvSpPr>
          <p:spPr>
            <a:xfrm rot="10800000">
              <a:off x="-46177" y="-879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4" name="文本框 14">
              <a:extLst>
                <a:ext uri="{FF2B5EF4-FFF2-40B4-BE49-F238E27FC236}">
                  <a16:creationId xmlns:a16="http://schemas.microsoft.com/office/drawing/2014/main" id="{99FD981A-A6A1-F4EE-4CBC-D09D203FBFF8}"/>
                </a:ext>
              </a:extLst>
            </p:cNvPr>
            <p:cNvSpPr txBox="1"/>
            <p:nvPr/>
          </p:nvSpPr>
          <p:spPr>
            <a:xfrm>
              <a:off x="726527" y="39208"/>
              <a:ext cx="37031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Our Brands</a:t>
              </a:r>
              <a:endParaRPr kumimoji="1" lang="zh-CN" altLang="en-US" sz="4400" b="1" dirty="0">
                <a:solidFill>
                  <a:schemeClr val="bg1"/>
                </a:solidFill>
                <a:latin typeface="ITC Avant Garde Pro Md" panose="020B06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269452"/>
      </p:ext>
    </p:extLst>
  </p:cSld>
  <p:clrMapOvr>
    <a:masterClrMapping/>
  </p:clrMapOvr>
  <p:transition spd="slow" advTm="88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636E5-9130-DF41-D403-ACC2AA7D2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3583B96F-4CD1-FA6F-3C94-DE25D220E5FA}"/>
              </a:ext>
            </a:extLst>
          </p:cNvPr>
          <p:cNvSpPr/>
          <p:nvPr/>
        </p:nvSpPr>
        <p:spPr>
          <a:xfrm>
            <a:off x="-46177" y="-39209"/>
            <a:ext cx="12238177" cy="7006677"/>
          </a:xfrm>
          <a:prstGeom prst="rect">
            <a:avLst/>
          </a:prstGeom>
          <a:gradFill flip="none" rotWithShape="1">
            <a:gsLst>
              <a:gs pos="21000">
                <a:srgbClr val="0081C6">
                  <a:lumMod val="98335"/>
                  <a:lumOff val="1665"/>
                </a:srgbClr>
              </a:gs>
              <a:gs pos="88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sz="2000">
              <a:latin typeface="Aptos" panose="020B0004020202020204" pitchFamily="34" charset="0"/>
            </a:endParaRPr>
          </a:p>
        </p:txBody>
      </p:sp>
      <p:grpSp>
        <p:nvGrpSpPr>
          <p:cNvPr id="23" name="组合 35">
            <a:extLst>
              <a:ext uri="{FF2B5EF4-FFF2-40B4-BE49-F238E27FC236}">
                <a16:creationId xmlns:a16="http://schemas.microsoft.com/office/drawing/2014/main" id="{D1049B27-EF11-C1F7-80C0-B5011465490A}"/>
              </a:ext>
            </a:extLst>
          </p:cNvPr>
          <p:cNvGrpSpPr/>
          <p:nvPr/>
        </p:nvGrpSpPr>
        <p:grpSpPr>
          <a:xfrm>
            <a:off x="-46177" y="-8797"/>
            <a:ext cx="5447425" cy="817446"/>
            <a:chOff x="-46177" y="-8797"/>
            <a:chExt cx="5447425" cy="817446"/>
          </a:xfrm>
        </p:grpSpPr>
        <p:sp>
          <p:nvSpPr>
            <p:cNvPr id="24" name="矩形 10">
              <a:extLst>
                <a:ext uri="{FF2B5EF4-FFF2-40B4-BE49-F238E27FC236}">
                  <a16:creationId xmlns:a16="http://schemas.microsoft.com/office/drawing/2014/main" id="{71629460-18DE-8E7F-6D05-F16016AC5017}"/>
                </a:ext>
              </a:extLst>
            </p:cNvPr>
            <p:cNvSpPr/>
            <p:nvPr/>
          </p:nvSpPr>
          <p:spPr>
            <a:xfrm rot="10800000">
              <a:off x="-46177" y="-879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5" name="文本框 14">
              <a:extLst>
                <a:ext uri="{FF2B5EF4-FFF2-40B4-BE49-F238E27FC236}">
                  <a16:creationId xmlns:a16="http://schemas.microsoft.com/office/drawing/2014/main" id="{58865E1F-3529-F05B-1974-15C68F3B58B8}"/>
                </a:ext>
              </a:extLst>
            </p:cNvPr>
            <p:cNvSpPr txBox="1"/>
            <p:nvPr/>
          </p:nvSpPr>
          <p:spPr>
            <a:xfrm>
              <a:off x="726527" y="39208"/>
              <a:ext cx="37031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Learn more</a:t>
              </a:r>
              <a:endParaRPr kumimoji="1" lang="zh-CN" altLang="en-US" sz="4400" b="1" dirty="0">
                <a:solidFill>
                  <a:schemeClr val="bg1"/>
                </a:solidFill>
                <a:latin typeface="ITC Avant Garde Pro Md" panose="020B0602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1AA8AF0-4AAA-0567-37A4-56EDE187DD2B}"/>
              </a:ext>
            </a:extLst>
          </p:cNvPr>
          <p:cNvGrpSpPr/>
          <p:nvPr/>
        </p:nvGrpSpPr>
        <p:grpSpPr>
          <a:xfrm>
            <a:off x="-46177" y="3528876"/>
            <a:ext cx="12238176" cy="509724"/>
            <a:chOff x="1447800" y="1424395"/>
            <a:chExt cx="10148958" cy="509724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70BC1A7-4BF9-50E8-1CE8-DF49D04F5E9B}"/>
                </a:ext>
              </a:extLst>
            </p:cNvPr>
            <p:cNvSpPr txBox="1"/>
            <p:nvPr/>
          </p:nvSpPr>
          <p:spPr>
            <a:xfrm>
              <a:off x="1447800" y="1457065"/>
              <a:ext cx="4352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500" dirty="0">
                  <a:solidFill>
                    <a:schemeClr val="bg1"/>
                  </a:solidFill>
                  <a:latin typeface="Aptos" panose="020B0004020202020204" pitchFamily="34" charset="0"/>
                  <a:ea typeface="Roboto" panose="02000000000000000000" pitchFamily="2" charset="0"/>
                  <a:cs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manhattanproducts.eu</a:t>
              </a:r>
              <a:endParaRPr lang="de-DE" sz="2500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2269BC2-DEA9-D290-9BC8-6C5DA59ABDBE}"/>
                </a:ext>
              </a:extLst>
            </p:cNvPr>
            <p:cNvSpPr txBox="1"/>
            <p:nvPr/>
          </p:nvSpPr>
          <p:spPr>
            <a:xfrm>
              <a:off x="7243970" y="1424395"/>
              <a:ext cx="4352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500" dirty="0">
                  <a:solidFill>
                    <a:schemeClr val="bg1"/>
                  </a:solidFill>
                  <a:latin typeface="Aptos" panose="020B0004020202020204" pitchFamily="34" charset="0"/>
                  <a:ea typeface="Roboto" panose="02000000000000000000" pitchFamily="2" charset="0"/>
                  <a:cs typeface="Calibri" panose="020F050202020403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intellinetnetwork.eu</a:t>
              </a:r>
              <a:endParaRPr lang="de-DE" sz="2500" dirty="0">
                <a:solidFill>
                  <a:schemeClr val="bg1"/>
                </a:solidFill>
                <a:latin typeface="Aptos" panose="020B000402020202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7E1ECAF6-D0FB-7283-24EF-C74206E9DC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147" y="2669235"/>
            <a:ext cx="3839653" cy="70265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C1661BC-4AC4-1490-14D6-DB120785F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8924"/>
            <a:ext cx="3839653" cy="111269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84E6E826-A7FE-2F92-6BC2-E0D22955EA7C}"/>
              </a:ext>
            </a:extLst>
          </p:cNvPr>
          <p:cNvGrpSpPr/>
          <p:nvPr/>
        </p:nvGrpSpPr>
        <p:grpSpPr>
          <a:xfrm>
            <a:off x="5867400" y="2542486"/>
            <a:ext cx="8290030" cy="6160453"/>
            <a:chOff x="5867400" y="2542486"/>
            <a:chExt cx="8290030" cy="6160453"/>
          </a:xfrm>
        </p:grpSpPr>
        <p:pic>
          <p:nvPicPr>
            <p:cNvPr id="2" name="light" descr="黑暗中的灯光&#10;&#10;AI 生成的内容可能不正确。">
              <a:extLst>
                <a:ext uri="{FF2B5EF4-FFF2-40B4-BE49-F238E27FC236}">
                  <a16:creationId xmlns:a16="http://schemas.microsoft.com/office/drawing/2014/main" id="{B8DAA135-81DC-CA0A-270F-5D053DFB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colorTemperature colorTemp="1500"/>
                      </a14:imgEffect>
                      <a14:imgEffect>
                        <a14:saturation sa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3451" y="5177015"/>
              <a:ext cx="6693979" cy="3525924"/>
            </a:xfrm>
            <a:prstGeom prst="rect">
              <a:avLst/>
            </a:prstGeom>
          </p:spPr>
        </p:pic>
        <p:sp>
          <p:nvSpPr>
            <p:cNvPr id="29" name="任意形状 28">
              <a:extLst>
                <a:ext uri="{FF2B5EF4-FFF2-40B4-BE49-F238E27FC236}">
                  <a16:creationId xmlns:a16="http://schemas.microsoft.com/office/drawing/2014/main" id="{1B14EA37-9A41-8F72-30D2-BEDC9F81091C}"/>
                </a:ext>
              </a:extLst>
            </p:cNvPr>
            <p:cNvSpPr/>
            <p:nvPr/>
          </p:nvSpPr>
          <p:spPr>
            <a:xfrm>
              <a:off x="10810441" y="4162914"/>
              <a:ext cx="1381559" cy="2819751"/>
            </a:xfrm>
            <a:custGeom>
              <a:avLst/>
              <a:gdLst>
                <a:gd name="connsiteX0" fmla="*/ 1395062 w 1785174"/>
                <a:gd name="connsiteY0" fmla="*/ 0 h 3323079"/>
                <a:gd name="connsiteX1" fmla="*/ 1785174 w 1785174"/>
                <a:gd name="connsiteY1" fmla="*/ 0 h 3323079"/>
                <a:gd name="connsiteX2" fmla="*/ 1785174 w 1785174"/>
                <a:gd name="connsiteY2" fmla="*/ 3323079 h 3323079"/>
                <a:gd name="connsiteX3" fmla="*/ 0 w 1785174"/>
                <a:gd name="connsiteY3" fmla="*/ 3323079 h 332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5174" h="3323079">
                  <a:moveTo>
                    <a:pt x="1395062" y="0"/>
                  </a:moveTo>
                  <a:lnTo>
                    <a:pt x="1785174" y="0"/>
                  </a:lnTo>
                  <a:lnTo>
                    <a:pt x="1785174" y="3323079"/>
                  </a:lnTo>
                  <a:lnTo>
                    <a:pt x="0" y="33230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38983" dist="38100" sx="105000" sy="105000" algn="l" rotWithShape="0">
                <a:prstClr val="black">
                  <a:alpha val="62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099489A-627C-425B-D730-C24E5095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7701" t="18465" r="3944" b="-15263"/>
            <a:stretch>
              <a:fillRect/>
            </a:stretch>
          </p:blipFill>
          <p:spPr>
            <a:xfrm rot="5400000">
              <a:off x="8755825" y="3584192"/>
              <a:ext cx="3286565" cy="3585782"/>
            </a:xfrm>
            <a:custGeom>
              <a:avLst/>
              <a:gdLst>
                <a:gd name="connsiteX0" fmla="*/ 0 w 7541130"/>
                <a:gd name="connsiteY0" fmla="*/ 2276119 h 7124700"/>
                <a:gd name="connsiteX1" fmla="*/ 0 w 7541130"/>
                <a:gd name="connsiteY1" fmla="*/ 0 h 7124700"/>
                <a:gd name="connsiteX2" fmla="*/ 7541130 w 7541130"/>
                <a:gd name="connsiteY2" fmla="*/ 0 h 7124700"/>
                <a:gd name="connsiteX3" fmla="*/ 7541129 w 7541130"/>
                <a:gd name="connsiteY3" fmla="*/ 7124700 h 7124700"/>
                <a:gd name="connsiteX4" fmla="*/ 6605660 w 7541130"/>
                <a:gd name="connsiteY4" fmla="*/ 7124700 h 712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1130" h="7124700">
                  <a:moveTo>
                    <a:pt x="0" y="2276119"/>
                  </a:moveTo>
                  <a:lnTo>
                    <a:pt x="0" y="0"/>
                  </a:lnTo>
                  <a:lnTo>
                    <a:pt x="7541130" y="0"/>
                  </a:lnTo>
                  <a:lnTo>
                    <a:pt x="7541129" y="7124700"/>
                  </a:lnTo>
                  <a:lnTo>
                    <a:pt x="6605660" y="7124700"/>
                  </a:lnTo>
                  <a:close/>
                </a:path>
              </a:pathLst>
            </a:custGeom>
            <a:effectLst>
              <a:outerShdw blurRad="438983" dist="38100" sx="105000" sy="105000" algn="l" rotWithShape="0">
                <a:prstClr val="black">
                  <a:alpha val="62000"/>
                </a:prstClr>
              </a:outerShdw>
            </a:effectLst>
          </p:spPr>
        </p:pic>
        <p:pic>
          <p:nvPicPr>
            <p:cNvPr id="31" name="Grafik 6">
              <a:extLst>
                <a:ext uri="{FF2B5EF4-FFF2-40B4-BE49-F238E27FC236}">
                  <a16:creationId xmlns:a16="http://schemas.microsoft.com/office/drawing/2014/main" id="{5A85B15E-757A-28BE-2529-4A6895DBE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24087">
              <a:off x="10062528" y="5072461"/>
              <a:ext cx="1907624" cy="436929"/>
            </a:xfrm>
            <a:prstGeom prst="rect">
              <a:avLst/>
            </a:prstGeom>
            <a:effectLst>
              <a:outerShdw blurRad="50800" dist="38100" sx="103000" sy="103000" algn="l" rotWithShape="0">
                <a:prstClr val="black">
                  <a:alpha val="32000"/>
                </a:prstClr>
              </a:outerShdw>
            </a:effectLst>
          </p:spPr>
        </p:pic>
        <p:cxnSp>
          <p:nvCxnSpPr>
            <p:cNvPr id="34" name="直线连接符 33">
              <a:extLst>
                <a:ext uri="{FF2B5EF4-FFF2-40B4-BE49-F238E27FC236}">
                  <a16:creationId xmlns:a16="http://schemas.microsoft.com/office/drawing/2014/main" id="{0C4C4023-EE79-1B33-DCCB-8EF3D5D47134}"/>
                </a:ext>
              </a:extLst>
            </p:cNvPr>
            <p:cNvCxnSpPr>
              <a:cxnSpLocks/>
            </p:cNvCxnSpPr>
            <p:nvPr/>
          </p:nvCxnSpPr>
          <p:spPr>
            <a:xfrm>
              <a:off x="5867400" y="2542486"/>
              <a:ext cx="0" cy="1415130"/>
            </a:xfrm>
            <a:prstGeom prst="line">
              <a:avLst/>
            </a:prstGeom>
            <a:ln w="44450" cmpd="sng">
              <a:solidFill>
                <a:schemeClr val="accent6">
                  <a:alpha val="9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3343913"/>
      </p:ext>
    </p:extLst>
  </p:cSld>
  <p:clrMapOvr>
    <a:masterClrMapping/>
  </p:clrMapOvr>
  <p:transition spd="slow" advTm="74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F0E229-4906-8E39-CC05-8694C744C8C1}"/>
              </a:ext>
            </a:extLst>
          </p:cNvPr>
          <p:cNvGrpSpPr/>
          <p:nvPr/>
        </p:nvGrpSpPr>
        <p:grpSpPr>
          <a:xfrm>
            <a:off x="-23089" y="0"/>
            <a:ext cx="12238177" cy="7728947"/>
            <a:chOff x="-46177" y="0"/>
            <a:chExt cx="12238177" cy="7728947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0EF90CE8-45B2-051B-3408-3B7AE0EA9C5B}"/>
                </a:ext>
              </a:extLst>
            </p:cNvPr>
            <p:cNvSpPr/>
            <p:nvPr/>
          </p:nvSpPr>
          <p:spPr>
            <a:xfrm>
              <a:off x="-46177" y="0"/>
              <a:ext cx="12238177" cy="6858000"/>
            </a:xfrm>
            <a:prstGeom prst="rect">
              <a:avLst/>
            </a:prstGeom>
            <a:gradFill flip="none" rotWithShape="1">
              <a:gsLst>
                <a:gs pos="52000">
                  <a:srgbClr val="0081C6">
                    <a:lumMod val="98335"/>
                    <a:lumOff val="1665"/>
                  </a:srgbClr>
                </a:gs>
                <a:gs pos="83000">
                  <a:srgbClr val="00518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TW" sz="2000" dirty="0">
                <a:latin typeface="Aptos" panose="020B0004020202020204" pitchFamily="34" charset="0"/>
              </a:endParaRPr>
            </a:p>
          </p:txBody>
        </p:sp>
        <p:sp>
          <p:nvSpPr>
            <p:cNvPr id="5" name="任意多边形 11">
              <a:extLst>
                <a:ext uri="{FF2B5EF4-FFF2-40B4-BE49-F238E27FC236}">
                  <a16:creationId xmlns:a16="http://schemas.microsoft.com/office/drawing/2014/main" id="{F7E6FFF3-752D-461C-C483-A0CC0E98A882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46177" y="4283075"/>
              <a:ext cx="12238177" cy="2574925"/>
            </a:xfrm>
            <a:custGeom>
              <a:avLst/>
              <a:gdLst>
                <a:gd name="connsiteX0" fmla="*/ 6096001 w 12192000"/>
                <a:gd name="connsiteY0" fmla="*/ 0 h 2239701"/>
                <a:gd name="connsiteX1" fmla="*/ 11831446 w 12192000"/>
                <a:gd name="connsiteY1" fmla="*/ 397786 h 2239701"/>
                <a:gd name="connsiteX2" fmla="*/ 12192000 w 12192000"/>
                <a:gd name="connsiteY2" fmla="*/ 461095 h 2239701"/>
                <a:gd name="connsiteX3" fmla="*/ 12192000 w 12192000"/>
                <a:gd name="connsiteY3" fmla="*/ 2239701 h 2239701"/>
                <a:gd name="connsiteX4" fmla="*/ 0 w 12192000"/>
                <a:gd name="connsiteY4" fmla="*/ 2239701 h 2239701"/>
                <a:gd name="connsiteX5" fmla="*/ 0 w 12192000"/>
                <a:gd name="connsiteY5" fmla="*/ 461096 h 2239701"/>
                <a:gd name="connsiteX6" fmla="*/ 360556 w 12192000"/>
                <a:gd name="connsiteY6" fmla="*/ 397786 h 2239701"/>
                <a:gd name="connsiteX7" fmla="*/ 6096001 w 12192000"/>
                <a:gd name="connsiteY7" fmla="*/ 0 h 223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2239701">
                  <a:moveTo>
                    <a:pt x="6096001" y="0"/>
                  </a:moveTo>
                  <a:cubicBezTo>
                    <a:pt x="8274652" y="0"/>
                    <a:pt x="10272832" y="149281"/>
                    <a:pt x="11831446" y="397786"/>
                  </a:cubicBezTo>
                  <a:lnTo>
                    <a:pt x="12192000" y="461095"/>
                  </a:lnTo>
                  <a:lnTo>
                    <a:pt x="12192000" y="2239701"/>
                  </a:lnTo>
                  <a:lnTo>
                    <a:pt x="0" y="2239701"/>
                  </a:lnTo>
                  <a:lnTo>
                    <a:pt x="0" y="461096"/>
                  </a:lnTo>
                  <a:lnTo>
                    <a:pt x="360556" y="397786"/>
                  </a:lnTo>
                  <a:cubicBezTo>
                    <a:pt x="1919170" y="149281"/>
                    <a:pt x="3917350" y="0"/>
                    <a:pt x="609600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"/>
                <a:ea typeface="微软雅黑"/>
                <a:cs typeface="+mn-ea"/>
                <a:sym typeface="阿里巴巴普惠体"/>
              </a:endParaRPr>
            </a:p>
          </p:txBody>
        </p:sp>
        <p:pic>
          <p:nvPicPr>
            <p:cNvPr id="6" name="图片 74">
              <a:extLst>
                <a:ext uri="{FF2B5EF4-FFF2-40B4-BE49-F238E27FC236}">
                  <a16:creationId xmlns:a16="http://schemas.microsoft.com/office/drawing/2014/main" id="{02E96E35-646E-C65B-B7C9-E6DA2722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1000"/>
            </a:blip>
            <a:stretch>
              <a:fillRect/>
            </a:stretch>
          </p:blipFill>
          <p:spPr>
            <a:xfrm rot="773108">
              <a:off x="1000533" y="3786455"/>
              <a:ext cx="10043808" cy="3942492"/>
            </a:xfrm>
            <a:prstGeom prst="rect">
              <a:avLst/>
            </a:prstGeom>
          </p:spPr>
        </p:pic>
      </p:grpSp>
      <p:grpSp>
        <p:nvGrpSpPr>
          <p:cNvPr id="16" name="组合 35">
            <a:extLst>
              <a:ext uri="{FF2B5EF4-FFF2-40B4-BE49-F238E27FC236}">
                <a16:creationId xmlns:a16="http://schemas.microsoft.com/office/drawing/2014/main" id="{4920727B-E806-F9E1-3D24-70CF90533A06}"/>
              </a:ext>
            </a:extLst>
          </p:cNvPr>
          <p:cNvGrpSpPr/>
          <p:nvPr/>
        </p:nvGrpSpPr>
        <p:grpSpPr>
          <a:xfrm>
            <a:off x="-50401" y="0"/>
            <a:ext cx="5447425" cy="817446"/>
            <a:chOff x="-46177" y="-8797"/>
            <a:chExt cx="5447425" cy="817446"/>
          </a:xfrm>
        </p:grpSpPr>
        <p:sp>
          <p:nvSpPr>
            <p:cNvPr id="17" name="矩形 10">
              <a:extLst>
                <a:ext uri="{FF2B5EF4-FFF2-40B4-BE49-F238E27FC236}">
                  <a16:creationId xmlns:a16="http://schemas.microsoft.com/office/drawing/2014/main" id="{1F7822C0-E9F8-17C4-2135-FEBBF1380E7B}"/>
                </a:ext>
              </a:extLst>
            </p:cNvPr>
            <p:cNvSpPr/>
            <p:nvPr/>
          </p:nvSpPr>
          <p:spPr>
            <a:xfrm rot="10800000">
              <a:off x="-46177" y="-8797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文本框 14">
              <a:extLst>
                <a:ext uri="{FF2B5EF4-FFF2-40B4-BE49-F238E27FC236}">
                  <a16:creationId xmlns:a16="http://schemas.microsoft.com/office/drawing/2014/main" id="{CC93DF09-7DD5-817F-6CCE-F8CD4267E055}"/>
                </a:ext>
              </a:extLst>
            </p:cNvPr>
            <p:cNvSpPr txBox="1"/>
            <p:nvPr/>
          </p:nvSpPr>
          <p:spPr>
            <a:xfrm>
              <a:off x="726527" y="39208"/>
              <a:ext cx="37031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Milestones</a:t>
              </a:r>
              <a:endParaRPr kumimoji="1" lang="zh-CN" altLang="en-US" sz="4400" b="1" dirty="0">
                <a:solidFill>
                  <a:schemeClr val="bg1"/>
                </a:solidFill>
                <a:latin typeface="ITC Avant Garde Pro Md" panose="020B0602020202020204" pitchFamily="34" charset="0"/>
              </a:endParaRP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56FA7BE-B49D-45FD-86BF-87434FAF32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28" y="5614860"/>
            <a:ext cx="3956365" cy="1135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CD6F16-7FCB-4679-8C1F-3500A28988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405" y="5936910"/>
            <a:ext cx="2637036" cy="7963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7487492-CBA8-5732-ED88-F3637BFA8307}"/>
              </a:ext>
            </a:extLst>
          </p:cNvPr>
          <p:cNvGrpSpPr/>
          <p:nvPr/>
        </p:nvGrpSpPr>
        <p:grpSpPr>
          <a:xfrm>
            <a:off x="207263" y="344450"/>
            <a:ext cx="11984737" cy="5592460"/>
            <a:chOff x="207263" y="344450"/>
            <a:chExt cx="11984737" cy="5592460"/>
          </a:xfrm>
        </p:grpSpPr>
        <p:graphicFrame>
          <p:nvGraphicFramePr>
            <p:cNvPr id="3" name="图示 2">
              <a:extLst>
                <a:ext uri="{FF2B5EF4-FFF2-40B4-BE49-F238E27FC236}">
                  <a16:creationId xmlns:a16="http://schemas.microsoft.com/office/drawing/2014/main" id="{6C9CB984-EB76-B14A-9FD4-098F0F7C126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43378453"/>
                </p:ext>
              </p:extLst>
            </p:nvPr>
          </p:nvGraphicFramePr>
          <p:xfrm>
            <a:off x="207263" y="344450"/>
            <a:ext cx="11984737" cy="55924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AEC88D9-D0D2-F94A-992D-ACA6174B4668}"/>
                </a:ext>
              </a:extLst>
            </p:cNvPr>
            <p:cNvSpPr txBox="1"/>
            <p:nvPr/>
          </p:nvSpPr>
          <p:spPr>
            <a:xfrm>
              <a:off x="5159260" y="1608993"/>
              <a:ext cx="860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2023</a:t>
              </a: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5" name="Grafik 9">
            <a:extLst>
              <a:ext uri="{FF2B5EF4-FFF2-40B4-BE49-F238E27FC236}">
                <a16:creationId xmlns:a16="http://schemas.microsoft.com/office/drawing/2014/main" id="{43979483-E942-AED3-A6A9-71472CB6CE0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776" y="6092166"/>
            <a:ext cx="3045589" cy="5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34989"/>
      </p:ext>
    </p:extLst>
  </p:cSld>
  <p:clrMapOvr>
    <a:masterClrMapping/>
  </p:clrMapOvr>
  <p:transition spd="slow" advTm="99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">
            <a:extLst>
              <a:ext uri="{FF2B5EF4-FFF2-40B4-BE49-F238E27FC236}">
                <a16:creationId xmlns:a16="http://schemas.microsoft.com/office/drawing/2014/main" id="{519BB558-F512-F2F1-9984-1829DE14BADF}"/>
              </a:ext>
            </a:extLst>
          </p:cNvPr>
          <p:cNvSpPr/>
          <p:nvPr/>
        </p:nvSpPr>
        <p:spPr>
          <a:xfrm>
            <a:off x="-46177" y="0"/>
            <a:ext cx="12238177" cy="6858000"/>
          </a:xfrm>
          <a:prstGeom prst="rect">
            <a:avLst/>
          </a:prstGeom>
          <a:gradFill flip="none" rotWithShape="1">
            <a:gsLst>
              <a:gs pos="32000">
                <a:srgbClr val="0081C6">
                  <a:lumMod val="98335"/>
                  <a:lumOff val="1665"/>
                </a:srgbClr>
              </a:gs>
              <a:gs pos="83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TW" sz="2000">
              <a:latin typeface="Aptos" panose="020B0004020202020204" pitchFamily="34" charset="0"/>
            </a:endParaRPr>
          </a:p>
        </p:txBody>
      </p:sp>
      <p:sp>
        <p:nvSpPr>
          <p:cNvPr id="28" name="任意多边形 11">
            <a:extLst>
              <a:ext uri="{FF2B5EF4-FFF2-40B4-BE49-F238E27FC236}">
                <a16:creationId xmlns:a16="http://schemas.microsoft.com/office/drawing/2014/main" id="{50D57C7C-D481-C565-838A-6A010C59D4A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87930" y="5710283"/>
            <a:ext cx="12238177" cy="1261341"/>
          </a:xfrm>
          <a:custGeom>
            <a:avLst/>
            <a:gdLst>
              <a:gd name="connsiteX0" fmla="*/ 6096001 w 12192000"/>
              <a:gd name="connsiteY0" fmla="*/ 0 h 2239701"/>
              <a:gd name="connsiteX1" fmla="*/ 11831446 w 12192000"/>
              <a:gd name="connsiteY1" fmla="*/ 397786 h 2239701"/>
              <a:gd name="connsiteX2" fmla="*/ 12192000 w 12192000"/>
              <a:gd name="connsiteY2" fmla="*/ 461095 h 2239701"/>
              <a:gd name="connsiteX3" fmla="*/ 12192000 w 12192000"/>
              <a:gd name="connsiteY3" fmla="*/ 2239701 h 2239701"/>
              <a:gd name="connsiteX4" fmla="*/ 0 w 12192000"/>
              <a:gd name="connsiteY4" fmla="*/ 2239701 h 2239701"/>
              <a:gd name="connsiteX5" fmla="*/ 0 w 12192000"/>
              <a:gd name="connsiteY5" fmla="*/ 461096 h 2239701"/>
              <a:gd name="connsiteX6" fmla="*/ 360556 w 12192000"/>
              <a:gd name="connsiteY6" fmla="*/ 397786 h 2239701"/>
              <a:gd name="connsiteX7" fmla="*/ 6096001 w 12192000"/>
              <a:gd name="connsiteY7" fmla="*/ 0 h 22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239701">
                <a:moveTo>
                  <a:pt x="6096001" y="0"/>
                </a:moveTo>
                <a:cubicBezTo>
                  <a:pt x="8274652" y="0"/>
                  <a:pt x="10272832" y="149281"/>
                  <a:pt x="11831446" y="397786"/>
                </a:cubicBezTo>
                <a:lnTo>
                  <a:pt x="12192000" y="461095"/>
                </a:lnTo>
                <a:lnTo>
                  <a:pt x="12192000" y="2239701"/>
                </a:lnTo>
                <a:lnTo>
                  <a:pt x="0" y="2239701"/>
                </a:lnTo>
                <a:lnTo>
                  <a:pt x="0" y="461096"/>
                </a:lnTo>
                <a:lnTo>
                  <a:pt x="360556" y="397786"/>
                </a:lnTo>
                <a:cubicBezTo>
                  <a:pt x="1919170" y="149281"/>
                  <a:pt x="3917350" y="0"/>
                  <a:pt x="6096001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1270B2"/>
              </a:gs>
              <a:gs pos="100000">
                <a:srgbClr val="1B528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/>
              <a:ea typeface="微软雅黑"/>
              <a:cs typeface="+mn-ea"/>
              <a:sym typeface="阿里巴巴普惠体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59D1176-234E-9B09-7837-682CE5E7E88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468904" y="512409"/>
            <a:ext cx="3342096" cy="5888391"/>
          </a:xfrm>
          <a:prstGeom prst="rect">
            <a:avLst/>
          </a:prstGeom>
          <a:gradFill flip="none" rotWithShape="0">
            <a:gsLst>
              <a:gs pos="92000">
                <a:srgbClr val="72B2D9"/>
              </a:gs>
              <a:gs pos="100000">
                <a:schemeClr val="bg1">
                  <a:lumMod val="87000"/>
                  <a:alpha val="97514"/>
                </a:schemeClr>
              </a:gs>
              <a:gs pos="26000">
                <a:srgbClr val="0678BC"/>
              </a:gs>
            </a:gsLst>
            <a:lin ang="5400000" scaled="0"/>
            <a:tileRect/>
          </a:gradFill>
          <a:ln>
            <a:noFill/>
          </a:ln>
          <a:effectLst>
            <a:reflection blurRad="114300" stA="48000" endPos="28000" dist="127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阿里巴巴普惠体"/>
              <a:ea typeface="微软雅黑"/>
              <a:cs typeface="+mn-ea"/>
              <a:sym typeface="阿里巴巴普惠体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795D7BB-7188-18E5-954D-15DC122ED1BC}"/>
              </a:ext>
            </a:extLst>
          </p:cNvPr>
          <p:cNvGrpSpPr/>
          <p:nvPr/>
        </p:nvGrpSpPr>
        <p:grpSpPr>
          <a:xfrm>
            <a:off x="-46178" y="0"/>
            <a:ext cx="7742378" cy="817447"/>
            <a:chOff x="-46178" y="-73325"/>
            <a:chExt cx="7742378" cy="817447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C993F3A-65F7-81BB-3343-BE86E5335A6E}"/>
                </a:ext>
              </a:extLst>
            </p:cNvPr>
            <p:cNvSpPr/>
            <p:nvPr/>
          </p:nvSpPr>
          <p:spPr>
            <a:xfrm rot="10800000">
              <a:off x="-46178" y="-73325"/>
              <a:ext cx="6523177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81A3B00-2D93-315E-8B80-EDE0FE8537D2}"/>
                </a:ext>
              </a:extLst>
            </p:cNvPr>
            <p:cNvSpPr txBox="1"/>
            <p:nvPr/>
          </p:nvSpPr>
          <p:spPr>
            <a:xfrm>
              <a:off x="726527" y="-25319"/>
              <a:ext cx="69696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Business Worldwide</a:t>
              </a:r>
              <a:endParaRPr kumimoji="1" lang="zh-CN" altLang="en-US" sz="44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D35B60F-8F01-AD17-044A-786D0FA7FD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1000"/>
          </a:blip>
          <a:stretch>
            <a:fillRect/>
          </a:stretch>
        </p:blipFill>
        <p:spPr>
          <a:xfrm rot="773108">
            <a:off x="541726" y="5054727"/>
            <a:ext cx="10043808" cy="3942492"/>
          </a:xfrm>
          <a:prstGeom prst="rect">
            <a:avLst/>
          </a:prstGeom>
        </p:spPr>
      </p:pic>
      <p:pic>
        <p:nvPicPr>
          <p:cNvPr id="3" name="图片 2" descr="黑暗中的灯光&#10;&#10;AI 生成的内容可能不正确。">
            <a:extLst>
              <a:ext uri="{FF2B5EF4-FFF2-40B4-BE49-F238E27FC236}">
                <a16:creationId xmlns:a16="http://schemas.microsoft.com/office/drawing/2014/main" id="{9083C8B4-FC78-812D-146C-0ED9507BD5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colorTemperature colorTemp="15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15" y="3646745"/>
            <a:ext cx="4498683" cy="4498683"/>
          </a:xfrm>
          <a:prstGeom prst="rect">
            <a:avLst/>
          </a:prstGeom>
        </p:spPr>
      </p:pic>
      <p:pic>
        <p:nvPicPr>
          <p:cNvPr id="4" name="图片 3" descr="黑暗中的灯光&#10;&#10;AI 生成的内容可能不正确。">
            <a:extLst>
              <a:ext uri="{FF2B5EF4-FFF2-40B4-BE49-F238E27FC236}">
                <a16:creationId xmlns:a16="http://schemas.microsoft.com/office/drawing/2014/main" id="{6335C69A-E1BB-4666-A912-B41D3F317A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colorTemperature colorTemp="15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715" y="3595945"/>
            <a:ext cx="4498683" cy="449868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9BBEAE71-F799-DC89-A64D-51A334F4E203}"/>
              </a:ext>
            </a:extLst>
          </p:cNvPr>
          <p:cNvGrpSpPr/>
          <p:nvPr/>
        </p:nvGrpSpPr>
        <p:grpSpPr>
          <a:xfrm>
            <a:off x="8144128" y="579223"/>
            <a:ext cx="3907443" cy="5657040"/>
            <a:chOff x="8144128" y="579223"/>
            <a:chExt cx="3907443" cy="5657040"/>
          </a:xfrm>
        </p:grpSpPr>
        <p:sp>
          <p:nvSpPr>
            <p:cNvPr id="17" name="100+">
              <a:extLst>
                <a:ext uri="{FF2B5EF4-FFF2-40B4-BE49-F238E27FC236}">
                  <a16:creationId xmlns:a16="http://schemas.microsoft.com/office/drawing/2014/main" id="{9A229244-8E0C-C933-83C7-93EBC75D2875}"/>
                </a:ext>
              </a:extLst>
            </p:cNvPr>
            <p:cNvSpPr txBox="1"/>
            <p:nvPr/>
          </p:nvSpPr>
          <p:spPr>
            <a:xfrm>
              <a:off x="8144128" y="579223"/>
              <a:ext cx="390744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indent="-601200" algn="ctr" fontAlgn="ctr"/>
              <a:r>
                <a:rPr lang="en-US" sz="32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100+ </a:t>
              </a:r>
              <a:r>
                <a:rPr lang="de-DE" sz="3200" dirty="0">
                  <a:solidFill>
                    <a:schemeClr val="bg1"/>
                  </a:solidFill>
                  <a:latin typeface="Aptos" panose="020B0004020202020204" pitchFamily="34" charset="0"/>
                </a:rPr>
                <a:t>C</a:t>
              </a:r>
              <a:r>
                <a:rPr lang="en-TW" sz="3200">
                  <a:solidFill>
                    <a:schemeClr val="bg1"/>
                  </a:solidFill>
                  <a:latin typeface="Aptos" panose="020B0004020202020204" pitchFamily="34" charset="0"/>
                </a:rPr>
                <a:t>ountries</a:t>
              </a:r>
              <a:endParaRPr lang="de-DE" sz="32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1E5C2FB-143D-15E7-D9DF-4587A6D93577}"/>
                </a:ext>
              </a:extLst>
            </p:cNvPr>
            <p:cNvGrpSpPr/>
            <p:nvPr/>
          </p:nvGrpSpPr>
          <p:grpSpPr>
            <a:xfrm>
              <a:off x="8855578" y="1296544"/>
              <a:ext cx="2601022" cy="1558598"/>
              <a:chOff x="8855578" y="3060047"/>
              <a:chExt cx="2601022" cy="1558598"/>
            </a:xfrm>
          </p:grpSpPr>
          <p:sp>
            <p:nvSpPr>
              <p:cNvPr id="11" name="圆角矩形 10">
                <a:extLst>
                  <a:ext uri="{FF2B5EF4-FFF2-40B4-BE49-F238E27FC236}">
                    <a16:creationId xmlns:a16="http://schemas.microsoft.com/office/drawing/2014/main" id="{F843179C-6F08-3CD9-E1F0-DFD752F4140B}"/>
                  </a:ext>
                </a:extLst>
              </p:cNvPr>
              <p:cNvSpPr/>
              <p:nvPr/>
            </p:nvSpPr>
            <p:spPr>
              <a:xfrm>
                <a:off x="8861212" y="3060047"/>
                <a:ext cx="2595388" cy="1501786"/>
              </a:xfrm>
              <a:prstGeom prst="roundRect">
                <a:avLst>
                  <a:gd name="adj" fmla="val 14385"/>
                </a:avLst>
              </a:prstGeom>
              <a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AFF7FDA5-5187-1E9A-9FB0-94B741330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55578" y="4226697"/>
                <a:ext cx="1274928" cy="391948"/>
              </a:xfrm>
              <a:prstGeom prst="rect">
                <a:avLst/>
              </a:prstGeom>
            </p:spPr>
          </p:pic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25807F2-9101-F454-5D7B-5E9EF9E4999B}"/>
                </a:ext>
              </a:extLst>
            </p:cNvPr>
            <p:cNvGrpSpPr/>
            <p:nvPr/>
          </p:nvGrpSpPr>
          <p:grpSpPr>
            <a:xfrm>
              <a:off x="8823302" y="2993876"/>
              <a:ext cx="2664851" cy="1557242"/>
              <a:chOff x="8823302" y="1261997"/>
              <a:chExt cx="2664851" cy="1557242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76604783-EEB4-6369-4A5F-6B1C3FEE3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3302" y="1261997"/>
                <a:ext cx="2664851" cy="1557242"/>
              </a:xfrm>
              <a:prstGeom prst="rect">
                <a:avLst/>
              </a:prstGeom>
              <a:effectLst>
                <a:outerShdw blurRad="308136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ADBA515E-C508-2CA8-9B45-2CC1C48D7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61212" y="2348155"/>
                <a:ext cx="813528" cy="445934"/>
              </a:xfrm>
              <a:prstGeom prst="rect">
                <a:avLst/>
              </a:prstGeom>
            </p:spPr>
          </p:pic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53FD4A5-DD41-2B89-21B3-3D984D462B6B}"/>
                </a:ext>
              </a:extLst>
            </p:cNvPr>
            <p:cNvGrpSpPr/>
            <p:nvPr/>
          </p:nvGrpSpPr>
          <p:grpSpPr>
            <a:xfrm>
              <a:off x="8851071" y="4746664"/>
              <a:ext cx="2605529" cy="1489599"/>
              <a:chOff x="8851071" y="4746664"/>
              <a:chExt cx="2605529" cy="1489599"/>
            </a:xfrm>
          </p:grpSpPr>
          <p:pic>
            <p:nvPicPr>
              <p:cNvPr id="18" name="图片 17" descr="A picture containing sky, outdoor, building, house&#10;&#10;Description automatically generated">
                <a:extLst>
                  <a:ext uri="{FF2B5EF4-FFF2-40B4-BE49-F238E27FC236}">
                    <a16:creationId xmlns:a16="http://schemas.microsoft.com/office/drawing/2014/main" id="{4172B1E5-6580-75C5-51B1-FF78B74C4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51071" y="4746664"/>
                <a:ext cx="2605529" cy="1489599"/>
              </a:xfrm>
              <a:custGeom>
                <a:avLst/>
                <a:gdLst>
                  <a:gd name="connsiteX0" fmla="*/ 170703 w 1745766"/>
                  <a:gd name="connsiteY0" fmla="*/ 0 h 1024197"/>
                  <a:gd name="connsiteX1" fmla="*/ 1575063 w 1745766"/>
                  <a:gd name="connsiteY1" fmla="*/ 0 h 1024197"/>
                  <a:gd name="connsiteX2" fmla="*/ 1745766 w 1745766"/>
                  <a:gd name="connsiteY2" fmla="*/ 170703 h 1024197"/>
                  <a:gd name="connsiteX3" fmla="*/ 1745766 w 1745766"/>
                  <a:gd name="connsiteY3" fmla="*/ 853494 h 1024197"/>
                  <a:gd name="connsiteX4" fmla="*/ 1575063 w 1745766"/>
                  <a:gd name="connsiteY4" fmla="*/ 1024197 h 1024197"/>
                  <a:gd name="connsiteX5" fmla="*/ 170703 w 1745766"/>
                  <a:gd name="connsiteY5" fmla="*/ 1024197 h 1024197"/>
                  <a:gd name="connsiteX6" fmla="*/ 0 w 1745766"/>
                  <a:gd name="connsiteY6" fmla="*/ 853494 h 1024197"/>
                  <a:gd name="connsiteX7" fmla="*/ 0 w 1745766"/>
                  <a:gd name="connsiteY7" fmla="*/ 170703 h 1024197"/>
                  <a:gd name="connsiteX8" fmla="*/ 170703 w 1745766"/>
                  <a:gd name="connsiteY8" fmla="*/ 0 h 1024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5766" h="1024197">
                    <a:moveTo>
                      <a:pt x="170703" y="0"/>
                    </a:moveTo>
                    <a:lnTo>
                      <a:pt x="1575063" y="0"/>
                    </a:lnTo>
                    <a:cubicBezTo>
                      <a:pt x="1669340" y="0"/>
                      <a:pt x="1745766" y="76426"/>
                      <a:pt x="1745766" y="170703"/>
                    </a:cubicBezTo>
                    <a:lnTo>
                      <a:pt x="1745766" y="853494"/>
                    </a:lnTo>
                    <a:cubicBezTo>
                      <a:pt x="1745766" y="947771"/>
                      <a:pt x="1669340" y="1024197"/>
                      <a:pt x="1575063" y="1024197"/>
                    </a:cubicBezTo>
                    <a:lnTo>
                      <a:pt x="170703" y="1024197"/>
                    </a:lnTo>
                    <a:cubicBezTo>
                      <a:pt x="76426" y="1024197"/>
                      <a:pt x="0" y="947771"/>
                      <a:pt x="0" y="853494"/>
                    </a:cubicBezTo>
                    <a:lnTo>
                      <a:pt x="0" y="170703"/>
                    </a:lnTo>
                    <a:cubicBezTo>
                      <a:pt x="0" y="76426"/>
                      <a:pt x="76426" y="0"/>
                      <a:pt x="170703" y="0"/>
                    </a:cubicBezTo>
                    <a:close/>
                  </a:path>
                </a:pathLst>
              </a:custGeom>
              <a:effectLst>
                <a:outerShdw blurRad="191403" dist="38100" dir="9000000" sx="100885" sy="100885" algn="tl" rotWithShape="0">
                  <a:prstClr val="black">
                    <a:alpha val="43097"/>
                  </a:prstClr>
                </a:outerShdw>
              </a:effectLst>
            </p:spPr>
          </p:pic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2E821596-CF5E-B8B1-31A1-F29DC29F161B}"/>
                  </a:ext>
                </a:extLst>
              </p:cNvPr>
              <p:cNvSpPr/>
              <p:nvPr/>
            </p:nvSpPr>
            <p:spPr>
              <a:xfrm>
                <a:off x="8905012" y="5896087"/>
                <a:ext cx="924788" cy="32919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600" dirty="0">
                    <a:solidFill>
                      <a:srgbClr val="F485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Italy</a:t>
                </a:r>
                <a:endParaRPr kumimoji="1" lang="zh-CN" altLang="en-US" sz="1100" dirty="0">
                  <a:solidFill>
                    <a:srgbClr val="F485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8E515F07-7F5F-108F-42F0-3D98B4DAB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00" y="808696"/>
            <a:ext cx="8750750" cy="4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52827"/>
      </p:ext>
    </p:extLst>
  </p:cSld>
  <p:clrMapOvr>
    <a:masterClrMapping/>
  </p:clrMapOvr>
  <p:transition spd="slow" advTm="104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Wasser, Electric Blue (Farbe), Türkis, Azurblau enthält.&#10;&#10;Automatisch generierte Beschreibung">
            <a:extLst>
              <a:ext uri="{FF2B5EF4-FFF2-40B4-BE49-F238E27FC236}">
                <a16:creationId xmlns:a16="http://schemas.microsoft.com/office/drawing/2014/main" id="{831FEA0A-CF07-C68A-F602-2EFD2070F8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2164886D-6298-71E2-8FA4-1F1A6E2A04D7}"/>
              </a:ext>
            </a:extLst>
          </p:cNvPr>
          <p:cNvGrpSpPr/>
          <p:nvPr/>
        </p:nvGrpSpPr>
        <p:grpSpPr>
          <a:xfrm>
            <a:off x="664152" y="1980000"/>
            <a:ext cx="11289271" cy="4084242"/>
            <a:chOff x="664152" y="1980000"/>
            <a:chExt cx="11289271" cy="4084242"/>
          </a:xfrm>
        </p:grpSpPr>
        <p:sp>
          <p:nvSpPr>
            <p:cNvPr id="19" name="文字方塊 16">
              <a:extLst>
                <a:ext uri="{FF2B5EF4-FFF2-40B4-BE49-F238E27FC236}">
                  <a16:creationId xmlns:a16="http://schemas.microsoft.com/office/drawing/2014/main" id="{242DC4A5-6002-359D-DD31-0685EBB54A6A}"/>
                </a:ext>
              </a:extLst>
            </p:cNvPr>
            <p:cNvSpPr txBox="1"/>
            <p:nvPr/>
          </p:nvSpPr>
          <p:spPr>
            <a:xfrm>
              <a:off x="6211167" y="2775039"/>
              <a:ext cx="251328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Ingram Micro is a global distributor of information technology products and services in 61 countries. In 2022 they shipped 1.5 billion units and operated at 50.8 billion USD net. </a:t>
              </a:r>
            </a:p>
          </p:txBody>
        </p:sp>
        <p:sp>
          <p:nvSpPr>
            <p:cNvPr id="22" name="文字方塊 20">
              <a:extLst>
                <a:ext uri="{FF2B5EF4-FFF2-40B4-BE49-F238E27FC236}">
                  <a16:creationId xmlns:a16="http://schemas.microsoft.com/office/drawing/2014/main" id="{C8AA174E-1378-DBB7-109B-32C984D48B26}"/>
                </a:ext>
              </a:extLst>
            </p:cNvPr>
            <p:cNvSpPr txBox="1"/>
            <p:nvPr/>
          </p:nvSpPr>
          <p:spPr>
            <a:xfrm>
              <a:off x="3457620" y="2776864"/>
              <a:ext cx="2523215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bg1"/>
                  </a:solidFill>
                  <a:effectLst/>
                  <a:latin typeface="Aptos" panose="020B0004020202020204" pitchFamily="34" charset="0"/>
                </a:rPr>
                <a:t>ALSO is one of the leading technology distributors, currently active in 143 countries worldwide. Net sales of the Swiss-based company, which employs around 4000 people, amounted to 12.4 billion euros.</a:t>
              </a:r>
              <a:endParaRPr lang="zh-TW" altLang="en-US" sz="11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4" name="文字方塊 24">
              <a:extLst>
                <a:ext uri="{FF2B5EF4-FFF2-40B4-BE49-F238E27FC236}">
                  <a16:creationId xmlns:a16="http://schemas.microsoft.com/office/drawing/2014/main" id="{652C64D1-5E8A-1DD0-2A35-32DD66460C0E}"/>
                </a:ext>
              </a:extLst>
            </p:cNvPr>
            <p:cNvSpPr txBox="1"/>
            <p:nvPr/>
          </p:nvSpPr>
          <p:spPr>
            <a:xfrm>
              <a:off x="730992" y="5084278"/>
              <a:ext cx="251328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Api </a:t>
              </a:r>
              <a:r>
                <a:rPr lang="en-US" altLang="zh-TW" sz="1100" b="1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Computerhandels</a:t>
              </a:r>
              <a:r>
                <a:rPr lang="en-US" altLang="zh-TW" sz="11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 GmbH is a German IT distributor with over  100,000  associated system integrators.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0D0261-39CC-D237-6B6B-731AA788538F}"/>
                </a:ext>
              </a:extLst>
            </p:cNvPr>
            <p:cNvSpPr txBox="1"/>
            <p:nvPr/>
          </p:nvSpPr>
          <p:spPr>
            <a:xfrm>
              <a:off x="695324" y="2776864"/>
              <a:ext cx="2513281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100" b="1" dirty="0">
                  <a:solidFill>
                    <a:schemeClr val="bg1"/>
                  </a:solidFill>
                  <a:effectLst/>
                  <a:latin typeface="Aptos" panose="020B0004020202020204" pitchFamily="34" charset="0"/>
                </a:rPr>
                <a:t>TD SYNNEX is a global IT distribution company with a workforce of 22,000 in over 100 countries. It was formed in 2021 by the merger of </a:t>
              </a:r>
              <a:r>
                <a:rPr lang="en-US" altLang="zh-TW" sz="1100" b="1" dirty="0" err="1">
                  <a:solidFill>
                    <a:schemeClr val="bg1"/>
                  </a:solidFill>
                  <a:effectLst/>
                  <a:latin typeface="Aptos" panose="020B0004020202020204" pitchFamily="34" charset="0"/>
                </a:rPr>
                <a:t>Synnex</a:t>
              </a:r>
              <a:r>
                <a:rPr lang="en-US" altLang="zh-TW" sz="1100" b="1" dirty="0">
                  <a:solidFill>
                    <a:schemeClr val="bg1"/>
                  </a:solidFill>
                  <a:effectLst/>
                  <a:latin typeface="Aptos" panose="020B0004020202020204" pitchFamily="34" charset="0"/>
                </a:rPr>
                <a:t> and Tech Data.</a:t>
              </a:r>
              <a:endParaRPr lang="zh-TW" altLang="en-US" sz="11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1" name="文字方塊 24">
              <a:extLst>
                <a:ext uri="{FF2B5EF4-FFF2-40B4-BE49-F238E27FC236}">
                  <a16:creationId xmlns:a16="http://schemas.microsoft.com/office/drawing/2014/main" id="{E2C8C965-2D37-EBD2-D3C5-538BE5855A7A}"/>
                </a:ext>
              </a:extLst>
            </p:cNvPr>
            <p:cNvSpPr txBox="1"/>
            <p:nvPr/>
          </p:nvSpPr>
          <p:spPr>
            <a:xfrm>
              <a:off x="3495664" y="4922866"/>
              <a:ext cx="25190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Avtera</a:t>
              </a:r>
              <a:r>
                <a:rPr lang="en-US" sz="11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 is a leading IT distributor in the Adriatic region, specializing in IT, consumer electronics, mobility, and health products.</a:t>
              </a:r>
            </a:p>
          </p:txBody>
        </p:sp>
        <p:sp>
          <p:nvSpPr>
            <p:cNvPr id="45" name="文字方塊 24">
              <a:extLst>
                <a:ext uri="{FF2B5EF4-FFF2-40B4-BE49-F238E27FC236}">
                  <a16:creationId xmlns:a16="http://schemas.microsoft.com/office/drawing/2014/main" id="{B85E0F23-2C78-3DD9-25B6-09A2A06633A4}"/>
                </a:ext>
              </a:extLst>
            </p:cNvPr>
            <p:cNvSpPr txBox="1"/>
            <p:nvPr/>
          </p:nvSpPr>
          <p:spPr>
            <a:xfrm>
              <a:off x="6464369" y="4922866"/>
              <a:ext cx="25132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Softcat is a UK-based IT infrastructure provider that specializes in hardware, software licensing, security, and IT services. In 2022 they grossed over 1.14 billion euros.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3F2985B-BEB5-9CB8-494F-D3E9718BBFC7}"/>
                </a:ext>
              </a:extLst>
            </p:cNvPr>
            <p:cNvSpPr/>
            <p:nvPr/>
          </p:nvSpPr>
          <p:spPr>
            <a:xfrm>
              <a:off x="695325" y="1980000"/>
              <a:ext cx="2519026" cy="7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ptos" panose="020B0004020202020204" pitchFamily="34" charset="0"/>
              </a:endParaRPr>
            </a:p>
          </p:txBody>
        </p:sp>
        <p:pic>
          <p:nvPicPr>
            <p:cNvPr id="17" name="圖片 14">
              <a:extLst>
                <a:ext uri="{FF2B5EF4-FFF2-40B4-BE49-F238E27FC236}">
                  <a16:creationId xmlns:a16="http://schemas.microsoft.com/office/drawing/2014/main" id="{9D282006-E30A-915E-BCAA-F35BDE272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926" y="2123855"/>
              <a:ext cx="2033789" cy="399303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4044443-1DFD-8825-4289-75F73416CAEE}"/>
                </a:ext>
              </a:extLst>
            </p:cNvPr>
            <p:cNvSpPr/>
            <p:nvPr/>
          </p:nvSpPr>
          <p:spPr>
            <a:xfrm>
              <a:off x="3457620" y="1980000"/>
              <a:ext cx="2519026" cy="7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ptos" panose="020B000402020202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1A2BBD5-B73E-36BB-D81F-0FD48D2C9FB1}"/>
                </a:ext>
              </a:extLst>
            </p:cNvPr>
            <p:cNvSpPr/>
            <p:nvPr/>
          </p:nvSpPr>
          <p:spPr>
            <a:xfrm>
              <a:off x="6219915" y="1980000"/>
              <a:ext cx="2519026" cy="7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ptos" panose="020B0004020202020204" pitchFamily="34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8205778-FB44-9354-38E7-AFC289FB928D}"/>
                </a:ext>
              </a:extLst>
            </p:cNvPr>
            <p:cNvSpPr/>
            <p:nvPr/>
          </p:nvSpPr>
          <p:spPr>
            <a:xfrm>
              <a:off x="8982210" y="1980000"/>
              <a:ext cx="2519026" cy="7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ptos" panose="020B0004020202020204" pitchFamily="34" charset="0"/>
              </a:endParaRPr>
            </a:p>
          </p:txBody>
        </p:sp>
        <p:sp>
          <p:nvSpPr>
            <p:cNvPr id="37" name="文字方塊 24">
              <a:extLst>
                <a:ext uri="{FF2B5EF4-FFF2-40B4-BE49-F238E27FC236}">
                  <a16:creationId xmlns:a16="http://schemas.microsoft.com/office/drawing/2014/main" id="{4702109A-174C-1516-32CC-F690110AC008}"/>
                </a:ext>
              </a:extLst>
            </p:cNvPr>
            <p:cNvSpPr txBox="1"/>
            <p:nvPr/>
          </p:nvSpPr>
          <p:spPr>
            <a:xfrm>
              <a:off x="8977651" y="2753925"/>
              <a:ext cx="253376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Conrad Electronic is a multi-national retailer based in Germany with over 100 years of market experience.</a:t>
              </a:r>
            </a:p>
          </p:txBody>
        </p:sp>
        <p:pic>
          <p:nvPicPr>
            <p:cNvPr id="40" name="圖片 1">
              <a:extLst>
                <a:ext uri="{FF2B5EF4-FFF2-40B4-BE49-F238E27FC236}">
                  <a16:creationId xmlns:a16="http://schemas.microsoft.com/office/drawing/2014/main" id="{65B47FF4-4E4D-E146-ED2D-60811B2F2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300" y="2090243"/>
              <a:ext cx="1615049" cy="48951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00CD1E9-654B-4155-D931-AD3BDD1F4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017" b="8120"/>
            <a:stretch/>
          </p:blipFill>
          <p:spPr>
            <a:xfrm>
              <a:off x="3683170" y="2141409"/>
              <a:ext cx="1915718" cy="451060"/>
            </a:xfrm>
            <a:prstGeom prst="rect">
              <a:avLst/>
            </a:prstGeom>
            <a:effectLst/>
          </p:spPr>
        </p:pic>
        <p:pic>
          <p:nvPicPr>
            <p:cNvPr id="18" name="圖片 15">
              <a:extLst>
                <a:ext uri="{FF2B5EF4-FFF2-40B4-BE49-F238E27FC236}">
                  <a16:creationId xmlns:a16="http://schemas.microsoft.com/office/drawing/2014/main" id="{B3CEEF39-F968-9652-23F0-373EB15EB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6144" y="2090243"/>
              <a:ext cx="1974330" cy="459929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D325A5-1AA6-43AE-AC32-24C57B2E2FB1}"/>
                </a:ext>
              </a:extLst>
            </p:cNvPr>
            <p:cNvSpPr/>
            <p:nvPr/>
          </p:nvSpPr>
          <p:spPr>
            <a:xfrm>
              <a:off x="664152" y="4181532"/>
              <a:ext cx="2519026" cy="7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ptos" panose="020B0004020202020204" pitchFamily="34" charset="0"/>
              </a:endParaRPr>
            </a:p>
          </p:txBody>
        </p:sp>
        <p:pic>
          <p:nvPicPr>
            <p:cNvPr id="23" name="圖片 21">
              <a:extLst>
                <a:ext uri="{FF2B5EF4-FFF2-40B4-BE49-F238E27FC236}">
                  <a16:creationId xmlns:a16="http://schemas.microsoft.com/office/drawing/2014/main" id="{C1C7A1B0-B3A5-B1B0-CCE8-1F27BA4FC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278" y="4243111"/>
              <a:ext cx="1832990" cy="630920"/>
            </a:xfrm>
            <a:prstGeom prst="rect">
              <a:avLst/>
            </a:prstGeom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EE76D30-5C31-7406-F992-9CBDAA01CEB7}"/>
                </a:ext>
              </a:extLst>
            </p:cNvPr>
            <p:cNvSpPr/>
            <p:nvPr/>
          </p:nvSpPr>
          <p:spPr>
            <a:xfrm>
              <a:off x="3466480" y="4184210"/>
              <a:ext cx="2519026" cy="7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ptos" panose="020B0004020202020204" pitchFamily="34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E444287-CE6D-00FF-D868-E2DC3F6540D6}"/>
                </a:ext>
              </a:extLst>
            </p:cNvPr>
            <p:cNvSpPr/>
            <p:nvPr/>
          </p:nvSpPr>
          <p:spPr>
            <a:xfrm>
              <a:off x="6283399" y="4086065"/>
              <a:ext cx="2519026" cy="720000"/>
            </a:xfrm>
            <a:prstGeom prst="roundRect">
              <a:avLst>
                <a:gd name="adj" fmla="val 50000"/>
              </a:avLst>
            </a:prstGeom>
            <a:solidFill>
              <a:srgbClr val="F7F7F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ptos" panose="020B0004020202020204" pitchFamily="34" charset="0"/>
              </a:endParaRPr>
            </a:p>
          </p:txBody>
        </p:sp>
        <p:pic>
          <p:nvPicPr>
            <p:cNvPr id="42" name="圖片 10">
              <a:extLst>
                <a:ext uri="{FF2B5EF4-FFF2-40B4-BE49-F238E27FC236}">
                  <a16:creationId xmlns:a16="http://schemas.microsoft.com/office/drawing/2014/main" id="{6A455EC8-814B-F79E-34BC-64FB5929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331" y="4150873"/>
              <a:ext cx="1486670" cy="833985"/>
            </a:xfrm>
            <a:prstGeom prst="rect">
              <a:avLst/>
            </a:prstGeom>
          </p:spPr>
        </p:pic>
        <p:pic>
          <p:nvPicPr>
            <p:cNvPr id="3" name="Grafik 2" descr="Ein Bild, das Schrift, Grafiken, Logo, Kreis enthält.&#10;&#10;Automatisch generierte Beschreibung">
              <a:extLst>
                <a:ext uri="{FF2B5EF4-FFF2-40B4-BE49-F238E27FC236}">
                  <a16:creationId xmlns:a16="http://schemas.microsoft.com/office/drawing/2014/main" id="{40F35094-8C54-1B8B-77C3-FDE4A3FEE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0398" y="4144508"/>
              <a:ext cx="1825027" cy="60311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A921F9-F77B-7AF8-9D48-B1714851D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5727" y="4086675"/>
              <a:ext cx="2517866" cy="71939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91E37E-C818-C123-AFD2-4A2A61F0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63915" y="4135623"/>
              <a:ext cx="761490" cy="6704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066702-DFC7-7766-B6E5-4829D2C8C6AC}"/>
                </a:ext>
              </a:extLst>
            </p:cNvPr>
            <p:cNvSpPr txBox="1"/>
            <p:nvPr/>
          </p:nvSpPr>
          <p:spPr>
            <a:xfrm>
              <a:off x="9085727" y="4956246"/>
              <a:ext cx="286769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i="0" dirty="0" err="1">
                  <a:solidFill>
                    <a:srgbClr val="FFFFFF"/>
                  </a:solidFill>
                  <a:effectLst/>
                  <a:latin typeface="Aptos" panose="020B0004020202020204" pitchFamily="34" charset="0"/>
                </a:rPr>
                <a:t>SiS</a:t>
              </a:r>
              <a:r>
                <a:rPr lang="en-US" sz="1100" b="1" i="0" dirty="0">
                  <a:solidFill>
                    <a:srgbClr val="FFFFFF"/>
                  </a:solidFill>
                  <a:effectLst/>
                  <a:latin typeface="Aptos" panose="020B0004020202020204" pitchFamily="34" charset="0"/>
                </a:rPr>
                <a:t> was established in June 1998 and registered as listed company on the stock exchange of Thailand </a:t>
              </a:r>
              <a:r>
                <a:rPr lang="en-US" sz="1100" b="1" dirty="0">
                  <a:solidFill>
                    <a:srgbClr val="FFFFFF"/>
                  </a:solidFill>
                  <a:latin typeface="Aptos" panose="020B0004020202020204" pitchFamily="34" charset="0"/>
                </a:rPr>
                <a:t>in</a:t>
              </a:r>
              <a:r>
                <a:rPr lang="en-US" sz="1100" b="1" i="0" dirty="0">
                  <a:solidFill>
                    <a:srgbClr val="FFFFFF"/>
                  </a:solidFill>
                  <a:effectLst/>
                  <a:latin typeface="Aptos" panose="020B0004020202020204" pitchFamily="34" charset="0"/>
                </a:rPr>
                <a:t> 2004.  Distribution of </a:t>
              </a:r>
              <a:r>
                <a:rPr lang="en-US" sz="1100" b="1" dirty="0">
                  <a:solidFill>
                    <a:srgbClr val="FFFFFF"/>
                  </a:solidFill>
                  <a:latin typeface="Aptos" panose="020B0004020202020204" pitchFamily="34" charset="0"/>
                </a:rPr>
                <a:t> world class brands in IT, </a:t>
              </a:r>
              <a:r>
                <a:rPr lang="en-US" sz="1100" b="1" i="0" dirty="0">
                  <a:solidFill>
                    <a:srgbClr val="FFFFFF"/>
                  </a:solidFill>
                  <a:effectLst/>
                  <a:latin typeface="Aptos" panose="020B0004020202020204" pitchFamily="34" charset="0"/>
                </a:rPr>
                <a:t>computers, peripherals and office equipment business in Thailand.</a:t>
              </a:r>
              <a:endParaRPr lang="en-US" sz="110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86C0E51-D0FE-C3C0-28A6-AA13BE434395}"/>
              </a:ext>
            </a:extLst>
          </p:cNvPr>
          <p:cNvGrpSpPr/>
          <p:nvPr/>
        </p:nvGrpSpPr>
        <p:grpSpPr>
          <a:xfrm>
            <a:off x="0" y="0"/>
            <a:ext cx="6824231" cy="805330"/>
            <a:chOff x="-46177" y="-73324"/>
            <a:chExt cx="6824231" cy="80533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03BE828-E416-E889-F3E0-F79E0F5F9AC5}"/>
                </a:ext>
              </a:extLst>
            </p:cNvPr>
            <p:cNvSpPr/>
            <p:nvPr/>
          </p:nvSpPr>
          <p:spPr>
            <a:xfrm rot="10800000">
              <a:off x="-46177" y="-73324"/>
              <a:ext cx="5447425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6" name="文本框 14">
              <a:extLst>
                <a:ext uri="{FF2B5EF4-FFF2-40B4-BE49-F238E27FC236}">
                  <a16:creationId xmlns:a16="http://schemas.microsoft.com/office/drawing/2014/main" id="{73D6D81B-5231-DB01-75B2-D0C85EC0E8A5}"/>
                </a:ext>
              </a:extLst>
            </p:cNvPr>
            <p:cNvSpPr txBox="1"/>
            <p:nvPr/>
          </p:nvSpPr>
          <p:spPr>
            <a:xfrm>
              <a:off x="525469" y="-37435"/>
              <a:ext cx="6252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Trusted partners</a:t>
              </a:r>
              <a:endParaRPr kumimoji="1" lang="zh-CN" altLang="en-US" sz="44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043153"/>
      </p:ext>
    </p:extLst>
  </p:cSld>
  <p:clrMapOvr>
    <a:masterClrMapping/>
  </p:clrMapOvr>
  <p:transition spd="slow" advTm="96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8291A-370E-438F-BCD7-A7A512FFE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8">
            <a:extLst>
              <a:ext uri="{FF2B5EF4-FFF2-40B4-BE49-F238E27FC236}">
                <a16:creationId xmlns:a16="http://schemas.microsoft.com/office/drawing/2014/main" id="{AA9A0530-1E37-F0B3-68BC-D85025027D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2861434"/>
              </p:ext>
            </p:extLst>
          </p:nvPr>
        </p:nvGraphicFramePr>
        <p:xfrm>
          <a:off x="-147917" y="-29682"/>
          <a:ext cx="12487834" cy="7019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C72D68C-C917-EF8F-329D-11F22DBDD7BF}"/>
              </a:ext>
            </a:extLst>
          </p:cNvPr>
          <p:cNvSpPr/>
          <p:nvPr/>
        </p:nvSpPr>
        <p:spPr>
          <a:xfrm>
            <a:off x="751623" y="301833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65D1B7-A5E8-6287-B879-D285C3A02283}"/>
              </a:ext>
            </a:extLst>
          </p:cNvPr>
          <p:cNvSpPr/>
          <p:nvPr/>
        </p:nvSpPr>
        <p:spPr>
          <a:xfrm>
            <a:off x="508567" y="1541008"/>
            <a:ext cx="237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矩形 10">
            <a:extLst>
              <a:ext uri="{FF2B5EF4-FFF2-40B4-BE49-F238E27FC236}">
                <a16:creationId xmlns:a16="http://schemas.microsoft.com/office/drawing/2014/main" id="{8D69EFC5-D56B-1281-23DD-A6C9CD1366BD}"/>
              </a:ext>
            </a:extLst>
          </p:cNvPr>
          <p:cNvSpPr/>
          <p:nvPr/>
        </p:nvSpPr>
        <p:spPr>
          <a:xfrm rot="10800000">
            <a:off x="-164951" y="-29682"/>
            <a:ext cx="7861150" cy="799759"/>
          </a:xfrm>
          <a:prstGeom prst="rect">
            <a:avLst/>
          </a:prstGeom>
          <a:gradFill>
            <a:gsLst>
              <a:gs pos="99000">
                <a:srgbClr val="D06C2E"/>
              </a:gs>
              <a:gs pos="62000">
                <a:schemeClr val="tx2">
                  <a:lumMod val="60000"/>
                  <a:lumOff val="40000"/>
                </a:schemeClr>
              </a:gs>
              <a:gs pos="30000">
                <a:srgbClr val="0081C6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文本框 14">
            <a:extLst>
              <a:ext uri="{FF2B5EF4-FFF2-40B4-BE49-F238E27FC236}">
                <a16:creationId xmlns:a16="http://schemas.microsoft.com/office/drawing/2014/main" id="{D7BD38F7-879F-1BF2-775D-7247276C656A}"/>
              </a:ext>
            </a:extLst>
          </p:cNvPr>
          <p:cNvSpPr txBox="1"/>
          <p:nvPr/>
        </p:nvSpPr>
        <p:spPr>
          <a:xfrm>
            <a:off x="304800" y="18324"/>
            <a:ext cx="7926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Aptos" panose="020B0004020202020204" pitchFamily="34" charset="0"/>
              </a:rPr>
              <a:t>IC Intracom Sales By Region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6F858DE-55C4-92D7-C0D2-D92B98CD60E9}"/>
              </a:ext>
            </a:extLst>
          </p:cNvPr>
          <p:cNvGrpSpPr/>
          <p:nvPr/>
        </p:nvGrpSpPr>
        <p:grpSpPr>
          <a:xfrm>
            <a:off x="8949017" y="4922831"/>
            <a:ext cx="3390900" cy="2066852"/>
            <a:chOff x="8547936" y="262970"/>
            <a:chExt cx="3390900" cy="2066852"/>
          </a:xfrm>
          <a:effectLst>
            <a:outerShdw blurRad="353561" dist="67648" dir="6900000" sx="102000" sy="102000" algn="tl" rotWithShape="0">
              <a:srgbClr val="052436">
                <a:alpha val="31429"/>
              </a:srgbClr>
            </a:outerShdw>
          </a:effectLst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6B91AFD-DFD1-9C9D-7355-D239B84CAB05}"/>
                </a:ext>
              </a:extLst>
            </p:cNvPr>
            <p:cNvSpPr/>
            <p:nvPr/>
          </p:nvSpPr>
          <p:spPr>
            <a:xfrm>
              <a:off x="8547936" y="262970"/>
              <a:ext cx="3390900" cy="2066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1" name="Picture 2" descr="C:\Users\timw\Desktop\Aktuell\INT_LE_Style_HR.jpg">
              <a:extLst>
                <a:ext uri="{FF2B5EF4-FFF2-40B4-BE49-F238E27FC236}">
                  <a16:creationId xmlns:a16="http://schemas.microsoft.com/office/drawing/2014/main" id="{9CB5C986-5BB5-A946-38BB-4BD752055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928936" y="1550468"/>
              <a:ext cx="2703793" cy="486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A8F87F5C-3CE0-4EB8-7927-082A160DD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936" y="476009"/>
              <a:ext cx="2588750" cy="781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0199162"/>
      </p:ext>
    </p:extLst>
  </p:cSld>
  <p:clrMapOvr>
    <a:masterClrMapping/>
  </p:clrMapOvr>
  <p:transition spd="slow" advTm="941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79650-BC0F-91CE-3567-9681A62D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8">
            <a:extLst>
              <a:ext uri="{FF2B5EF4-FFF2-40B4-BE49-F238E27FC236}">
                <a16:creationId xmlns:a16="http://schemas.microsoft.com/office/drawing/2014/main" id="{30BC4600-EDF3-FC9A-5918-22FCE72C67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643507"/>
              </p:ext>
            </p:extLst>
          </p:nvPr>
        </p:nvGraphicFramePr>
        <p:xfrm>
          <a:off x="-114300" y="-95059"/>
          <a:ext cx="12420600" cy="7097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833C2D5-D29F-6AEA-B7C0-AB5BD5F214C8}"/>
              </a:ext>
            </a:extLst>
          </p:cNvPr>
          <p:cNvSpPr/>
          <p:nvPr/>
        </p:nvSpPr>
        <p:spPr>
          <a:xfrm>
            <a:off x="751623" y="301833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519D4CB-F37D-6E02-3E75-46C1E1C8D9D0}"/>
              </a:ext>
            </a:extLst>
          </p:cNvPr>
          <p:cNvSpPr/>
          <p:nvPr/>
        </p:nvSpPr>
        <p:spPr>
          <a:xfrm>
            <a:off x="508567" y="1541008"/>
            <a:ext cx="237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038165F-E652-180C-6D97-F74AA100D249}"/>
              </a:ext>
            </a:extLst>
          </p:cNvPr>
          <p:cNvGrpSpPr/>
          <p:nvPr/>
        </p:nvGrpSpPr>
        <p:grpSpPr>
          <a:xfrm>
            <a:off x="8915400" y="4922831"/>
            <a:ext cx="3390900" cy="2066852"/>
            <a:chOff x="8547936" y="262970"/>
            <a:chExt cx="3390900" cy="2066852"/>
          </a:xfrm>
          <a:effectLst>
            <a:outerShdw blurRad="353561" dist="67648" dir="6900000" sx="102000" sy="102000" algn="tl" rotWithShape="0">
              <a:srgbClr val="052436">
                <a:alpha val="31429"/>
              </a:srgbClr>
            </a:outerShdw>
          </a:effectLst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5E65CC4-E4B4-5B9F-F437-591196401C0F}"/>
                </a:ext>
              </a:extLst>
            </p:cNvPr>
            <p:cNvSpPr/>
            <p:nvPr/>
          </p:nvSpPr>
          <p:spPr>
            <a:xfrm>
              <a:off x="8547936" y="262970"/>
              <a:ext cx="3390900" cy="2066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4" name="Picture 2" descr="C:\Users\timw\Desktop\Aktuell\INT_LE_Style_HR.jpg">
              <a:extLst>
                <a:ext uri="{FF2B5EF4-FFF2-40B4-BE49-F238E27FC236}">
                  <a16:creationId xmlns:a16="http://schemas.microsoft.com/office/drawing/2014/main" id="{D470130E-E3F9-7019-8555-C965C56B8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928936" y="1550468"/>
              <a:ext cx="2703793" cy="486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49C0AF64-7D0B-D6C6-EED1-8E1913386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936" y="476009"/>
              <a:ext cx="2588750" cy="781788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A0ABC7E-06F8-5A92-C84B-C2D1C24E4995}"/>
              </a:ext>
            </a:extLst>
          </p:cNvPr>
          <p:cNvGrpSpPr/>
          <p:nvPr/>
        </p:nvGrpSpPr>
        <p:grpSpPr>
          <a:xfrm>
            <a:off x="-164951" y="-92432"/>
            <a:ext cx="8318351" cy="1502196"/>
            <a:chOff x="-164951" y="-92432"/>
            <a:chExt cx="7264101" cy="150219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E1835FC-7BBD-9E3C-E95A-85D713665643}"/>
                </a:ext>
              </a:extLst>
            </p:cNvPr>
            <p:cNvSpPr/>
            <p:nvPr/>
          </p:nvSpPr>
          <p:spPr>
            <a:xfrm rot="10800000">
              <a:off x="-164951" y="-92432"/>
              <a:ext cx="6794351" cy="799759"/>
            </a:xfrm>
            <a:prstGeom prst="rect">
              <a:avLst/>
            </a:prstGeom>
            <a:gradFill>
              <a:gsLst>
                <a:gs pos="99000">
                  <a:srgbClr val="D06C2E"/>
                </a:gs>
                <a:gs pos="62000">
                  <a:schemeClr val="tx2">
                    <a:lumMod val="60000"/>
                    <a:lumOff val="40000"/>
                  </a:schemeClr>
                </a:gs>
                <a:gs pos="30000">
                  <a:srgbClr val="0081C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2" name="文本框 14">
              <a:extLst>
                <a:ext uri="{FF2B5EF4-FFF2-40B4-BE49-F238E27FC236}">
                  <a16:creationId xmlns:a16="http://schemas.microsoft.com/office/drawing/2014/main" id="{91A77B46-1121-4355-0A5F-238FB4EB1DAE}"/>
                </a:ext>
              </a:extLst>
            </p:cNvPr>
            <p:cNvSpPr txBox="1"/>
            <p:nvPr/>
          </p:nvSpPr>
          <p:spPr>
            <a:xfrm>
              <a:off x="304800" y="-36786"/>
              <a:ext cx="67943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IC </a:t>
              </a:r>
              <a:r>
                <a:rPr kumimoji="1" lang="en-US" altLang="zh-CN" sz="4400" b="1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Intracom</a:t>
              </a:r>
              <a:r>
                <a:rPr kumimoji="1" lang="en-US" altLang="zh-CN" sz="4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 Sales By </a:t>
              </a:r>
              <a:r>
                <a:rPr lang="en-US" altLang="zh-TW" sz="4400" b="1" dirty="0">
                  <a:solidFill>
                    <a:prstClr val="white"/>
                  </a:solidFill>
                </a:rPr>
                <a:t>Brand</a:t>
              </a:r>
              <a:endParaRPr kumimoji="1" lang="en-US" altLang="zh-CN" sz="44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397640"/>
      </p:ext>
    </p:extLst>
  </p:cSld>
  <p:clrMapOvr>
    <a:masterClrMapping/>
  </p:clrMapOvr>
  <p:transition spd="slow" advTm="86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8.9,&quot;left&quot;:288.4,&quot;top&quot;:131.05,&quot;width&quot;:646.4}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247CD7A-90B7-4D3D-90CD-09D64010A6C1}" vid="{43076ED3-852A-4A28-830B-670442B47CAE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1969F18CEAD144814AFE968F157DC7" ma:contentTypeVersion="18" ma:contentTypeDescription="Create a new document." ma:contentTypeScope="" ma:versionID="633de5ce6d7e1962ed963d3f8180c8df">
  <xsd:schema xmlns:xsd="http://www.w3.org/2001/XMLSchema" xmlns:xs="http://www.w3.org/2001/XMLSchema" xmlns:p="http://schemas.microsoft.com/office/2006/metadata/properties" xmlns:ns3="37f01797-d5c4-4a3e-b75d-3a1c07b8c3a1" xmlns:ns4="d34deed6-4bf0-4cbc-b861-eead73c374de" targetNamespace="http://schemas.microsoft.com/office/2006/metadata/properties" ma:root="true" ma:fieldsID="45656c70f1c3fe9723e94766bc1ffe60" ns3:_="" ns4:_="">
    <xsd:import namespace="37f01797-d5c4-4a3e-b75d-3a1c07b8c3a1"/>
    <xsd:import namespace="d34deed6-4bf0-4cbc-b861-eead73c374d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f01797-d5c4-4a3e-b75d-3a1c07b8c3a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4deed6-4bf0-4cbc-b861-eead73c374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34deed6-4bf0-4cbc-b861-eead73c374d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35EEC0-115F-45FF-A6CF-9FDEFD4E27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f01797-d5c4-4a3e-b75d-3a1c07b8c3a1"/>
    <ds:schemaRef ds:uri="d34deed6-4bf0-4cbc-b861-eead73c374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F45755-E3B8-4D79-8B82-CF690D318C6D}">
  <ds:schemaRefs>
    <ds:schemaRef ds:uri="http://schemas.openxmlformats.org/package/2006/metadata/core-properties"/>
    <ds:schemaRef ds:uri="http://www.w3.org/XML/1998/namespace"/>
    <ds:schemaRef ds:uri="http://purl.org/dc/dcmitype/"/>
    <ds:schemaRef ds:uri="d34deed6-4bf0-4cbc-b861-eead73c374de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37f01797-d5c4-4a3e-b75d-3a1c07b8c3a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46EADCD-DF7F-4435-9844-2A7D82C086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1515</Words>
  <Application>Microsoft Office PowerPoint</Application>
  <PresentationFormat>Breitbild</PresentationFormat>
  <Paragraphs>276</Paragraphs>
  <Slides>40</Slides>
  <Notes>40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40</vt:i4>
      </vt:variant>
    </vt:vector>
  </HeadingPairs>
  <TitlesOfParts>
    <vt:vector size="55" baseType="lpstr">
      <vt:lpstr>Aptos</vt:lpstr>
      <vt:lpstr>Aptos Black</vt:lpstr>
      <vt:lpstr>Aptos Light</vt:lpstr>
      <vt:lpstr>Arial</vt:lpstr>
      <vt:lpstr>Arial Black</vt:lpstr>
      <vt:lpstr>Calibri</vt:lpstr>
      <vt:lpstr>ITC Avant Garde Pro Md</vt:lpstr>
      <vt:lpstr>ITC Avant Garde Std Md</vt:lpstr>
      <vt:lpstr>思源宋体 CN</vt:lpstr>
      <vt:lpstr>阿里巴巴普惠体</vt:lpstr>
      <vt:lpstr>阿里巴巴普惠体 Heavy</vt:lpstr>
      <vt:lpstr>Custom Design</vt:lpstr>
      <vt:lpstr>Theme1</vt:lpstr>
      <vt:lpstr>1_Custom Design</vt:lpstr>
      <vt:lpstr>2_Custom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 Intracom</dc:creator>
  <cp:lastModifiedBy>Maike Becher</cp:lastModifiedBy>
  <cp:revision>650</cp:revision>
  <cp:lastPrinted>2014-10-28T18:23:34Z</cp:lastPrinted>
  <dcterms:created xsi:type="dcterms:W3CDTF">2014-10-27T12:01:32Z</dcterms:created>
  <dcterms:modified xsi:type="dcterms:W3CDTF">2026-04-22T13:40:55Z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0x010100CD1969F18CEAD144814AFE968F157DC7</vt:lpwstr>
  </property>
</Properties>
</file>