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4" r:id="rId2"/>
    <p:sldId id="298" r:id="rId3"/>
    <p:sldId id="286" r:id="rId4"/>
    <p:sldId id="287" r:id="rId5"/>
    <p:sldId id="275" r:id="rId6"/>
    <p:sldId id="288" r:id="rId7"/>
    <p:sldId id="276" r:id="rId8"/>
    <p:sldId id="277" r:id="rId9"/>
    <p:sldId id="278" r:id="rId10"/>
    <p:sldId id="279" r:id="rId11"/>
    <p:sldId id="280" r:id="rId12"/>
    <p:sldId id="289" r:id="rId13"/>
    <p:sldId id="291" r:id="rId14"/>
    <p:sldId id="305" r:id="rId15"/>
    <p:sldId id="292" r:id="rId16"/>
    <p:sldId id="293" r:id="rId17"/>
    <p:sldId id="299" r:id="rId18"/>
    <p:sldId id="294" r:id="rId19"/>
    <p:sldId id="295" r:id="rId20"/>
    <p:sldId id="296" r:id="rId21"/>
    <p:sldId id="297" r:id="rId22"/>
    <p:sldId id="306" r:id="rId23"/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5" r:id="rId32"/>
    <p:sldId id="266" r:id="rId33"/>
    <p:sldId id="267" r:id="rId34"/>
    <p:sldId id="268" r:id="rId35"/>
    <p:sldId id="271" r:id="rId36"/>
    <p:sldId id="290" r:id="rId37"/>
    <p:sldId id="300" r:id="rId38"/>
    <p:sldId id="301" r:id="rId39"/>
    <p:sldId id="303" r:id="rId40"/>
    <p:sldId id="304" r:id="rId41"/>
    <p:sldId id="281" r:id="rId42"/>
    <p:sldId id="285" r:id="rId43"/>
    <p:sldId id="284" r:id="rId44"/>
    <p:sldId id="308" r:id="rId45"/>
    <p:sldId id="307" r:id="rId46"/>
    <p:sldId id="309" r:id="rId47"/>
    <p:sldId id="282" r:id="rId48"/>
    <p:sldId id="28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E66"/>
    <a:srgbClr val="E949BB"/>
    <a:srgbClr val="DA8941"/>
    <a:srgbClr val="FEE634"/>
    <a:srgbClr val="643D90"/>
    <a:srgbClr val="D09500"/>
    <a:srgbClr val="B02035"/>
    <a:srgbClr val="7F4D46"/>
    <a:srgbClr val="863A53"/>
    <a:srgbClr val="4C3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1C3B3-D174-4297-8CC8-261D1AA26C8E}" v="1404" dt="2021-04-05T14:23:50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691" autoAdjust="0"/>
    <p:restoredTop sz="94660"/>
  </p:normalViewPr>
  <p:slideViewPr>
    <p:cSldViewPr snapToGrid="0">
      <p:cViewPr>
        <p:scale>
          <a:sx n="35" d="100"/>
          <a:sy n="35" d="100"/>
        </p:scale>
        <p:origin x="1746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17AF-256A-4937-A6B6-42C3276E3F68}" type="datetimeFigureOut">
              <a:rPr lang="es-AR" smtClean="0"/>
              <a:t>27/1/2022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B73BB-3248-4B3B-ABA4-391A24013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955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9d19b71d90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9d19b71d90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3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3" name="Google Shape;4783;g7b44e76ffb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4" name="Google Shape;4784;g7b44e76ffb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024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Google Shape;5137;g7b44e76ffb_0_29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8" name="Google Shape;5138;g7b44e76ffb_0_29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42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9d051d177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9d051d177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52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1" name="Google Shape;2511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78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Google Shape;7179;gfa9fb07cb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0" name="Google Shape;7180;gfa9fb07cbc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48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0" name="Google Shape;4670;g7b44e76ffb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1" name="Google Shape;4671;g7b44e76ffb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397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7" name="Google Shape;7647;gfa9fb07cbc_2_2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8" name="Google Shape;7648;gfa9fb07cbc_2_2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32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99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28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41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7A3AC-E717-4E2E-A03C-963E121BA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35E491D-AD48-40FC-B4B6-C31865FE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0217ED-CE18-41C9-AFC6-A14D8110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5A7453-9C7B-403C-B0B3-24A41248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4E9B0F-7723-447F-B68F-E9B60C42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6857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00EE1-455B-4838-8934-CC32ABF2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60BF1B-7045-4473-9D6D-F1984836E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8D0570-C00B-4C64-9FC0-5F9AFA9E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4EC0C5-17CA-4167-8969-4A15D794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FF332C-0AF1-4D99-B42E-2DC24E08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7467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E0381FE-EE5D-47AE-BC31-AB1968617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93977B-B8C5-4C83-9619-94E927C85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EA6449-335C-4BFB-A518-422F4DFD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0D36F9-67D5-4EB9-963D-244AE513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ADD3CE-FE2A-484B-9BD2-69FA5A4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0597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736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1366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350"/>
            <a:ext cx="12192000" cy="236538"/>
          </a:xfrm>
          <a:prstGeom prst="rect">
            <a:avLst/>
          </a:prstGeom>
          <a:solidFill>
            <a:srgbClr val="E949BB"/>
          </a:solidFill>
          <a:ln>
            <a:noFill/>
          </a:ln>
          <a:effectLst>
            <a:glow rad="228600">
              <a:srgbClr val="FEE634">
                <a:alpha val="4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25817"/>
            <a:ext cx="1838325" cy="1760538"/>
          </a:xfrm>
          <a:custGeom>
            <a:avLst/>
            <a:gdLst>
              <a:gd name="T0" fmla="*/ 0 w 1158"/>
              <a:gd name="T1" fmla="*/ 0 h 1109"/>
              <a:gd name="T2" fmla="*/ 0 w 1158"/>
              <a:gd name="T3" fmla="*/ 1109 h 1109"/>
              <a:gd name="T4" fmla="*/ 1158 w 1158"/>
              <a:gd name="T5" fmla="*/ 0 h 1109"/>
              <a:gd name="T6" fmla="*/ 0 w 1158"/>
              <a:gd name="T7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8" h="1109">
                <a:moveTo>
                  <a:pt x="0" y="0"/>
                </a:moveTo>
                <a:lnTo>
                  <a:pt x="0" y="1109"/>
                </a:lnTo>
                <a:lnTo>
                  <a:pt x="1158" y="0"/>
                </a:lnTo>
                <a:lnTo>
                  <a:pt x="0" y="0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  <a:effectLst>
            <a:glow rad="228600">
              <a:srgbClr val="FEE634">
                <a:alpha val="4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48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1007725" y="531813"/>
            <a:ext cx="576263" cy="579438"/>
          </a:xfrm>
          <a:custGeom>
            <a:avLst/>
            <a:gdLst>
              <a:gd name="T0" fmla="*/ 182 w 182"/>
              <a:gd name="T1" fmla="*/ 92 h 183"/>
              <a:gd name="T2" fmla="*/ 89 w 182"/>
              <a:gd name="T3" fmla="*/ 182 h 183"/>
              <a:gd name="T4" fmla="*/ 1 w 182"/>
              <a:gd name="T5" fmla="*/ 90 h 183"/>
              <a:gd name="T6" fmla="*/ 92 w 182"/>
              <a:gd name="T7" fmla="*/ 1 h 183"/>
              <a:gd name="T8" fmla="*/ 182 w 182"/>
              <a:gd name="T9" fmla="*/ 9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3">
                <a:moveTo>
                  <a:pt x="182" y="92"/>
                </a:moveTo>
                <a:cubicBezTo>
                  <a:pt x="181" y="143"/>
                  <a:pt x="140" y="183"/>
                  <a:pt x="89" y="182"/>
                </a:cubicBezTo>
                <a:cubicBezTo>
                  <a:pt x="40" y="181"/>
                  <a:pt x="0" y="140"/>
                  <a:pt x="1" y="90"/>
                </a:cubicBezTo>
                <a:cubicBezTo>
                  <a:pt x="1" y="41"/>
                  <a:pt x="43" y="0"/>
                  <a:pt x="92" y="1"/>
                </a:cubicBezTo>
                <a:cubicBezTo>
                  <a:pt x="142" y="2"/>
                  <a:pt x="182" y="42"/>
                  <a:pt x="182" y="92"/>
                </a:cubicBezTo>
                <a:close/>
              </a:path>
            </a:pathLst>
          </a:custGeom>
          <a:solidFill>
            <a:srgbClr val="E949B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339725" y="225425"/>
            <a:ext cx="11601450" cy="6348413"/>
          </a:xfrm>
          <a:custGeom>
            <a:avLst/>
            <a:gdLst>
              <a:gd name="T0" fmla="*/ 3533 w 3668"/>
              <a:gd name="T1" fmla="*/ 2006 h 2006"/>
              <a:gd name="T2" fmla="*/ 135 w 3668"/>
              <a:gd name="T3" fmla="*/ 2006 h 2006"/>
              <a:gd name="T4" fmla="*/ 0 w 3668"/>
              <a:gd name="T5" fmla="*/ 1871 h 2006"/>
              <a:gd name="T6" fmla="*/ 0 w 3668"/>
              <a:gd name="T7" fmla="*/ 135 h 2006"/>
              <a:gd name="T8" fmla="*/ 135 w 3668"/>
              <a:gd name="T9" fmla="*/ 0 h 2006"/>
              <a:gd name="T10" fmla="*/ 3533 w 3668"/>
              <a:gd name="T11" fmla="*/ 0 h 2006"/>
              <a:gd name="T12" fmla="*/ 3668 w 3668"/>
              <a:gd name="T13" fmla="*/ 135 h 2006"/>
              <a:gd name="T14" fmla="*/ 3668 w 3668"/>
              <a:gd name="T15" fmla="*/ 1871 h 2006"/>
              <a:gd name="T16" fmla="*/ 3533 w 3668"/>
              <a:gd name="T17" fmla="*/ 2006 h 2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68" h="2006">
                <a:moveTo>
                  <a:pt x="3533" y="2006"/>
                </a:moveTo>
                <a:cubicBezTo>
                  <a:pt x="135" y="2006"/>
                  <a:pt x="135" y="2006"/>
                  <a:pt x="135" y="2006"/>
                </a:cubicBezTo>
                <a:cubicBezTo>
                  <a:pt x="61" y="2006"/>
                  <a:pt x="0" y="1946"/>
                  <a:pt x="0" y="1871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61"/>
                  <a:pt x="61" y="0"/>
                  <a:pt x="135" y="0"/>
                </a:cubicBezTo>
                <a:cubicBezTo>
                  <a:pt x="3533" y="0"/>
                  <a:pt x="3533" y="0"/>
                  <a:pt x="3533" y="0"/>
                </a:cubicBezTo>
                <a:cubicBezTo>
                  <a:pt x="3608" y="0"/>
                  <a:pt x="3668" y="61"/>
                  <a:pt x="3668" y="135"/>
                </a:cubicBezTo>
                <a:cubicBezTo>
                  <a:pt x="3668" y="1871"/>
                  <a:pt x="3668" y="1871"/>
                  <a:pt x="3668" y="1871"/>
                </a:cubicBezTo>
                <a:cubicBezTo>
                  <a:pt x="3668" y="1946"/>
                  <a:pt x="3608" y="2006"/>
                  <a:pt x="3533" y="2006"/>
                </a:cubicBezTo>
                <a:close/>
              </a:path>
            </a:pathLst>
          </a:custGeom>
          <a:noFill/>
          <a:ln w="152400" cap="flat">
            <a:solidFill>
              <a:srgbClr val="E949B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1903075" y="3397250"/>
            <a:ext cx="6350" cy="3175"/>
          </a:xfrm>
          <a:prstGeom prst="rect">
            <a:avLst/>
          </a:prstGeom>
          <a:solidFill>
            <a:srgbClr val="C5579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362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504825" y="-3175"/>
            <a:ext cx="11690350" cy="403225"/>
          </a:xfrm>
          <a:custGeom>
            <a:avLst/>
            <a:gdLst>
              <a:gd name="T0" fmla="*/ 0 w 7364"/>
              <a:gd name="T1" fmla="*/ 0 h 143"/>
              <a:gd name="T2" fmla="*/ 7364 w 7364"/>
              <a:gd name="T3" fmla="*/ 0 h 143"/>
              <a:gd name="T4" fmla="*/ 7364 w 7364"/>
              <a:gd name="T5" fmla="*/ 143 h 143"/>
              <a:gd name="T6" fmla="*/ 0 w 7364"/>
              <a:gd name="T7" fmla="*/ 143 h 143"/>
              <a:gd name="T8" fmla="*/ 0 w 7364"/>
              <a:gd name="T9" fmla="*/ 0 h 143"/>
              <a:gd name="T10" fmla="*/ 0 w 7364"/>
              <a:gd name="T1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4" h="143">
                <a:moveTo>
                  <a:pt x="0" y="0"/>
                </a:moveTo>
                <a:lnTo>
                  <a:pt x="7364" y="0"/>
                </a:lnTo>
                <a:lnTo>
                  <a:pt x="7364" y="143"/>
                </a:lnTo>
                <a:lnTo>
                  <a:pt x="0" y="14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3175" y="-3175"/>
            <a:ext cx="1562100" cy="1570038"/>
          </a:xfrm>
          <a:custGeom>
            <a:avLst/>
            <a:gdLst>
              <a:gd name="T0" fmla="*/ 0 w 513"/>
              <a:gd name="T1" fmla="*/ 513 h 513"/>
              <a:gd name="T2" fmla="*/ 0 w 513"/>
              <a:gd name="T3" fmla="*/ 167 h 513"/>
              <a:gd name="T4" fmla="*/ 167 w 513"/>
              <a:gd name="T5" fmla="*/ 0 h 513"/>
              <a:gd name="T6" fmla="*/ 513 w 513"/>
              <a:gd name="T7" fmla="*/ 0 h 513"/>
              <a:gd name="T8" fmla="*/ 0 w 513"/>
              <a:gd name="T9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513">
                <a:moveTo>
                  <a:pt x="0" y="513"/>
                </a:moveTo>
                <a:cubicBezTo>
                  <a:pt x="0" y="167"/>
                  <a:pt x="0" y="167"/>
                  <a:pt x="0" y="167"/>
                </a:cubicBezTo>
                <a:cubicBezTo>
                  <a:pt x="0" y="75"/>
                  <a:pt x="75" y="0"/>
                  <a:pt x="167" y="0"/>
                </a:cubicBezTo>
                <a:cubicBezTo>
                  <a:pt x="513" y="0"/>
                  <a:pt x="513" y="0"/>
                  <a:pt x="513" y="0"/>
                </a:cubicBezTo>
                <a:lnTo>
                  <a:pt x="0" y="513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871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3175" y="-3175"/>
            <a:ext cx="12192000" cy="1570038"/>
            <a:chOff x="3175" y="-3175"/>
            <a:chExt cx="12192000" cy="1570038"/>
          </a:xfrm>
          <a:solidFill>
            <a:srgbClr val="E949BB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504825" y="-3175"/>
              <a:ext cx="11690350" cy="403225"/>
            </a:xfrm>
            <a:custGeom>
              <a:avLst/>
              <a:gdLst>
                <a:gd name="T0" fmla="*/ 0 w 7364"/>
                <a:gd name="T1" fmla="*/ 0 h 143"/>
                <a:gd name="T2" fmla="*/ 7364 w 7364"/>
                <a:gd name="T3" fmla="*/ 0 h 143"/>
                <a:gd name="T4" fmla="*/ 7364 w 7364"/>
                <a:gd name="T5" fmla="*/ 143 h 143"/>
                <a:gd name="T6" fmla="*/ 0 w 7364"/>
                <a:gd name="T7" fmla="*/ 143 h 143"/>
                <a:gd name="T8" fmla="*/ 0 w 7364"/>
                <a:gd name="T9" fmla="*/ 0 h 143"/>
                <a:gd name="T10" fmla="*/ 0 w 7364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64" h="143">
                  <a:moveTo>
                    <a:pt x="0" y="0"/>
                  </a:moveTo>
                  <a:lnTo>
                    <a:pt x="7364" y="0"/>
                  </a:lnTo>
                  <a:lnTo>
                    <a:pt x="7364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175" y="-3175"/>
              <a:ext cx="1562100" cy="1570038"/>
            </a:xfrm>
            <a:custGeom>
              <a:avLst/>
              <a:gdLst>
                <a:gd name="T0" fmla="*/ 0 w 513"/>
                <a:gd name="T1" fmla="*/ 513 h 513"/>
                <a:gd name="T2" fmla="*/ 0 w 513"/>
                <a:gd name="T3" fmla="*/ 167 h 513"/>
                <a:gd name="T4" fmla="*/ 167 w 513"/>
                <a:gd name="T5" fmla="*/ 0 h 513"/>
                <a:gd name="T6" fmla="*/ 513 w 513"/>
                <a:gd name="T7" fmla="*/ 0 h 513"/>
                <a:gd name="T8" fmla="*/ 0 w 513"/>
                <a:gd name="T9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13">
                  <a:moveTo>
                    <a:pt x="0" y="513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75"/>
                    <a:pt x="75" y="0"/>
                    <a:pt x="167" y="0"/>
                  </a:cubicBezTo>
                  <a:cubicBezTo>
                    <a:pt x="513" y="0"/>
                    <a:pt x="513" y="0"/>
                    <a:pt x="513" y="0"/>
                  </a:cubicBezTo>
                  <a:lnTo>
                    <a:pt x="0" y="5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" name="Grupo 5"/>
          <p:cNvGrpSpPr/>
          <p:nvPr userDrawn="1"/>
        </p:nvGrpSpPr>
        <p:grpSpPr>
          <a:xfrm rot="10800000">
            <a:off x="3175" y="5287962"/>
            <a:ext cx="12192000" cy="1570038"/>
            <a:chOff x="3175" y="-3175"/>
            <a:chExt cx="12192000" cy="1570038"/>
          </a:xfrm>
          <a:solidFill>
            <a:srgbClr val="E949BB"/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04825" y="-3175"/>
              <a:ext cx="11690350" cy="403225"/>
            </a:xfrm>
            <a:custGeom>
              <a:avLst/>
              <a:gdLst>
                <a:gd name="T0" fmla="*/ 0 w 7364"/>
                <a:gd name="T1" fmla="*/ 0 h 143"/>
                <a:gd name="T2" fmla="*/ 7364 w 7364"/>
                <a:gd name="T3" fmla="*/ 0 h 143"/>
                <a:gd name="T4" fmla="*/ 7364 w 7364"/>
                <a:gd name="T5" fmla="*/ 143 h 143"/>
                <a:gd name="T6" fmla="*/ 0 w 7364"/>
                <a:gd name="T7" fmla="*/ 143 h 143"/>
                <a:gd name="T8" fmla="*/ 0 w 7364"/>
                <a:gd name="T9" fmla="*/ 0 h 143"/>
                <a:gd name="T10" fmla="*/ 0 w 7364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64" h="143">
                  <a:moveTo>
                    <a:pt x="0" y="0"/>
                  </a:moveTo>
                  <a:lnTo>
                    <a:pt x="7364" y="0"/>
                  </a:lnTo>
                  <a:lnTo>
                    <a:pt x="7364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3175" y="-3175"/>
              <a:ext cx="1562100" cy="1570038"/>
            </a:xfrm>
            <a:custGeom>
              <a:avLst/>
              <a:gdLst>
                <a:gd name="T0" fmla="*/ 0 w 513"/>
                <a:gd name="T1" fmla="*/ 513 h 513"/>
                <a:gd name="T2" fmla="*/ 0 w 513"/>
                <a:gd name="T3" fmla="*/ 167 h 513"/>
                <a:gd name="T4" fmla="*/ 167 w 513"/>
                <a:gd name="T5" fmla="*/ 0 h 513"/>
                <a:gd name="T6" fmla="*/ 513 w 513"/>
                <a:gd name="T7" fmla="*/ 0 h 513"/>
                <a:gd name="T8" fmla="*/ 0 w 513"/>
                <a:gd name="T9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13">
                  <a:moveTo>
                    <a:pt x="0" y="513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75"/>
                    <a:pt x="75" y="0"/>
                    <a:pt x="167" y="0"/>
                  </a:cubicBezTo>
                  <a:cubicBezTo>
                    <a:pt x="513" y="0"/>
                    <a:pt x="513" y="0"/>
                    <a:pt x="513" y="0"/>
                  </a:cubicBezTo>
                  <a:lnTo>
                    <a:pt x="0" y="5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075429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rgbClr val="E524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74"/>
            <a:ext cx="12192000" cy="181125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74650" y="3732213"/>
            <a:ext cx="16398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4306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rgbClr val="E524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31409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74"/>
            <a:ext cx="12192000" cy="181125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3905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B148A-1DE6-4FE6-902E-C9E7E7B9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00F7C7-4844-4198-B4EC-009B82178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C10848-E36E-4A4A-A8DB-69BF09AC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0F363E-0B47-4B71-B336-39115FF5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06B85B-49A1-4ED8-A613-A8C6C35D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5565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rgbClr val="E524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77141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9797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74"/>
            <a:ext cx="12192000" cy="181125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736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10768013" y="5401780"/>
            <a:ext cx="1230410" cy="1277316"/>
            <a:chOff x="7567613" y="2936875"/>
            <a:chExt cx="2873374" cy="2982913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7567613" y="2959100"/>
              <a:ext cx="2116137" cy="2960688"/>
            </a:xfrm>
            <a:custGeom>
              <a:avLst/>
              <a:gdLst>
                <a:gd name="T0" fmla="*/ 100 w 562"/>
                <a:gd name="T1" fmla="*/ 530 h 786"/>
                <a:gd name="T2" fmla="*/ 74 w 562"/>
                <a:gd name="T3" fmla="*/ 455 h 786"/>
                <a:gd name="T4" fmla="*/ 73 w 562"/>
                <a:gd name="T5" fmla="*/ 452 h 786"/>
                <a:gd name="T6" fmla="*/ 21 w 562"/>
                <a:gd name="T7" fmla="*/ 438 h 786"/>
                <a:gd name="T8" fmla="*/ 6 w 562"/>
                <a:gd name="T9" fmla="*/ 446 h 786"/>
                <a:gd name="T10" fmla="*/ 2 w 562"/>
                <a:gd name="T11" fmla="*/ 443 h 786"/>
                <a:gd name="T12" fmla="*/ 16 w 562"/>
                <a:gd name="T13" fmla="*/ 393 h 786"/>
                <a:gd name="T14" fmla="*/ 64 w 562"/>
                <a:gd name="T15" fmla="*/ 309 h 786"/>
                <a:gd name="T16" fmla="*/ 161 w 562"/>
                <a:gd name="T17" fmla="*/ 178 h 786"/>
                <a:gd name="T18" fmla="*/ 235 w 562"/>
                <a:gd name="T19" fmla="*/ 73 h 786"/>
                <a:gd name="T20" fmla="*/ 259 w 562"/>
                <a:gd name="T21" fmla="*/ 15 h 786"/>
                <a:gd name="T22" fmla="*/ 261 w 562"/>
                <a:gd name="T23" fmla="*/ 11 h 786"/>
                <a:gd name="T24" fmla="*/ 271 w 562"/>
                <a:gd name="T25" fmla="*/ 0 h 786"/>
                <a:gd name="T26" fmla="*/ 281 w 562"/>
                <a:gd name="T27" fmla="*/ 11 h 786"/>
                <a:gd name="T28" fmla="*/ 317 w 562"/>
                <a:gd name="T29" fmla="*/ 89 h 786"/>
                <a:gd name="T30" fmla="*/ 331 w 562"/>
                <a:gd name="T31" fmla="*/ 158 h 786"/>
                <a:gd name="T32" fmla="*/ 523 w 562"/>
                <a:gd name="T33" fmla="*/ 423 h 786"/>
                <a:gd name="T34" fmla="*/ 546 w 562"/>
                <a:gd name="T35" fmla="*/ 447 h 786"/>
                <a:gd name="T36" fmla="*/ 335 w 562"/>
                <a:gd name="T37" fmla="*/ 755 h 786"/>
                <a:gd name="T38" fmla="*/ 5 w 562"/>
                <a:gd name="T39" fmla="*/ 535 h 786"/>
                <a:gd name="T40" fmla="*/ 0 w 562"/>
                <a:gd name="T41" fmla="*/ 488 h 786"/>
                <a:gd name="T42" fmla="*/ 39 w 562"/>
                <a:gd name="T43" fmla="*/ 480 h 786"/>
                <a:gd name="T44" fmla="*/ 60 w 562"/>
                <a:gd name="T45" fmla="*/ 540 h 786"/>
                <a:gd name="T46" fmla="*/ 106 w 562"/>
                <a:gd name="T47" fmla="*/ 570 h 786"/>
                <a:gd name="T48" fmla="*/ 140 w 562"/>
                <a:gd name="T49" fmla="*/ 543 h 786"/>
                <a:gd name="T50" fmla="*/ 170 w 562"/>
                <a:gd name="T51" fmla="*/ 482 h 786"/>
                <a:gd name="T52" fmla="*/ 177 w 562"/>
                <a:gd name="T53" fmla="*/ 468 h 786"/>
                <a:gd name="T54" fmla="*/ 194 w 562"/>
                <a:gd name="T55" fmla="*/ 517 h 786"/>
                <a:gd name="T56" fmla="*/ 229 w 562"/>
                <a:gd name="T57" fmla="*/ 623 h 786"/>
                <a:gd name="T58" fmla="*/ 271 w 562"/>
                <a:gd name="T59" fmla="*/ 656 h 786"/>
                <a:gd name="T60" fmla="*/ 310 w 562"/>
                <a:gd name="T61" fmla="*/ 628 h 786"/>
                <a:gd name="T62" fmla="*/ 375 w 562"/>
                <a:gd name="T63" fmla="*/ 498 h 786"/>
                <a:gd name="T64" fmla="*/ 413 w 562"/>
                <a:gd name="T65" fmla="*/ 490 h 786"/>
                <a:gd name="T66" fmla="*/ 463 w 562"/>
                <a:gd name="T67" fmla="*/ 490 h 786"/>
                <a:gd name="T68" fmla="*/ 463 w 562"/>
                <a:gd name="T69" fmla="*/ 440 h 786"/>
                <a:gd name="T70" fmla="*/ 413 w 562"/>
                <a:gd name="T71" fmla="*/ 440 h 786"/>
                <a:gd name="T72" fmla="*/ 401 w 562"/>
                <a:gd name="T73" fmla="*/ 445 h 786"/>
                <a:gd name="T74" fmla="*/ 397 w 562"/>
                <a:gd name="T75" fmla="*/ 445 h 786"/>
                <a:gd name="T76" fmla="*/ 336 w 562"/>
                <a:gd name="T77" fmla="*/ 483 h 786"/>
                <a:gd name="T78" fmla="*/ 276 w 562"/>
                <a:gd name="T79" fmla="*/ 605 h 786"/>
                <a:gd name="T80" fmla="*/ 270 w 562"/>
                <a:gd name="T81" fmla="*/ 615 h 786"/>
                <a:gd name="T82" fmla="*/ 255 w 562"/>
                <a:gd name="T83" fmla="*/ 569 h 786"/>
                <a:gd name="T84" fmla="*/ 208 w 562"/>
                <a:gd name="T85" fmla="*/ 431 h 786"/>
                <a:gd name="T86" fmla="*/ 206 w 562"/>
                <a:gd name="T87" fmla="*/ 424 h 786"/>
                <a:gd name="T88" fmla="*/ 181 w 562"/>
                <a:gd name="T89" fmla="*/ 405 h 786"/>
                <a:gd name="T90" fmla="*/ 155 w 562"/>
                <a:gd name="T91" fmla="*/ 421 h 786"/>
                <a:gd name="T92" fmla="*/ 108 w 562"/>
                <a:gd name="T93" fmla="*/ 516 h 786"/>
                <a:gd name="T94" fmla="*/ 100 w 562"/>
                <a:gd name="T95" fmla="*/ 53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2" h="786">
                  <a:moveTo>
                    <a:pt x="100" y="530"/>
                  </a:moveTo>
                  <a:cubicBezTo>
                    <a:pt x="91" y="503"/>
                    <a:pt x="83" y="479"/>
                    <a:pt x="74" y="455"/>
                  </a:cubicBezTo>
                  <a:cubicBezTo>
                    <a:pt x="74" y="454"/>
                    <a:pt x="74" y="453"/>
                    <a:pt x="73" y="452"/>
                  </a:cubicBezTo>
                  <a:cubicBezTo>
                    <a:pt x="63" y="420"/>
                    <a:pt x="46" y="416"/>
                    <a:pt x="21" y="438"/>
                  </a:cubicBezTo>
                  <a:cubicBezTo>
                    <a:pt x="17" y="442"/>
                    <a:pt x="11" y="444"/>
                    <a:pt x="6" y="446"/>
                  </a:cubicBezTo>
                  <a:cubicBezTo>
                    <a:pt x="4" y="445"/>
                    <a:pt x="3" y="444"/>
                    <a:pt x="2" y="443"/>
                  </a:cubicBezTo>
                  <a:cubicBezTo>
                    <a:pt x="6" y="426"/>
                    <a:pt x="10" y="410"/>
                    <a:pt x="16" y="393"/>
                  </a:cubicBezTo>
                  <a:cubicBezTo>
                    <a:pt x="26" y="362"/>
                    <a:pt x="45" y="335"/>
                    <a:pt x="64" y="309"/>
                  </a:cubicBezTo>
                  <a:cubicBezTo>
                    <a:pt x="96" y="265"/>
                    <a:pt x="129" y="222"/>
                    <a:pt x="161" y="178"/>
                  </a:cubicBezTo>
                  <a:cubicBezTo>
                    <a:pt x="186" y="144"/>
                    <a:pt x="212" y="109"/>
                    <a:pt x="235" y="73"/>
                  </a:cubicBezTo>
                  <a:cubicBezTo>
                    <a:pt x="246" y="56"/>
                    <a:pt x="252" y="34"/>
                    <a:pt x="259" y="15"/>
                  </a:cubicBezTo>
                  <a:cubicBezTo>
                    <a:pt x="260" y="14"/>
                    <a:pt x="260" y="12"/>
                    <a:pt x="261" y="11"/>
                  </a:cubicBezTo>
                  <a:cubicBezTo>
                    <a:pt x="264" y="7"/>
                    <a:pt x="267" y="4"/>
                    <a:pt x="271" y="0"/>
                  </a:cubicBezTo>
                  <a:cubicBezTo>
                    <a:pt x="274" y="4"/>
                    <a:pt x="280" y="7"/>
                    <a:pt x="281" y="11"/>
                  </a:cubicBezTo>
                  <a:cubicBezTo>
                    <a:pt x="289" y="39"/>
                    <a:pt x="300" y="66"/>
                    <a:pt x="317" y="89"/>
                  </a:cubicBezTo>
                  <a:cubicBezTo>
                    <a:pt x="334" y="111"/>
                    <a:pt x="336" y="131"/>
                    <a:pt x="331" y="158"/>
                  </a:cubicBezTo>
                  <a:cubicBezTo>
                    <a:pt x="311" y="280"/>
                    <a:pt x="399" y="400"/>
                    <a:pt x="523" y="423"/>
                  </a:cubicBezTo>
                  <a:cubicBezTo>
                    <a:pt x="543" y="427"/>
                    <a:pt x="544" y="427"/>
                    <a:pt x="546" y="447"/>
                  </a:cubicBezTo>
                  <a:cubicBezTo>
                    <a:pt x="562" y="596"/>
                    <a:pt x="466" y="728"/>
                    <a:pt x="335" y="755"/>
                  </a:cubicBezTo>
                  <a:cubicBezTo>
                    <a:pt x="189" y="786"/>
                    <a:pt x="36" y="699"/>
                    <a:pt x="5" y="535"/>
                  </a:cubicBezTo>
                  <a:cubicBezTo>
                    <a:pt x="2" y="520"/>
                    <a:pt x="1" y="503"/>
                    <a:pt x="0" y="488"/>
                  </a:cubicBezTo>
                  <a:cubicBezTo>
                    <a:pt x="14" y="485"/>
                    <a:pt x="26" y="482"/>
                    <a:pt x="39" y="480"/>
                  </a:cubicBezTo>
                  <a:cubicBezTo>
                    <a:pt x="46" y="499"/>
                    <a:pt x="53" y="520"/>
                    <a:pt x="60" y="540"/>
                  </a:cubicBezTo>
                  <a:cubicBezTo>
                    <a:pt x="68" y="562"/>
                    <a:pt x="84" y="573"/>
                    <a:pt x="106" y="570"/>
                  </a:cubicBezTo>
                  <a:cubicBezTo>
                    <a:pt x="123" y="568"/>
                    <a:pt x="133" y="557"/>
                    <a:pt x="140" y="543"/>
                  </a:cubicBezTo>
                  <a:cubicBezTo>
                    <a:pt x="150" y="523"/>
                    <a:pt x="160" y="503"/>
                    <a:pt x="170" y="482"/>
                  </a:cubicBezTo>
                  <a:cubicBezTo>
                    <a:pt x="172" y="478"/>
                    <a:pt x="174" y="475"/>
                    <a:pt x="177" y="468"/>
                  </a:cubicBezTo>
                  <a:cubicBezTo>
                    <a:pt x="183" y="486"/>
                    <a:pt x="189" y="501"/>
                    <a:pt x="194" y="517"/>
                  </a:cubicBezTo>
                  <a:cubicBezTo>
                    <a:pt x="206" y="552"/>
                    <a:pt x="217" y="588"/>
                    <a:pt x="229" y="623"/>
                  </a:cubicBezTo>
                  <a:cubicBezTo>
                    <a:pt x="237" y="645"/>
                    <a:pt x="250" y="656"/>
                    <a:pt x="271" y="656"/>
                  </a:cubicBezTo>
                  <a:cubicBezTo>
                    <a:pt x="290" y="656"/>
                    <a:pt x="302" y="644"/>
                    <a:pt x="310" y="628"/>
                  </a:cubicBezTo>
                  <a:cubicBezTo>
                    <a:pt x="332" y="584"/>
                    <a:pt x="353" y="541"/>
                    <a:pt x="375" y="498"/>
                  </a:cubicBezTo>
                  <a:cubicBezTo>
                    <a:pt x="382" y="484"/>
                    <a:pt x="402" y="480"/>
                    <a:pt x="413" y="490"/>
                  </a:cubicBezTo>
                  <a:cubicBezTo>
                    <a:pt x="429" y="504"/>
                    <a:pt x="450" y="504"/>
                    <a:pt x="463" y="490"/>
                  </a:cubicBezTo>
                  <a:cubicBezTo>
                    <a:pt x="476" y="476"/>
                    <a:pt x="476" y="454"/>
                    <a:pt x="463" y="440"/>
                  </a:cubicBezTo>
                  <a:cubicBezTo>
                    <a:pt x="449" y="426"/>
                    <a:pt x="429" y="426"/>
                    <a:pt x="413" y="440"/>
                  </a:cubicBezTo>
                  <a:cubicBezTo>
                    <a:pt x="410" y="442"/>
                    <a:pt x="405" y="443"/>
                    <a:pt x="401" y="445"/>
                  </a:cubicBezTo>
                  <a:cubicBezTo>
                    <a:pt x="400" y="445"/>
                    <a:pt x="399" y="445"/>
                    <a:pt x="397" y="445"/>
                  </a:cubicBezTo>
                  <a:cubicBezTo>
                    <a:pt x="365" y="439"/>
                    <a:pt x="349" y="454"/>
                    <a:pt x="336" y="483"/>
                  </a:cubicBezTo>
                  <a:cubicBezTo>
                    <a:pt x="318" y="524"/>
                    <a:pt x="296" y="564"/>
                    <a:pt x="276" y="605"/>
                  </a:cubicBezTo>
                  <a:cubicBezTo>
                    <a:pt x="274" y="608"/>
                    <a:pt x="273" y="610"/>
                    <a:pt x="270" y="615"/>
                  </a:cubicBezTo>
                  <a:cubicBezTo>
                    <a:pt x="264" y="598"/>
                    <a:pt x="259" y="584"/>
                    <a:pt x="255" y="569"/>
                  </a:cubicBezTo>
                  <a:cubicBezTo>
                    <a:pt x="239" y="523"/>
                    <a:pt x="224" y="477"/>
                    <a:pt x="208" y="431"/>
                  </a:cubicBezTo>
                  <a:cubicBezTo>
                    <a:pt x="207" y="429"/>
                    <a:pt x="206" y="427"/>
                    <a:pt x="206" y="424"/>
                  </a:cubicBezTo>
                  <a:cubicBezTo>
                    <a:pt x="201" y="412"/>
                    <a:pt x="193" y="406"/>
                    <a:pt x="181" y="405"/>
                  </a:cubicBezTo>
                  <a:cubicBezTo>
                    <a:pt x="169" y="405"/>
                    <a:pt x="160" y="411"/>
                    <a:pt x="155" y="421"/>
                  </a:cubicBezTo>
                  <a:cubicBezTo>
                    <a:pt x="139" y="453"/>
                    <a:pt x="123" y="484"/>
                    <a:pt x="108" y="516"/>
                  </a:cubicBezTo>
                  <a:cubicBezTo>
                    <a:pt x="106" y="520"/>
                    <a:pt x="104" y="523"/>
                    <a:pt x="100" y="530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8975725" y="2936875"/>
              <a:ext cx="1465262" cy="1465263"/>
            </a:xfrm>
            <a:custGeom>
              <a:avLst/>
              <a:gdLst>
                <a:gd name="T0" fmla="*/ 388 w 389"/>
                <a:gd name="T1" fmla="*/ 194 h 389"/>
                <a:gd name="T2" fmla="*/ 196 w 389"/>
                <a:gd name="T3" fmla="*/ 389 h 389"/>
                <a:gd name="T4" fmla="*/ 0 w 389"/>
                <a:gd name="T5" fmla="*/ 196 h 389"/>
                <a:gd name="T6" fmla="*/ 194 w 389"/>
                <a:gd name="T7" fmla="*/ 1 h 389"/>
                <a:gd name="T8" fmla="*/ 388 w 389"/>
                <a:gd name="T9" fmla="*/ 194 h 389"/>
                <a:gd name="T10" fmla="*/ 194 w 389"/>
                <a:gd name="T11" fmla="*/ 352 h 389"/>
                <a:gd name="T12" fmla="*/ 352 w 389"/>
                <a:gd name="T13" fmla="*/ 194 h 389"/>
                <a:gd name="T14" fmla="*/ 195 w 389"/>
                <a:gd name="T15" fmla="*/ 37 h 389"/>
                <a:gd name="T16" fmla="*/ 36 w 389"/>
                <a:gd name="T17" fmla="*/ 194 h 389"/>
                <a:gd name="T18" fmla="*/ 194 w 389"/>
                <a:gd name="T19" fmla="*/ 35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9" h="389">
                  <a:moveTo>
                    <a:pt x="388" y="194"/>
                  </a:moveTo>
                  <a:cubicBezTo>
                    <a:pt x="389" y="301"/>
                    <a:pt x="302" y="389"/>
                    <a:pt x="196" y="389"/>
                  </a:cubicBezTo>
                  <a:cubicBezTo>
                    <a:pt x="88" y="389"/>
                    <a:pt x="0" y="303"/>
                    <a:pt x="0" y="196"/>
                  </a:cubicBezTo>
                  <a:cubicBezTo>
                    <a:pt x="0" y="88"/>
                    <a:pt x="87" y="0"/>
                    <a:pt x="194" y="1"/>
                  </a:cubicBezTo>
                  <a:cubicBezTo>
                    <a:pt x="301" y="1"/>
                    <a:pt x="388" y="87"/>
                    <a:pt x="388" y="194"/>
                  </a:cubicBezTo>
                  <a:close/>
                  <a:moveTo>
                    <a:pt x="194" y="352"/>
                  </a:moveTo>
                  <a:cubicBezTo>
                    <a:pt x="282" y="352"/>
                    <a:pt x="352" y="282"/>
                    <a:pt x="352" y="194"/>
                  </a:cubicBezTo>
                  <a:cubicBezTo>
                    <a:pt x="352" y="108"/>
                    <a:pt x="282" y="37"/>
                    <a:pt x="195" y="37"/>
                  </a:cubicBezTo>
                  <a:cubicBezTo>
                    <a:pt x="107" y="37"/>
                    <a:pt x="36" y="107"/>
                    <a:pt x="36" y="194"/>
                  </a:cubicBezTo>
                  <a:cubicBezTo>
                    <a:pt x="36" y="281"/>
                    <a:pt x="107" y="352"/>
                    <a:pt x="194" y="35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571038" y="3367088"/>
              <a:ext cx="538162" cy="444500"/>
            </a:xfrm>
            <a:custGeom>
              <a:avLst/>
              <a:gdLst>
                <a:gd name="T0" fmla="*/ 0 w 143"/>
                <a:gd name="T1" fmla="*/ 79 h 118"/>
                <a:gd name="T2" fmla="*/ 45 w 143"/>
                <a:gd name="T3" fmla="*/ 42 h 118"/>
                <a:gd name="T4" fmla="*/ 59 w 143"/>
                <a:gd name="T5" fmla="*/ 40 h 118"/>
                <a:gd name="T6" fmla="*/ 117 w 143"/>
                <a:gd name="T7" fmla="*/ 6 h 118"/>
                <a:gd name="T8" fmla="*/ 138 w 143"/>
                <a:gd name="T9" fmla="*/ 9 h 118"/>
                <a:gd name="T10" fmla="*/ 133 w 143"/>
                <a:gd name="T11" fmla="*/ 28 h 118"/>
                <a:gd name="T12" fmla="*/ 84 w 143"/>
                <a:gd name="T13" fmla="*/ 70 h 118"/>
                <a:gd name="T14" fmla="*/ 73 w 143"/>
                <a:gd name="T15" fmla="*/ 87 h 118"/>
                <a:gd name="T16" fmla="*/ 33 w 143"/>
                <a:gd name="T17" fmla="*/ 116 h 118"/>
                <a:gd name="T18" fmla="*/ 0 w 143"/>
                <a:gd name="T19" fmla="*/ 7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18">
                  <a:moveTo>
                    <a:pt x="0" y="79"/>
                  </a:moveTo>
                  <a:cubicBezTo>
                    <a:pt x="0" y="55"/>
                    <a:pt x="21" y="38"/>
                    <a:pt x="45" y="42"/>
                  </a:cubicBezTo>
                  <a:cubicBezTo>
                    <a:pt x="49" y="43"/>
                    <a:pt x="55" y="42"/>
                    <a:pt x="59" y="40"/>
                  </a:cubicBezTo>
                  <a:cubicBezTo>
                    <a:pt x="79" y="29"/>
                    <a:pt x="98" y="18"/>
                    <a:pt x="117" y="6"/>
                  </a:cubicBezTo>
                  <a:cubicBezTo>
                    <a:pt x="125" y="2"/>
                    <a:pt x="132" y="0"/>
                    <a:pt x="138" y="9"/>
                  </a:cubicBezTo>
                  <a:cubicBezTo>
                    <a:pt x="143" y="17"/>
                    <a:pt x="139" y="23"/>
                    <a:pt x="133" y="28"/>
                  </a:cubicBezTo>
                  <a:cubicBezTo>
                    <a:pt x="116" y="42"/>
                    <a:pt x="100" y="55"/>
                    <a:pt x="84" y="70"/>
                  </a:cubicBezTo>
                  <a:cubicBezTo>
                    <a:pt x="79" y="74"/>
                    <a:pt x="75" y="81"/>
                    <a:pt x="73" y="87"/>
                  </a:cubicBezTo>
                  <a:cubicBezTo>
                    <a:pt x="68" y="105"/>
                    <a:pt x="51" y="118"/>
                    <a:pt x="33" y="116"/>
                  </a:cubicBezTo>
                  <a:cubicBezTo>
                    <a:pt x="14" y="114"/>
                    <a:pt x="0" y="99"/>
                    <a:pt x="0" y="7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56014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4208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0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4506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956567" y="602572"/>
            <a:ext cx="10278800" cy="6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287286" y="6053667"/>
            <a:ext cx="11612033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17" name="AutoShape 9"/>
          <p:cNvSpPr>
            <a:spLocks noChangeAspect="1" noChangeArrowheads="1" noTextEdit="1"/>
          </p:cNvSpPr>
          <p:nvPr userDrawn="1"/>
        </p:nvSpPr>
        <p:spPr bwMode="auto">
          <a:xfrm rot="10800000">
            <a:off x="289985" y="141817"/>
            <a:ext cx="11612033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298451" y="137584"/>
            <a:ext cx="11592403" cy="6612467"/>
            <a:chOff x="223838" y="103188"/>
            <a:chExt cx="8694302" cy="4959350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8164" y="4727575"/>
              <a:ext cx="8689975" cy="334963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28164" y="4548188"/>
              <a:ext cx="396875" cy="360363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522852" y="4548188"/>
              <a:ext cx="395288" cy="360363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 rot="10800000">
              <a:off x="223838" y="103188"/>
              <a:ext cx="8689975" cy="334962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 rot="10800000">
              <a:off x="8516938" y="257175"/>
              <a:ext cx="396875" cy="360362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 rot="10800000">
              <a:off x="223838" y="257175"/>
              <a:ext cx="395288" cy="360362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1395650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1"/>
          <p:cNvSpPr txBox="1">
            <a:spLocks noGrp="1"/>
          </p:cNvSpPr>
          <p:nvPr>
            <p:ph type="title" hasCustomPrompt="1"/>
          </p:nvPr>
        </p:nvSpPr>
        <p:spPr>
          <a:xfrm>
            <a:off x="6096000" y="2124233"/>
            <a:ext cx="5139600" cy="1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16" name="Google Shape;1016;p11"/>
          <p:cNvSpPr txBox="1">
            <a:spLocks noGrp="1"/>
          </p:cNvSpPr>
          <p:nvPr>
            <p:ph type="body" idx="1"/>
          </p:nvPr>
        </p:nvSpPr>
        <p:spPr>
          <a:xfrm>
            <a:off x="6782000" y="4095065"/>
            <a:ext cx="3767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35050" y="6521450"/>
            <a:ext cx="11353800" cy="350838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1383963" y="5665787"/>
            <a:ext cx="1652588" cy="1622426"/>
          </a:xfrm>
          <a:custGeom>
            <a:avLst/>
            <a:gdLst>
              <a:gd name="T0" fmla="*/ 282 w 559"/>
              <a:gd name="T1" fmla="*/ 545 h 546"/>
              <a:gd name="T2" fmla="*/ 2 w 559"/>
              <a:gd name="T3" fmla="*/ 279 h 546"/>
              <a:gd name="T4" fmla="*/ 274 w 559"/>
              <a:gd name="T5" fmla="*/ 3 h 546"/>
              <a:gd name="T6" fmla="*/ 559 w 559"/>
              <a:gd name="T7" fmla="*/ 275 h 546"/>
              <a:gd name="T8" fmla="*/ 282 w 559"/>
              <a:gd name="T9" fmla="*/ 545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46">
                <a:moveTo>
                  <a:pt x="282" y="545"/>
                </a:moveTo>
                <a:cubicBezTo>
                  <a:pt x="135" y="546"/>
                  <a:pt x="4" y="422"/>
                  <a:pt x="2" y="279"/>
                </a:cubicBezTo>
                <a:cubicBezTo>
                  <a:pt x="0" y="135"/>
                  <a:pt x="127" y="7"/>
                  <a:pt x="274" y="3"/>
                </a:cubicBezTo>
                <a:cubicBezTo>
                  <a:pt x="422" y="0"/>
                  <a:pt x="559" y="130"/>
                  <a:pt x="559" y="275"/>
                </a:cubicBezTo>
                <a:cubicBezTo>
                  <a:pt x="559" y="417"/>
                  <a:pt x="429" y="543"/>
                  <a:pt x="282" y="545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ángulo 6"/>
          <p:cNvSpPr/>
          <p:nvPr userDrawn="1"/>
        </p:nvSpPr>
        <p:spPr>
          <a:xfrm>
            <a:off x="0" y="5467350"/>
            <a:ext cx="387349" cy="1390650"/>
          </a:xfrm>
          <a:prstGeom prst="rect">
            <a:avLst/>
          </a:pr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 userDrawn="1"/>
        </p:nvSpPr>
        <p:spPr>
          <a:xfrm>
            <a:off x="517525" y="6153150"/>
            <a:ext cx="358775" cy="704850"/>
          </a:xfrm>
          <a:prstGeom prst="rect">
            <a:avLst/>
          </a:pr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423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035050" y="6521450"/>
            <a:ext cx="11353800" cy="350838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1383963" y="5665787"/>
            <a:ext cx="1652588" cy="1622426"/>
          </a:xfrm>
          <a:custGeom>
            <a:avLst/>
            <a:gdLst>
              <a:gd name="T0" fmla="*/ 282 w 559"/>
              <a:gd name="T1" fmla="*/ 545 h 546"/>
              <a:gd name="T2" fmla="*/ 2 w 559"/>
              <a:gd name="T3" fmla="*/ 279 h 546"/>
              <a:gd name="T4" fmla="*/ 274 w 559"/>
              <a:gd name="T5" fmla="*/ 3 h 546"/>
              <a:gd name="T6" fmla="*/ 559 w 559"/>
              <a:gd name="T7" fmla="*/ 275 h 546"/>
              <a:gd name="T8" fmla="*/ 282 w 559"/>
              <a:gd name="T9" fmla="*/ 545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46">
                <a:moveTo>
                  <a:pt x="282" y="545"/>
                </a:moveTo>
                <a:cubicBezTo>
                  <a:pt x="135" y="546"/>
                  <a:pt x="4" y="422"/>
                  <a:pt x="2" y="279"/>
                </a:cubicBezTo>
                <a:cubicBezTo>
                  <a:pt x="0" y="135"/>
                  <a:pt x="127" y="7"/>
                  <a:pt x="274" y="3"/>
                </a:cubicBezTo>
                <a:cubicBezTo>
                  <a:pt x="422" y="0"/>
                  <a:pt x="559" y="130"/>
                  <a:pt x="559" y="275"/>
                </a:cubicBezTo>
                <a:cubicBezTo>
                  <a:pt x="559" y="417"/>
                  <a:pt x="429" y="543"/>
                  <a:pt x="282" y="545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ángulo 6"/>
          <p:cNvSpPr/>
          <p:nvPr userDrawn="1"/>
        </p:nvSpPr>
        <p:spPr>
          <a:xfrm>
            <a:off x="0" y="5467350"/>
            <a:ext cx="387349" cy="1390650"/>
          </a:xfrm>
          <a:prstGeom prst="rect">
            <a:avLst/>
          </a:pr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 userDrawn="1"/>
        </p:nvSpPr>
        <p:spPr>
          <a:xfrm>
            <a:off x="517525" y="6153150"/>
            <a:ext cx="358775" cy="704850"/>
          </a:xfrm>
          <a:prstGeom prst="rect">
            <a:avLst/>
          </a:pr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0089153" y="297045"/>
            <a:ext cx="436563" cy="446087"/>
          </a:xfrm>
          <a:custGeom>
            <a:avLst/>
            <a:gdLst>
              <a:gd name="T0" fmla="*/ 110 w 116"/>
              <a:gd name="T1" fmla="*/ 112 h 116"/>
              <a:gd name="T2" fmla="*/ 101 w 116"/>
              <a:gd name="T3" fmla="*/ 109 h 116"/>
              <a:gd name="T4" fmla="*/ 70 w 116"/>
              <a:gd name="T5" fmla="*/ 109 h 116"/>
              <a:gd name="T6" fmla="*/ 12 w 116"/>
              <a:gd name="T7" fmla="*/ 84 h 116"/>
              <a:gd name="T8" fmla="*/ 21 w 116"/>
              <a:gd name="T9" fmla="*/ 20 h 116"/>
              <a:gd name="T10" fmla="*/ 85 w 116"/>
              <a:gd name="T11" fmla="*/ 13 h 116"/>
              <a:gd name="T12" fmla="*/ 108 w 116"/>
              <a:gd name="T13" fmla="*/ 72 h 116"/>
              <a:gd name="T14" fmla="*/ 108 w 116"/>
              <a:gd name="T15" fmla="*/ 104 h 116"/>
              <a:gd name="T16" fmla="*/ 110 w 116"/>
              <a:gd name="T17" fmla="*/ 1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0" y="112"/>
                </a:moveTo>
                <a:cubicBezTo>
                  <a:pt x="106" y="111"/>
                  <a:pt x="104" y="110"/>
                  <a:pt x="101" y="109"/>
                </a:cubicBezTo>
                <a:cubicBezTo>
                  <a:pt x="91" y="106"/>
                  <a:pt x="81" y="105"/>
                  <a:pt x="70" y="109"/>
                </a:cubicBezTo>
                <a:cubicBezTo>
                  <a:pt x="48" y="116"/>
                  <a:pt x="23" y="104"/>
                  <a:pt x="12" y="84"/>
                </a:cubicBezTo>
                <a:cubicBezTo>
                  <a:pt x="0" y="63"/>
                  <a:pt x="4" y="36"/>
                  <a:pt x="21" y="20"/>
                </a:cubicBezTo>
                <a:cubicBezTo>
                  <a:pt x="39" y="3"/>
                  <a:pt x="65" y="0"/>
                  <a:pt x="85" y="13"/>
                </a:cubicBezTo>
                <a:cubicBezTo>
                  <a:pt x="105" y="25"/>
                  <a:pt x="116" y="50"/>
                  <a:pt x="108" y="72"/>
                </a:cubicBezTo>
                <a:cubicBezTo>
                  <a:pt x="104" y="84"/>
                  <a:pt x="105" y="93"/>
                  <a:pt x="108" y="104"/>
                </a:cubicBezTo>
                <a:cubicBezTo>
                  <a:pt x="109" y="106"/>
                  <a:pt x="109" y="108"/>
                  <a:pt x="110" y="112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9300165" y="303395"/>
            <a:ext cx="500063" cy="423862"/>
          </a:xfrm>
          <a:custGeom>
            <a:avLst/>
            <a:gdLst>
              <a:gd name="T0" fmla="*/ 67 w 133"/>
              <a:gd name="T1" fmla="*/ 21 h 110"/>
              <a:gd name="T2" fmla="*/ 79 w 133"/>
              <a:gd name="T3" fmla="*/ 10 h 110"/>
              <a:gd name="T4" fmla="*/ 121 w 133"/>
              <a:gd name="T5" fmla="*/ 13 h 110"/>
              <a:gd name="T6" fmla="*/ 122 w 133"/>
              <a:gd name="T7" fmla="*/ 54 h 110"/>
              <a:gd name="T8" fmla="*/ 67 w 133"/>
              <a:gd name="T9" fmla="*/ 110 h 110"/>
              <a:gd name="T10" fmla="*/ 11 w 133"/>
              <a:gd name="T11" fmla="*/ 54 h 110"/>
              <a:gd name="T12" fmla="*/ 13 w 133"/>
              <a:gd name="T13" fmla="*/ 12 h 110"/>
              <a:gd name="T14" fmla="*/ 54 w 133"/>
              <a:gd name="T15" fmla="*/ 9 h 110"/>
              <a:gd name="T16" fmla="*/ 67 w 133"/>
              <a:gd name="T17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10">
                <a:moveTo>
                  <a:pt x="67" y="21"/>
                </a:moveTo>
                <a:cubicBezTo>
                  <a:pt x="71" y="18"/>
                  <a:pt x="75" y="14"/>
                  <a:pt x="79" y="10"/>
                </a:cubicBezTo>
                <a:cubicBezTo>
                  <a:pt x="92" y="0"/>
                  <a:pt x="109" y="1"/>
                  <a:pt x="121" y="13"/>
                </a:cubicBezTo>
                <a:cubicBezTo>
                  <a:pt x="132" y="24"/>
                  <a:pt x="133" y="43"/>
                  <a:pt x="122" y="54"/>
                </a:cubicBezTo>
                <a:cubicBezTo>
                  <a:pt x="104" y="73"/>
                  <a:pt x="85" y="91"/>
                  <a:pt x="67" y="110"/>
                </a:cubicBezTo>
                <a:cubicBezTo>
                  <a:pt x="48" y="91"/>
                  <a:pt x="29" y="73"/>
                  <a:pt x="11" y="54"/>
                </a:cubicBezTo>
                <a:cubicBezTo>
                  <a:pt x="0" y="43"/>
                  <a:pt x="2" y="24"/>
                  <a:pt x="13" y="12"/>
                </a:cubicBezTo>
                <a:cubicBezTo>
                  <a:pt x="24" y="1"/>
                  <a:pt x="41" y="0"/>
                  <a:pt x="54" y="9"/>
                </a:cubicBezTo>
                <a:cubicBezTo>
                  <a:pt x="58" y="13"/>
                  <a:pt x="62" y="17"/>
                  <a:pt x="67" y="21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0913065" y="316095"/>
            <a:ext cx="300038" cy="411162"/>
          </a:xfrm>
          <a:custGeom>
            <a:avLst/>
            <a:gdLst>
              <a:gd name="T0" fmla="*/ 80 w 80"/>
              <a:gd name="T1" fmla="*/ 107 h 107"/>
              <a:gd name="T2" fmla="*/ 60 w 80"/>
              <a:gd name="T3" fmla="*/ 85 h 107"/>
              <a:gd name="T4" fmla="*/ 40 w 80"/>
              <a:gd name="T5" fmla="*/ 66 h 107"/>
              <a:gd name="T6" fmla="*/ 0 w 80"/>
              <a:gd name="T7" fmla="*/ 105 h 107"/>
              <a:gd name="T8" fmla="*/ 0 w 80"/>
              <a:gd name="T9" fmla="*/ 0 h 107"/>
              <a:gd name="T10" fmla="*/ 80 w 80"/>
              <a:gd name="T11" fmla="*/ 0 h 107"/>
              <a:gd name="T12" fmla="*/ 80 w 80"/>
              <a:gd name="T1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80" y="107"/>
                </a:moveTo>
                <a:cubicBezTo>
                  <a:pt x="73" y="99"/>
                  <a:pt x="66" y="92"/>
                  <a:pt x="60" y="85"/>
                </a:cubicBezTo>
                <a:cubicBezTo>
                  <a:pt x="53" y="79"/>
                  <a:pt x="47" y="73"/>
                  <a:pt x="40" y="66"/>
                </a:cubicBezTo>
                <a:cubicBezTo>
                  <a:pt x="27" y="79"/>
                  <a:pt x="13" y="92"/>
                  <a:pt x="0" y="105"/>
                </a:cubicBezTo>
                <a:cubicBezTo>
                  <a:pt x="0" y="70"/>
                  <a:pt x="0" y="35"/>
                  <a:pt x="0" y="0"/>
                </a:cubicBezTo>
                <a:cubicBezTo>
                  <a:pt x="27" y="0"/>
                  <a:pt x="53" y="0"/>
                  <a:pt x="80" y="0"/>
                </a:cubicBezTo>
                <a:cubicBezTo>
                  <a:pt x="80" y="35"/>
                  <a:pt x="80" y="70"/>
                  <a:pt x="80" y="107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7852365" y="316095"/>
            <a:ext cx="387350" cy="411162"/>
          </a:xfrm>
          <a:custGeom>
            <a:avLst/>
            <a:gdLst>
              <a:gd name="T0" fmla="*/ 100 w 103"/>
              <a:gd name="T1" fmla="*/ 107 h 107"/>
              <a:gd name="T2" fmla="*/ 66 w 103"/>
              <a:gd name="T3" fmla="*/ 107 h 107"/>
              <a:gd name="T4" fmla="*/ 66 w 103"/>
              <a:gd name="T5" fmla="*/ 75 h 107"/>
              <a:gd name="T6" fmla="*/ 53 w 103"/>
              <a:gd name="T7" fmla="*/ 61 h 107"/>
              <a:gd name="T8" fmla="*/ 33 w 103"/>
              <a:gd name="T9" fmla="*/ 81 h 107"/>
              <a:gd name="T10" fmla="*/ 33 w 103"/>
              <a:gd name="T11" fmla="*/ 106 h 107"/>
              <a:gd name="T12" fmla="*/ 0 w 103"/>
              <a:gd name="T13" fmla="*/ 106 h 107"/>
              <a:gd name="T14" fmla="*/ 0 w 103"/>
              <a:gd name="T15" fmla="*/ 55 h 107"/>
              <a:gd name="T16" fmla="*/ 2 w 103"/>
              <a:gd name="T17" fmla="*/ 51 h 107"/>
              <a:gd name="T18" fmla="*/ 48 w 103"/>
              <a:gd name="T19" fmla="*/ 0 h 107"/>
              <a:gd name="T20" fmla="*/ 79 w 103"/>
              <a:gd name="T21" fmla="*/ 32 h 107"/>
              <a:gd name="T22" fmla="*/ 100 w 103"/>
              <a:gd name="T23" fmla="*/ 84 h 107"/>
              <a:gd name="T24" fmla="*/ 100 w 103"/>
              <a:gd name="T2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07">
                <a:moveTo>
                  <a:pt x="100" y="107"/>
                </a:moveTo>
                <a:cubicBezTo>
                  <a:pt x="88" y="107"/>
                  <a:pt x="78" y="107"/>
                  <a:pt x="66" y="107"/>
                </a:cubicBezTo>
                <a:cubicBezTo>
                  <a:pt x="66" y="96"/>
                  <a:pt x="66" y="85"/>
                  <a:pt x="66" y="75"/>
                </a:cubicBezTo>
                <a:cubicBezTo>
                  <a:pt x="66" y="64"/>
                  <a:pt x="64" y="62"/>
                  <a:pt x="53" y="61"/>
                </a:cubicBezTo>
                <a:cubicBezTo>
                  <a:pt x="34" y="61"/>
                  <a:pt x="33" y="62"/>
                  <a:pt x="33" y="81"/>
                </a:cubicBezTo>
                <a:cubicBezTo>
                  <a:pt x="33" y="89"/>
                  <a:pt x="33" y="97"/>
                  <a:pt x="33" y="106"/>
                </a:cubicBezTo>
                <a:cubicBezTo>
                  <a:pt x="22" y="106"/>
                  <a:pt x="11" y="106"/>
                  <a:pt x="0" y="106"/>
                </a:cubicBezTo>
                <a:cubicBezTo>
                  <a:pt x="0" y="89"/>
                  <a:pt x="0" y="72"/>
                  <a:pt x="0" y="55"/>
                </a:cubicBezTo>
                <a:cubicBezTo>
                  <a:pt x="0" y="53"/>
                  <a:pt x="1" y="52"/>
                  <a:pt x="2" y="51"/>
                </a:cubicBezTo>
                <a:cubicBezTo>
                  <a:pt x="17" y="34"/>
                  <a:pt x="32" y="17"/>
                  <a:pt x="48" y="0"/>
                </a:cubicBezTo>
                <a:cubicBezTo>
                  <a:pt x="59" y="11"/>
                  <a:pt x="68" y="23"/>
                  <a:pt x="79" y="32"/>
                </a:cubicBezTo>
                <a:cubicBezTo>
                  <a:pt x="96" y="46"/>
                  <a:pt x="103" y="63"/>
                  <a:pt x="100" y="84"/>
                </a:cubicBezTo>
                <a:cubicBezTo>
                  <a:pt x="99" y="91"/>
                  <a:pt x="100" y="99"/>
                  <a:pt x="100" y="107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11611565" y="581207"/>
            <a:ext cx="409575" cy="146050"/>
          </a:xfrm>
          <a:custGeom>
            <a:avLst/>
            <a:gdLst>
              <a:gd name="T0" fmla="*/ 109 w 109"/>
              <a:gd name="T1" fmla="*/ 38 h 38"/>
              <a:gd name="T2" fmla="*/ 2 w 109"/>
              <a:gd name="T3" fmla="*/ 38 h 38"/>
              <a:gd name="T4" fmla="*/ 8 w 109"/>
              <a:gd name="T5" fmla="*/ 8 h 38"/>
              <a:gd name="T6" fmla="*/ 27 w 109"/>
              <a:gd name="T7" fmla="*/ 0 h 38"/>
              <a:gd name="T8" fmla="*/ 83 w 109"/>
              <a:gd name="T9" fmla="*/ 0 h 38"/>
              <a:gd name="T10" fmla="*/ 109 w 109"/>
              <a:gd name="T11" fmla="*/ 25 h 38"/>
              <a:gd name="T12" fmla="*/ 109 w 10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38">
                <a:moveTo>
                  <a:pt x="109" y="38"/>
                </a:moveTo>
                <a:cubicBezTo>
                  <a:pt x="73" y="38"/>
                  <a:pt x="37" y="38"/>
                  <a:pt x="2" y="38"/>
                </a:cubicBezTo>
                <a:cubicBezTo>
                  <a:pt x="1" y="27"/>
                  <a:pt x="0" y="17"/>
                  <a:pt x="8" y="8"/>
                </a:cubicBezTo>
                <a:cubicBezTo>
                  <a:pt x="13" y="2"/>
                  <a:pt x="19" y="0"/>
                  <a:pt x="27" y="0"/>
                </a:cubicBezTo>
                <a:cubicBezTo>
                  <a:pt x="46" y="0"/>
                  <a:pt x="64" y="0"/>
                  <a:pt x="83" y="0"/>
                </a:cubicBezTo>
                <a:cubicBezTo>
                  <a:pt x="98" y="0"/>
                  <a:pt x="108" y="10"/>
                  <a:pt x="109" y="25"/>
                </a:cubicBezTo>
                <a:cubicBezTo>
                  <a:pt x="109" y="29"/>
                  <a:pt x="109" y="33"/>
                  <a:pt x="109" y="38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 noEditPoints="1"/>
          </p:cNvSpPr>
          <p:nvPr userDrawn="1"/>
        </p:nvSpPr>
        <p:spPr bwMode="auto">
          <a:xfrm>
            <a:off x="8573090" y="300220"/>
            <a:ext cx="444500" cy="454024"/>
          </a:xfrm>
          <a:custGeom>
            <a:avLst/>
            <a:gdLst>
              <a:gd name="T0" fmla="*/ 89 w 118"/>
              <a:gd name="T1" fmla="*/ 81 h 118"/>
              <a:gd name="T2" fmla="*/ 114 w 118"/>
              <a:gd name="T3" fmla="*/ 106 h 118"/>
              <a:gd name="T4" fmla="*/ 116 w 118"/>
              <a:gd name="T5" fmla="*/ 114 h 118"/>
              <a:gd name="T6" fmla="*/ 107 w 118"/>
              <a:gd name="T7" fmla="*/ 113 h 118"/>
              <a:gd name="T8" fmla="*/ 83 w 118"/>
              <a:gd name="T9" fmla="*/ 87 h 118"/>
              <a:gd name="T10" fmla="*/ 37 w 118"/>
              <a:gd name="T11" fmla="*/ 96 h 118"/>
              <a:gd name="T12" fmla="*/ 12 w 118"/>
              <a:gd name="T13" fmla="*/ 76 h 118"/>
              <a:gd name="T14" fmla="*/ 20 w 118"/>
              <a:gd name="T15" fmla="*/ 17 h 118"/>
              <a:gd name="T16" fmla="*/ 82 w 118"/>
              <a:gd name="T17" fmla="*/ 15 h 118"/>
              <a:gd name="T18" fmla="*/ 89 w 118"/>
              <a:gd name="T19" fmla="*/ 81 h 118"/>
              <a:gd name="T20" fmla="*/ 52 w 118"/>
              <a:gd name="T21" fmla="*/ 14 h 118"/>
              <a:gd name="T22" fmla="*/ 15 w 118"/>
              <a:gd name="T23" fmla="*/ 50 h 118"/>
              <a:gd name="T24" fmla="*/ 51 w 118"/>
              <a:gd name="T25" fmla="*/ 89 h 118"/>
              <a:gd name="T26" fmla="*/ 89 w 118"/>
              <a:gd name="T27" fmla="*/ 52 h 118"/>
              <a:gd name="T28" fmla="*/ 52 w 118"/>
              <a:gd name="T29" fmla="*/ 1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" h="118">
                <a:moveTo>
                  <a:pt x="89" y="81"/>
                </a:moveTo>
                <a:cubicBezTo>
                  <a:pt x="98" y="89"/>
                  <a:pt x="106" y="97"/>
                  <a:pt x="114" y="106"/>
                </a:cubicBezTo>
                <a:cubicBezTo>
                  <a:pt x="116" y="108"/>
                  <a:pt x="118" y="112"/>
                  <a:pt x="116" y="114"/>
                </a:cubicBezTo>
                <a:cubicBezTo>
                  <a:pt x="113" y="118"/>
                  <a:pt x="110" y="115"/>
                  <a:pt x="107" y="113"/>
                </a:cubicBezTo>
                <a:cubicBezTo>
                  <a:pt x="99" y="104"/>
                  <a:pt x="91" y="96"/>
                  <a:pt x="83" y="87"/>
                </a:cubicBezTo>
                <a:cubicBezTo>
                  <a:pt x="69" y="98"/>
                  <a:pt x="54" y="101"/>
                  <a:pt x="37" y="96"/>
                </a:cubicBezTo>
                <a:cubicBezTo>
                  <a:pt x="26" y="93"/>
                  <a:pt x="18" y="86"/>
                  <a:pt x="12" y="76"/>
                </a:cubicBezTo>
                <a:cubicBezTo>
                  <a:pt x="0" y="57"/>
                  <a:pt x="3" y="31"/>
                  <a:pt x="20" y="17"/>
                </a:cubicBezTo>
                <a:cubicBezTo>
                  <a:pt x="38" y="0"/>
                  <a:pt x="63" y="0"/>
                  <a:pt x="82" y="15"/>
                </a:cubicBezTo>
                <a:cubicBezTo>
                  <a:pt x="101" y="31"/>
                  <a:pt x="104" y="56"/>
                  <a:pt x="89" y="81"/>
                </a:cubicBezTo>
                <a:close/>
                <a:moveTo>
                  <a:pt x="52" y="14"/>
                </a:moveTo>
                <a:cubicBezTo>
                  <a:pt x="32" y="14"/>
                  <a:pt x="15" y="30"/>
                  <a:pt x="15" y="50"/>
                </a:cubicBezTo>
                <a:cubicBezTo>
                  <a:pt x="14" y="71"/>
                  <a:pt x="31" y="88"/>
                  <a:pt x="51" y="89"/>
                </a:cubicBezTo>
                <a:cubicBezTo>
                  <a:pt x="71" y="89"/>
                  <a:pt x="88" y="72"/>
                  <a:pt x="89" y="52"/>
                </a:cubicBezTo>
                <a:cubicBezTo>
                  <a:pt x="89" y="32"/>
                  <a:pt x="73" y="15"/>
                  <a:pt x="52" y="14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1713165" y="316095"/>
            <a:ext cx="211138" cy="214312"/>
          </a:xfrm>
          <a:custGeom>
            <a:avLst/>
            <a:gdLst>
              <a:gd name="T0" fmla="*/ 28 w 56"/>
              <a:gd name="T1" fmla="*/ 55 h 56"/>
              <a:gd name="T2" fmla="*/ 0 w 56"/>
              <a:gd name="T3" fmla="*/ 28 h 56"/>
              <a:gd name="T4" fmla="*/ 28 w 56"/>
              <a:gd name="T5" fmla="*/ 0 h 56"/>
              <a:gd name="T6" fmla="*/ 55 w 56"/>
              <a:gd name="T7" fmla="*/ 28 h 56"/>
              <a:gd name="T8" fmla="*/ 28 w 56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55"/>
                </a:moveTo>
                <a:cubicBezTo>
                  <a:pt x="13" y="56"/>
                  <a:pt x="0" y="43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3" y="0"/>
                  <a:pt x="55" y="13"/>
                  <a:pt x="55" y="28"/>
                </a:cubicBezTo>
                <a:cubicBezTo>
                  <a:pt x="56" y="42"/>
                  <a:pt x="43" y="55"/>
                  <a:pt x="28" y="55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7902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"/>
          <p:cNvSpPr txBox="1">
            <a:spLocks noGrp="1"/>
          </p:cNvSpPr>
          <p:nvPr>
            <p:ph type="title"/>
          </p:nvPr>
        </p:nvSpPr>
        <p:spPr>
          <a:xfrm>
            <a:off x="956567" y="602572"/>
            <a:ext cx="10278800" cy="6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 rot="5400000">
            <a:off x="-2986964" y="3109774"/>
            <a:ext cx="6650783" cy="45655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10" name="Grupo 9"/>
          <p:cNvGrpSpPr/>
          <p:nvPr userDrawn="1"/>
        </p:nvGrpSpPr>
        <p:grpSpPr>
          <a:xfrm rot="16200000">
            <a:off x="8533235" y="3103895"/>
            <a:ext cx="6650783" cy="45655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sp>
        <p:nvSpPr>
          <p:cNvPr id="13" name="Freeform 5"/>
          <p:cNvSpPr>
            <a:spLocks/>
          </p:cNvSpPr>
          <p:nvPr userDrawn="1"/>
        </p:nvSpPr>
        <p:spPr bwMode="auto">
          <a:xfrm rot="10800000">
            <a:off x="0" y="6780"/>
            <a:ext cx="12192000" cy="707568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</p:spTree>
    <p:extLst>
      <p:ext uri="{BB962C8B-B14F-4D97-AF65-F5344CB8AC3E}">
        <p14:creationId xmlns:p14="http://schemas.microsoft.com/office/powerpoint/2010/main" val="3573952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" name="Google Shape;4219;p29"/>
          <p:cNvSpPr txBox="1">
            <a:spLocks noGrp="1"/>
          </p:cNvSpPr>
          <p:nvPr>
            <p:ph type="subTitle" idx="1"/>
          </p:nvPr>
        </p:nvSpPr>
        <p:spPr>
          <a:xfrm>
            <a:off x="956567" y="3618167"/>
            <a:ext cx="48052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0" name="Google Shape;4220;p29"/>
          <p:cNvSpPr txBox="1">
            <a:spLocks noGrp="1"/>
          </p:cNvSpPr>
          <p:nvPr>
            <p:ph type="title"/>
          </p:nvPr>
        </p:nvSpPr>
        <p:spPr>
          <a:xfrm>
            <a:off x="956567" y="2402367"/>
            <a:ext cx="4478800" cy="1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147149" y="5873838"/>
            <a:ext cx="11918731" cy="818175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 rot="10800000">
            <a:off x="147149" y="73747"/>
            <a:ext cx="11918731" cy="818175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356677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780192-996D-4386-B467-6268E1AE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BA6086-588E-4DC2-93C0-ECA7530D2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95A17B-43C8-403D-B1D9-687E8600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19B982-4312-46F6-8126-125E7130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EF7186-CBE0-4293-AB0F-AC4EC9CB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1754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"/>
          <p:cNvSpPr txBox="1">
            <a:spLocks noGrp="1"/>
          </p:cNvSpPr>
          <p:nvPr>
            <p:ph type="body" idx="1"/>
          </p:nvPr>
        </p:nvSpPr>
        <p:spPr>
          <a:xfrm>
            <a:off x="1067173" y="1961833"/>
            <a:ext cx="5346400" cy="3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915" name="Google Shape;915;p7"/>
          <p:cNvSpPr txBox="1">
            <a:spLocks noGrp="1"/>
          </p:cNvSpPr>
          <p:nvPr>
            <p:ph type="title"/>
          </p:nvPr>
        </p:nvSpPr>
        <p:spPr>
          <a:xfrm>
            <a:off x="956567" y="602572"/>
            <a:ext cx="10278800" cy="6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147149" y="5873838"/>
            <a:ext cx="11918731" cy="818175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12" name="Grupo 11"/>
          <p:cNvGrpSpPr/>
          <p:nvPr userDrawn="1"/>
        </p:nvGrpSpPr>
        <p:grpSpPr>
          <a:xfrm rot="10800000">
            <a:off x="168171" y="201340"/>
            <a:ext cx="11918731" cy="1270107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8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2475475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143339" y="148093"/>
            <a:ext cx="11905323" cy="688619"/>
            <a:chOff x="899592" y="1479222"/>
            <a:chExt cx="8928992" cy="876504"/>
          </a:xfrm>
        </p:grpSpPr>
        <p:sp>
          <p:nvSpPr>
            <p:cNvPr id="3" name="Tarjeta 2"/>
            <p:cNvSpPr/>
            <p:nvPr userDrawn="1"/>
          </p:nvSpPr>
          <p:spPr>
            <a:xfrm>
              <a:off x="899592" y="1491630"/>
              <a:ext cx="7453336" cy="864096"/>
            </a:xfrm>
            <a:prstGeom prst="flowChartPunchedCard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  <p:sp>
          <p:nvSpPr>
            <p:cNvPr id="4" name="Tarjeta 3"/>
            <p:cNvSpPr/>
            <p:nvPr userDrawn="1"/>
          </p:nvSpPr>
          <p:spPr>
            <a:xfrm flipH="1">
              <a:off x="8460432" y="1479222"/>
              <a:ext cx="1368152" cy="876504"/>
            </a:xfrm>
            <a:prstGeom prst="flowChartPunchedCar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6659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66979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3" name="Google Shape;1763;p23"/>
          <p:cNvGrpSpPr/>
          <p:nvPr/>
        </p:nvGrpSpPr>
        <p:grpSpPr>
          <a:xfrm>
            <a:off x="101569" y="153218"/>
            <a:ext cx="12090528" cy="6534127"/>
            <a:chOff x="76177" y="114913"/>
            <a:chExt cx="9067896" cy="4900595"/>
          </a:xfrm>
        </p:grpSpPr>
        <p:grpSp>
          <p:nvGrpSpPr>
            <p:cNvPr id="1764" name="Google Shape;1764;p2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765" name="Google Shape;1765;p2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2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2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68" name="Google Shape;1768;p2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9" name="Google Shape;1769;p23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770" name="Google Shape;1770;p23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771" name="Google Shape;1771;p23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2" name="Google Shape;1772;p23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3" name="Google Shape;1773;p23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4" name="Google Shape;1774;p23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75" name="Google Shape;1775;p23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776" name="Google Shape;1776;p2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777" name="Google Shape;1777;p2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778" name="Google Shape;1778;p2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2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1780" name="Google Shape;1780;p23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781" name="Google Shape;1781;p23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2" name="Google Shape;1782;p23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3" name="Google Shape;1783;p23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4" name="Google Shape;1784;p23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5" name="Google Shape;1785;p23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6" name="Google Shape;1786;p23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7" name="Google Shape;1787;p23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8" name="Google Shape;1788;p23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9" name="Google Shape;1789;p23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0" name="Google Shape;1790;p23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1" name="Google Shape;1791;p23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2" name="Google Shape;1792;p23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3" name="Google Shape;1793;p23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4" name="Google Shape;1794;p23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5" name="Google Shape;1795;p23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6" name="Google Shape;1796;p23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7" name="Google Shape;1797;p23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8" name="Google Shape;1798;p23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9" name="Google Shape;1799;p23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00" name="Google Shape;1800;p23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801" name="Google Shape;1801;p23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2" name="Google Shape;1802;p23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3" name="Google Shape;1803;p23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4" name="Google Shape;1804;p23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5" name="Google Shape;1805;p23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6" name="Google Shape;1806;p23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7" name="Google Shape;1807;p23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8" name="Google Shape;1808;p23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9" name="Google Shape;1809;p23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0" name="Google Shape;1810;p23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1" name="Google Shape;1811;p23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2" name="Google Shape;1812;p23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3" name="Google Shape;1813;p23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4" name="Google Shape;1814;p23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5" name="Google Shape;1815;p23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6" name="Google Shape;1816;p23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7" name="Google Shape;1817;p23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8" name="Google Shape;1818;p23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9" name="Google Shape;1819;p23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20" name="Google Shape;1820;p23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821" name="Google Shape;1821;p2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822" name="Google Shape;1822;p2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823" name="Google Shape;1823;p2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24" name="Google Shape;1824;p2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  <p:sp>
        <p:nvSpPr>
          <p:cNvPr id="1825" name="Google Shape;1825;p23"/>
          <p:cNvSpPr txBox="1">
            <a:spLocks noGrp="1"/>
          </p:cNvSpPr>
          <p:nvPr>
            <p:ph type="title"/>
          </p:nvPr>
        </p:nvSpPr>
        <p:spPr>
          <a:xfrm>
            <a:off x="1011800" y="593367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23"/>
          <p:cNvSpPr txBox="1">
            <a:spLocks noGrp="1"/>
          </p:cNvSpPr>
          <p:nvPr>
            <p:ph type="title" idx="2"/>
          </p:nvPr>
        </p:nvSpPr>
        <p:spPr>
          <a:xfrm>
            <a:off x="4340400" y="3981600"/>
            <a:ext cx="35112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27" name="Google Shape;1827;p23"/>
          <p:cNvSpPr txBox="1">
            <a:spLocks noGrp="1"/>
          </p:cNvSpPr>
          <p:nvPr>
            <p:ph type="title" idx="3"/>
          </p:nvPr>
        </p:nvSpPr>
        <p:spPr>
          <a:xfrm>
            <a:off x="4416800" y="4588800"/>
            <a:ext cx="33584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28" name="Google Shape;1828;p23"/>
          <p:cNvSpPr txBox="1">
            <a:spLocks noGrp="1"/>
          </p:cNvSpPr>
          <p:nvPr>
            <p:ph type="title" idx="4"/>
          </p:nvPr>
        </p:nvSpPr>
        <p:spPr>
          <a:xfrm>
            <a:off x="878033" y="3981600"/>
            <a:ext cx="35116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29" name="Google Shape;1829;p23"/>
          <p:cNvSpPr txBox="1">
            <a:spLocks noGrp="1"/>
          </p:cNvSpPr>
          <p:nvPr>
            <p:ph type="title" idx="5"/>
          </p:nvPr>
        </p:nvSpPr>
        <p:spPr>
          <a:xfrm>
            <a:off x="954567" y="4588800"/>
            <a:ext cx="33584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30" name="Google Shape;1830;p23"/>
          <p:cNvSpPr txBox="1">
            <a:spLocks noGrp="1"/>
          </p:cNvSpPr>
          <p:nvPr>
            <p:ph type="title" idx="6"/>
          </p:nvPr>
        </p:nvSpPr>
        <p:spPr>
          <a:xfrm>
            <a:off x="7802567" y="3981600"/>
            <a:ext cx="35112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31" name="Google Shape;1831;p23"/>
          <p:cNvSpPr txBox="1">
            <a:spLocks noGrp="1"/>
          </p:cNvSpPr>
          <p:nvPr>
            <p:ph type="title" idx="7"/>
          </p:nvPr>
        </p:nvSpPr>
        <p:spPr>
          <a:xfrm>
            <a:off x="7879056" y="4588800"/>
            <a:ext cx="33584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32" name="Google Shape;1832;p23"/>
          <p:cNvSpPr txBox="1">
            <a:spLocks noGrp="1"/>
          </p:cNvSpPr>
          <p:nvPr>
            <p:ph type="title" idx="8" hasCustomPrompt="1"/>
          </p:nvPr>
        </p:nvSpPr>
        <p:spPr>
          <a:xfrm>
            <a:off x="1991000" y="2556700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33" name="Google Shape;1833;p23"/>
          <p:cNvSpPr txBox="1">
            <a:spLocks noGrp="1"/>
          </p:cNvSpPr>
          <p:nvPr>
            <p:ph type="title" idx="9" hasCustomPrompt="1"/>
          </p:nvPr>
        </p:nvSpPr>
        <p:spPr>
          <a:xfrm>
            <a:off x="5453167" y="2556700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34" name="Google Shape;1834;p23"/>
          <p:cNvSpPr txBox="1">
            <a:spLocks noGrp="1"/>
          </p:cNvSpPr>
          <p:nvPr>
            <p:ph type="title" idx="13" hasCustomPrompt="1"/>
          </p:nvPr>
        </p:nvSpPr>
        <p:spPr>
          <a:xfrm>
            <a:off x="8915233" y="2556700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37730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" y="4922445"/>
            <a:ext cx="12192000" cy="1935555"/>
          </a:xfrm>
          <a:prstGeom prst="rect">
            <a:avLst/>
          </a:prstGeom>
        </p:spPr>
      </p:pic>
      <p:grpSp>
        <p:nvGrpSpPr>
          <p:cNvPr id="2443" name="Google Shape;2443;p32"/>
          <p:cNvGrpSpPr/>
          <p:nvPr/>
        </p:nvGrpSpPr>
        <p:grpSpPr>
          <a:xfrm flipH="1">
            <a:off x="-30" y="280535"/>
            <a:ext cx="10851796" cy="282496"/>
            <a:chOff x="1005226" y="199492"/>
            <a:chExt cx="8138847" cy="211872"/>
          </a:xfrm>
        </p:grpSpPr>
        <p:sp>
          <p:nvSpPr>
            <p:cNvPr id="2444" name="Google Shape;2444;p32"/>
            <p:cNvSpPr/>
            <p:nvPr/>
          </p:nvSpPr>
          <p:spPr>
            <a:xfrm>
              <a:off x="4842450" y="199550"/>
              <a:ext cx="4301622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45" name="Google Shape;2445;p32"/>
            <p:cNvGrpSpPr/>
            <p:nvPr/>
          </p:nvGrpSpPr>
          <p:grpSpPr>
            <a:xfrm>
              <a:off x="1005226" y="199492"/>
              <a:ext cx="3295960" cy="211872"/>
              <a:chOff x="1018925" y="254356"/>
              <a:chExt cx="3295960" cy="211872"/>
            </a:xfrm>
          </p:grpSpPr>
          <p:sp>
            <p:nvSpPr>
              <p:cNvPr id="2446" name="Google Shape;2446;p32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7" name="Google Shape;2447;p32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" name="Freeform 5"/>
          <p:cNvSpPr>
            <a:spLocks/>
          </p:cNvSpPr>
          <p:nvPr/>
        </p:nvSpPr>
        <p:spPr bwMode="auto">
          <a:xfrm rot="16560300">
            <a:off x="8704354" y="2988428"/>
            <a:ext cx="6263961" cy="908889"/>
          </a:xfrm>
          <a:custGeom>
            <a:avLst/>
            <a:gdLst>
              <a:gd name="T0" fmla="*/ 247 w 969"/>
              <a:gd name="T1" fmla="*/ 110 h 138"/>
              <a:gd name="T2" fmla="*/ 104 w 969"/>
              <a:gd name="T3" fmla="*/ 115 h 138"/>
              <a:gd name="T4" fmla="*/ 56 w 969"/>
              <a:gd name="T5" fmla="*/ 130 h 138"/>
              <a:gd name="T6" fmla="*/ 10 w 969"/>
              <a:gd name="T7" fmla="*/ 123 h 138"/>
              <a:gd name="T8" fmla="*/ 8 w 969"/>
              <a:gd name="T9" fmla="*/ 72 h 138"/>
              <a:gd name="T10" fmla="*/ 49 w 969"/>
              <a:gd name="T11" fmla="*/ 61 h 138"/>
              <a:gd name="T12" fmla="*/ 222 w 969"/>
              <a:gd name="T13" fmla="*/ 57 h 138"/>
              <a:gd name="T14" fmla="*/ 284 w 969"/>
              <a:gd name="T15" fmla="*/ 57 h 138"/>
              <a:gd name="T16" fmla="*/ 304 w 969"/>
              <a:gd name="T17" fmla="*/ 57 h 138"/>
              <a:gd name="T18" fmla="*/ 479 w 969"/>
              <a:gd name="T19" fmla="*/ 41 h 138"/>
              <a:gd name="T20" fmla="*/ 952 w 969"/>
              <a:gd name="T21" fmla="*/ 1 h 138"/>
              <a:gd name="T22" fmla="*/ 969 w 969"/>
              <a:gd name="T23" fmla="*/ 5 h 138"/>
              <a:gd name="T24" fmla="*/ 953 w 969"/>
              <a:gd name="T25" fmla="*/ 15 h 138"/>
              <a:gd name="T26" fmla="*/ 554 w 969"/>
              <a:gd name="T27" fmla="*/ 59 h 138"/>
              <a:gd name="T28" fmla="*/ 379 w 969"/>
              <a:gd name="T29" fmla="*/ 85 h 138"/>
              <a:gd name="T30" fmla="*/ 333 w 969"/>
              <a:gd name="T31" fmla="*/ 91 h 138"/>
              <a:gd name="T32" fmla="*/ 275 w 969"/>
              <a:gd name="T33" fmla="*/ 104 h 138"/>
              <a:gd name="T34" fmla="*/ 247 w 969"/>
              <a:gd name="T35" fmla="*/ 11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9" h="138">
                <a:moveTo>
                  <a:pt x="247" y="110"/>
                </a:moveTo>
                <a:cubicBezTo>
                  <a:pt x="200" y="96"/>
                  <a:pt x="152" y="108"/>
                  <a:pt x="104" y="115"/>
                </a:cubicBezTo>
                <a:cubicBezTo>
                  <a:pt x="88" y="118"/>
                  <a:pt x="71" y="123"/>
                  <a:pt x="56" y="130"/>
                </a:cubicBezTo>
                <a:cubicBezTo>
                  <a:pt x="38" y="138"/>
                  <a:pt x="23" y="136"/>
                  <a:pt x="10" y="123"/>
                </a:cubicBezTo>
                <a:cubicBezTo>
                  <a:pt x="1" y="115"/>
                  <a:pt x="0" y="84"/>
                  <a:pt x="8" y="72"/>
                </a:cubicBezTo>
                <a:cubicBezTo>
                  <a:pt x="18" y="57"/>
                  <a:pt x="33" y="57"/>
                  <a:pt x="49" y="61"/>
                </a:cubicBezTo>
                <a:cubicBezTo>
                  <a:pt x="107" y="73"/>
                  <a:pt x="165" y="71"/>
                  <a:pt x="222" y="57"/>
                </a:cubicBezTo>
                <a:cubicBezTo>
                  <a:pt x="243" y="51"/>
                  <a:pt x="263" y="46"/>
                  <a:pt x="284" y="57"/>
                </a:cubicBezTo>
                <a:cubicBezTo>
                  <a:pt x="289" y="60"/>
                  <a:pt x="297" y="58"/>
                  <a:pt x="304" y="57"/>
                </a:cubicBezTo>
                <a:cubicBezTo>
                  <a:pt x="362" y="52"/>
                  <a:pt x="420" y="46"/>
                  <a:pt x="479" y="41"/>
                </a:cubicBezTo>
                <a:cubicBezTo>
                  <a:pt x="636" y="27"/>
                  <a:pt x="794" y="14"/>
                  <a:pt x="952" y="1"/>
                </a:cubicBezTo>
                <a:cubicBezTo>
                  <a:pt x="957" y="0"/>
                  <a:pt x="963" y="4"/>
                  <a:pt x="969" y="5"/>
                </a:cubicBezTo>
                <a:cubicBezTo>
                  <a:pt x="964" y="9"/>
                  <a:pt x="959" y="15"/>
                  <a:pt x="953" y="15"/>
                </a:cubicBezTo>
                <a:cubicBezTo>
                  <a:pt x="820" y="30"/>
                  <a:pt x="687" y="44"/>
                  <a:pt x="554" y="59"/>
                </a:cubicBezTo>
                <a:cubicBezTo>
                  <a:pt x="496" y="66"/>
                  <a:pt x="437" y="76"/>
                  <a:pt x="379" y="85"/>
                </a:cubicBezTo>
                <a:cubicBezTo>
                  <a:pt x="364" y="87"/>
                  <a:pt x="348" y="88"/>
                  <a:pt x="333" y="91"/>
                </a:cubicBezTo>
                <a:cubicBezTo>
                  <a:pt x="314" y="94"/>
                  <a:pt x="294" y="100"/>
                  <a:pt x="275" y="104"/>
                </a:cubicBezTo>
                <a:cubicBezTo>
                  <a:pt x="266" y="106"/>
                  <a:pt x="258" y="108"/>
                  <a:pt x="247" y="1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79321" y="4897195"/>
            <a:ext cx="1352956" cy="19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31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32" y="6641297"/>
            <a:ext cx="12192031" cy="216703"/>
          </a:xfrm>
          <a:prstGeom prst="rect">
            <a:avLst/>
          </a:prstGeom>
          <a:solidFill>
            <a:srgbClr val="D6B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grpSp>
        <p:nvGrpSpPr>
          <p:cNvPr id="1219" name="Google Shape;1219;p17"/>
          <p:cNvGrpSpPr/>
          <p:nvPr/>
        </p:nvGrpSpPr>
        <p:grpSpPr>
          <a:xfrm>
            <a:off x="-31" y="153218"/>
            <a:ext cx="12090528" cy="6534127"/>
            <a:chOff x="-23" y="114913"/>
            <a:chExt cx="9067896" cy="4900595"/>
          </a:xfrm>
        </p:grpSpPr>
        <p:grpSp>
          <p:nvGrpSpPr>
            <p:cNvPr id="1220" name="Google Shape;1220;p17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1221" name="Google Shape;1221;p17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17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17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4" name="Google Shape;1224;p17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25" name="Google Shape;1225;p17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226" name="Google Shape;1226;p17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227" name="Google Shape;1227;p17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8" name="Google Shape;1228;p17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9" name="Google Shape;1229;p17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17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31" name="Google Shape;1231;p17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232" name="Google Shape;1232;p1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233" name="Google Shape;1233;p1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234" name="Google Shape;1234;p1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35" name="Google Shape;1235;p1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1236" name="Google Shape;1236;p17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237" name="Google Shape;1237;p17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17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9" name="Google Shape;1239;p17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0" name="Google Shape;1240;p17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17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17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17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17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17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6" name="Google Shape;1246;p17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7" name="Google Shape;1247;p17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17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17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17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17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17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17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17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17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56" name="Google Shape;1256;p17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257" name="Google Shape;1257;p17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17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17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17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17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2" name="Google Shape;1262;p17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3" name="Google Shape;1263;p17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4" name="Google Shape;1264;p17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17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17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17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17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17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17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17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17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17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17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17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76" name="Google Shape;1276;p17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277" name="Google Shape;1277;p1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278" name="Google Shape;1278;p1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279" name="Google Shape;1279;p1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80" name="Google Shape;1280;p1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  <p:sp>
        <p:nvSpPr>
          <p:cNvPr id="1281" name="Google Shape;1281;p17"/>
          <p:cNvSpPr txBox="1">
            <a:spLocks noGrp="1"/>
          </p:cNvSpPr>
          <p:nvPr>
            <p:ph type="title"/>
          </p:nvPr>
        </p:nvSpPr>
        <p:spPr>
          <a:xfrm>
            <a:off x="1011700" y="593367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45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n 76"/>
          <p:cNvPicPr>
            <a:picLocks noChangeAspect="1"/>
          </p:cNvPicPr>
          <p:nvPr userDrawn="1"/>
        </p:nvPicPr>
        <p:blipFill>
          <a:blip r:embed="rId3">
            <a:lum bright="33000" contrast="-19000"/>
          </a:blip>
          <a:stretch>
            <a:fillRect/>
          </a:stretch>
        </p:blipFill>
        <p:spPr>
          <a:xfrm>
            <a:off x="4432836" y="1746576"/>
            <a:ext cx="3229349" cy="3716373"/>
          </a:xfrm>
          <a:prstGeom prst="rect">
            <a:avLst/>
          </a:prstGeom>
        </p:spPr>
      </p:pic>
      <p:grpSp>
        <p:nvGrpSpPr>
          <p:cNvPr id="884" name="Google Shape;884;p13"/>
          <p:cNvGrpSpPr/>
          <p:nvPr/>
        </p:nvGrpSpPr>
        <p:grpSpPr>
          <a:xfrm>
            <a:off x="101569" y="153218"/>
            <a:ext cx="12090528" cy="6534127"/>
            <a:chOff x="76177" y="114913"/>
            <a:chExt cx="9067896" cy="4900595"/>
          </a:xfrm>
        </p:grpSpPr>
        <p:grpSp>
          <p:nvGrpSpPr>
            <p:cNvPr id="885" name="Google Shape;885;p1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886" name="Google Shape;886;p1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89" name="Google Shape;889;p1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0" name="Google Shape;890;p13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891" name="Google Shape;891;p13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892" name="Google Shape;892;p13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3" name="Google Shape;893;p13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4" name="Google Shape;894;p13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5" name="Google Shape;895;p13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96" name="Google Shape;896;p13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897" name="Google Shape;897;p1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898" name="Google Shape;898;p1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899" name="Google Shape;899;p1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0" name="Google Shape;900;p1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901" name="Google Shape;901;p13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902" name="Google Shape;902;p13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3" name="Google Shape;903;p13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4" name="Google Shape;904;p13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5" name="Google Shape;905;p13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6" name="Google Shape;906;p13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7" name="Google Shape;907;p13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8" name="Google Shape;908;p13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9" name="Google Shape;909;p13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0" name="Google Shape;910;p13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1" name="Google Shape;911;p13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2" name="Google Shape;912;p13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3" name="Google Shape;913;p13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4" name="Google Shape;914;p13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5" name="Google Shape;915;p13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6" name="Google Shape;916;p13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7" name="Google Shape;917;p13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8" name="Google Shape;918;p13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9" name="Google Shape;919;p13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0" name="Google Shape;920;p13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21" name="Google Shape;921;p13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922" name="Google Shape;922;p13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3" name="Google Shape;923;p13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4" name="Google Shape;924;p13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5" name="Google Shape;925;p13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6" name="Google Shape;926;p13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7" name="Google Shape;927;p13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8" name="Google Shape;928;p13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9" name="Google Shape;929;p13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0" name="Google Shape;930;p13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1" name="Google Shape;931;p13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2" name="Google Shape;932;p13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3" name="Google Shape;933;p13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4" name="Google Shape;934;p13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5" name="Google Shape;935;p13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6" name="Google Shape;936;p13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7" name="Google Shape;937;p13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8" name="Google Shape;938;p13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9" name="Google Shape;939;p13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0" name="Google Shape;940;p13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41" name="Google Shape;941;p13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942" name="Google Shape;942;p1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43" name="Google Shape;943;p1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944" name="Google Shape;944;p1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5" name="Google Shape;945;p1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  <p:sp>
        <p:nvSpPr>
          <p:cNvPr id="946" name="Google Shape;946;p13"/>
          <p:cNvSpPr txBox="1">
            <a:spLocks noGrp="1"/>
          </p:cNvSpPr>
          <p:nvPr>
            <p:ph type="title"/>
          </p:nvPr>
        </p:nvSpPr>
        <p:spPr>
          <a:xfrm>
            <a:off x="1011700" y="593367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3"/>
          <p:cNvSpPr txBox="1">
            <a:spLocks noGrp="1"/>
          </p:cNvSpPr>
          <p:nvPr>
            <p:ph type="title" idx="2" hasCustomPrompt="1"/>
          </p:nvPr>
        </p:nvSpPr>
        <p:spPr>
          <a:xfrm>
            <a:off x="1428333" y="2048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48" name="Google Shape;948;p13"/>
          <p:cNvSpPr txBox="1">
            <a:spLocks noGrp="1"/>
          </p:cNvSpPr>
          <p:nvPr>
            <p:ph type="title" idx="3"/>
          </p:nvPr>
        </p:nvSpPr>
        <p:spPr>
          <a:xfrm>
            <a:off x="2531233" y="2048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49" name="Google Shape;949;p13"/>
          <p:cNvSpPr txBox="1">
            <a:spLocks noGrp="1"/>
          </p:cNvSpPr>
          <p:nvPr>
            <p:ph type="title" idx="4"/>
          </p:nvPr>
        </p:nvSpPr>
        <p:spPr>
          <a:xfrm>
            <a:off x="2531233" y="2655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0" name="Google Shape;950;p13"/>
          <p:cNvSpPr txBox="1">
            <a:spLocks noGrp="1"/>
          </p:cNvSpPr>
          <p:nvPr>
            <p:ph type="title" idx="5" hasCustomPrompt="1"/>
          </p:nvPr>
        </p:nvSpPr>
        <p:spPr>
          <a:xfrm>
            <a:off x="6289233" y="2048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1" name="Google Shape;951;p13"/>
          <p:cNvSpPr txBox="1">
            <a:spLocks noGrp="1"/>
          </p:cNvSpPr>
          <p:nvPr>
            <p:ph type="title" idx="6"/>
          </p:nvPr>
        </p:nvSpPr>
        <p:spPr>
          <a:xfrm>
            <a:off x="7392133" y="2048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52" name="Google Shape;952;p13"/>
          <p:cNvSpPr txBox="1">
            <a:spLocks noGrp="1"/>
          </p:cNvSpPr>
          <p:nvPr>
            <p:ph type="title" idx="7"/>
          </p:nvPr>
        </p:nvSpPr>
        <p:spPr>
          <a:xfrm>
            <a:off x="7392133" y="2655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 idx="8" hasCustomPrompt="1"/>
          </p:nvPr>
        </p:nvSpPr>
        <p:spPr>
          <a:xfrm>
            <a:off x="1428333" y="4066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4" name="Google Shape;954;p13"/>
          <p:cNvSpPr txBox="1">
            <a:spLocks noGrp="1"/>
          </p:cNvSpPr>
          <p:nvPr>
            <p:ph type="title" idx="9"/>
          </p:nvPr>
        </p:nvSpPr>
        <p:spPr>
          <a:xfrm>
            <a:off x="2531233" y="4066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title" idx="13"/>
          </p:nvPr>
        </p:nvSpPr>
        <p:spPr>
          <a:xfrm>
            <a:off x="2531233" y="4673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6" name="Google Shape;956;p13"/>
          <p:cNvSpPr txBox="1">
            <a:spLocks noGrp="1"/>
          </p:cNvSpPr>
          <p:nvPr>
            <p:ph type="title" idx="14" hasCustomPrompt="1"/>
          </p:nvPr>
        </p:nvSpPr>
        <p:spPr>
          <a:xfrm>
            <a:off x="6289233" y="4066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title" idx="15"/>
          </p:nvPr>
        </p:nvSpPr>
        <p:spPr>
          <a:xfrm>
            <a:off x="7392133" y="4066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title" idx="16"/>
          </p:nvPr>
        </p:nvSpPr>
        <p:spPr>
          <a:xfrm>
            <a:off x="7392133" y="4673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250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9"/>
          <p:cNvGrpSpPr/>
          <p:nvPr/>
        </p:nvGrpSpPr>
        <p:grpSpPr>
          <a:xfrm flipH="1">
            <a:off x="11648128" y="1379595"/>
            <a:ext cx="284864" cy="4007861"/>
            <a:chOff x="194306" y="1034696"/>
            <a:chExt cx="213648" cy="3005896"/>
          </a:xfrm>
        </p:grpSpPr>
        <p:sp>
          <p:nvSpPr>
            <p:cNvPr id="665" name="Google Shape;665;p9"/>
            <p:cNvSpPr/>
            <p:nvPr/>
          </p:nvSpPr>
          <p:spPr>
            <a:xfrm>
              <a:off x="196179" y="1165533"/>
              <a:ext cx="14921" cy="1487494"/>
            </a:xfrm>
            <a:custGeom>
              <a:avLst/>
              <a:gdLst/>
              <a:ahLst/>
              <a:cxnLst/>
              <a:rect l="l" t="t" r="r" b="b"/>
              <a:pathLst>
                <a:path w="462" h="46056" extrusionOk="0">
                  <a:moveTo>
                    <a:pt x="0" y="1"/>
                  </a:moveTo>
                  <a:lnTo>
                    <a:pt x="0" y="46056"/>
                  </a:lnTo>
                  <a:lnTo>
                    <a:pt x="462" y="4605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194306" y="1034696"/>
              <a:ext cx="213648" cy="143918"/>
            </a:xfrm>
            <a:custGeom>
              <a:avLst/>
              <a:gdLst/>
              <a:ahLst/>
              <a:cxnLst/>
              <a:rect l="l" t="t" r="r" b="b"/>
              <a:pathLst>
                <a:path w="6615" h="4456" extrusionOk="0">
                  <a:moveTo>
                    <a:pt x="3925" y="0"/>
                  </a:moveTo>
                  <a:lnTo>
                    <a:pt x="3498" y="35"/>
                  </a:lnTo>
                  <a:lnTo>
                    <a:pt x="3071" y="104"/>
                  </a:lnTo>
                  <a:cubicBezTo>
                    <a:pt x="2944" y="151"/>
                    <a:pt x="2805" y="174"/>
                    <a:pt x="2667" y="220"/>
                  </a:cubicBezTo>
                  <a:cubicBezTo>
                    <a:pt x="2136" y="404"/>
                    <a:pt x="1651" y="705"/>
                    <a:pt x="1259" y="1097"/>
                  </a:cubicBezTo>
                  <a:cubicBezTo>
                    <a:pt x="451" y="1859"/>
                    <a:pt x="1" y="2978"/>
                    <a:pt x="47" y="4052"/>
                  </a:cubicBezTo>
                  <a:cubicBezTo>
                    <a:pt x="47" y="4183"/>
                    <a:pt x="149" y="4272"/>
                    <a:pt x="258" y="4272"/>
                  </a:cubicBezTo>
                  <a:cubicBezTo>
                    <a:pt x="265" y="4272"/>
                    <a:pt x="271" y="4272"/>
                    <a:pt x="278" y="4271"/>
                  </a:cubicBezTo>
                  <a:cubicBezTo>
                    <a:pt x="405" y="4271"/>
                    <a:pt x="508" y="4167"/>
                    <a:pt x="508" y="4052"/>
                  </a:cubicBezTo>
                  <a:cubicBezTo>
                    <a:pt x="543" y="3094"/>
                    <a:pt x="1005" y="2182"/>
                    <a:pt x="1720" y="1605"/>
                  </a:cubicBezTo>
                  <a:cubicBezTo>
                    <a:pt x="2078" y="1316"/>
                    <a:pt x="2482" y="1085"/>
                    <a:pt x="2932" y="970"/>
                  </a:cubicBezTo>
                  <a:cubicBezTo>
                    <a:pt x="3048" y="935"/>
                    <a:pt x="3152" y="924"/>
                    <a:pt x="3267" y="901"/>
                  </a:cubicBezTo>
                  <a:lnTo>
                    <a:pt x="3590" y="855"/>
                  </a:lnTo>
                  <a:lnTo>
                    <a:pt x="3925" y="855"/>
                  </a:lnTo>
                  <a:cubicBezTo>
                    <a:pt x="4029" y="866"/>
                    <a:pt x="4133" y="866"/>
                    <a:pt x="4225" y="901"/>
                  </a:cubicBezTo>
                  <a:cubicBezTo>
                    <a:pt x="4618" y="982"/>
                    <a:pt x="4964" y="1224"/>
                    <a:pt x="5195" y="1547"/>
                  </a:cubicBezTo>
                  <a:cubicBezTo>
                    <a:pt x="5426" y="1847"/>
                    <a:pt x="5529" y="2263"/>
                    <a:pt x="5495" y="2609"/>
                  </a:cubicBezTo>
                  <a:cubicBezTo>
                    <a:pt x="5472" y="2898"/>
                    <a:pt x="5241" y="3128"/>
                    <a:pt x="4975" y="3186"/>
                  </a:cubicBezTo>
                  <a:cubicBezTo>
                    <a:pt x="4918" y="3209"/>
                    <a:pt x="4848" y="3209"/>
                    <a:pt x="4791" y="3209"/>
                  </a:cubicBezTo>
                  <a:cubicBezTo>
                    <a:pt x="4779" y="3209"/>
                    <a:pt x="4756" y="3186"/>
                    <a:pt x="4756" y="3175"/>
                  </a:cubicBezTo>
                  <a:cubicBezTo>
                    <a:pt x="4722" y="3152"/>
                    <a:pt x="4722" y="3117"/>
                    <a:pt x="4722" y="3094"/>
                  </a:cubicBezTo>
                  <a:cubicBezTo>
                    <a:pt x="4825" y="2725"/>
                    <a:pt x="4618" y="2355"/>
                    <a:pt x="4260" y="2240"/>
                  </a:cubicBezTo>
                  <a:cubicBezTo>
                    <a:pt x="4197" y="2222"/>
                    <a:pt x="4134" y="2213"/>
                    <a:pt x="4072" y="2213"/>
                  </a:cubicBezTo>
                  <a:cubicBezTo>
                    <a:pt x="3777" y="2213"/>
                    <a:pt x="3501" y="2406"/>
                    <a:pt x="3406" y="2701"/>
                  </a:cubicBezTo>
                  <a:cubicBezTo>
                    <a:pt x="3394" y="2771"/>
                    <a:pt x="3383" y="2828"/>
                    <a:pt x="3383" y="2898"/>
                  </a:cubicBezTo>
                  <a:lnTo>
                    <a:pt x="3383" y="3094"/>
                  </a:lnTo>
                  <a:cubicBezTo>
                    <a:pt x="3383" y="3579"/>
                    <a:pt x="3671" y="4040"/>
                    <a:pt x="4075" y="4271"/>
                  </a:cubicBezTo>
                  <a:cubicBezTo>
                    <a:pt x="4271" y="4387"/>
                    <a:pt x="4514" y="4456"/>
                    <a:pt x="4745" y="4456"/>
                  </a:cubicBezTo>
                  <a:cubicBezTo>
                    <a:pt x="4952" y="4456"/>
                    <a:pt x="5137" y="4433"/>
                    <a:pt x="5310" y="4375"/>
                  </a:cubicBezTo>
                  <a:cubicBezTo>
                    <a:pt x="6049" y="4144"/>
                    <a:pt x="6568" y="3452"/>
                    <a:pt x="6603" y="2701"/>
                  </a:cubicBezTo>
                  <a:cubicBezTo>
                    <a:pt x="6614" y="2020"/>
                    <a:pt x="6384" y="1420"/>
                    <a:pt x="5980" y="924"/>
                  </a:cubicBezTo>
                  <a:cubicBezTo>
                    <a:pt x="5576" y="451"/>
                    <a:pt x="4999" y="116"/>
                    <a:pt x="4387" y="35"/>
                  </a:cubicBezTo>
                  <a:cubicBezTo>
                    <a:pt x="4237" y="0"/>
                    <a:pt x="4087" y="0"/>
                    <a:pt x="3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196179" y="2421874"/>
              <a:ext cx="14921" cy="1487494"/>
            </a:xfrm>
            <a:custGeom>
              <a:avLst/>
              <a:gdLst/>
              <a:ahLst/>
              <a:cxnLst/>
              <a:rect l="l" t="t" r="r" b="b"/>
              <a:pathLst>
                <a:path w="462" h="46056" extrusionOk="0">
                  <a:moveTo>
                    <a:pt x="0" y="0"/>
                  </a:moveTo>
                  <a:lnTo>
                    <a:pt x="0" y="46055"/>
                  </a:lnTo>
                  <a:lnTo>
                    <a:pt x="462" y="4605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194306" y="3896287"/>
              <a:ext cx="213648" cy="144305"/>
            </a:xfrm>
            <a:custGeom>
              <a:avLst/>
              <a:gdLst/>
              <a:ahLst/>
              <a:cxnLst/>
              <a:rect l="l" t="t" r="r" b="b"/>
              <a:pathLst>
                <a:path w="6615" h="4468" extrusionOk="0">
                  <a:moveTo>
                    <a:pt x="4745" y="0"/>
                  </a:moveTo>
                  <a:cubicBezTo>
                    <a:pt x="4514" y="0"/>
                    <a:pt x="4271" y="81"/>
                    <a:pt x="4075" y="197"/>
                  </a:cubicBezTo>
                  <a:cubicBezTo>
                    <a:pt x="3671" y="427"/>
                    <a:pt x="3383" y="889"/>
                    <a:pt x="3383" y="1374"/>
                  </a:cubicBezTo>
                  <a:lnTo>
                    <a:pt x="3383" y="1559"/>
                  </a:lnTo>
                  <a:cubicBezTo>
                    <a:pt x="3383" y="1639"/>
                    <a:pt x="3394" y="1697"/>
                    <a:pt x="3406" y="1766"/>
                  </a:cubicBezTo>
                  <a:cubicBezTo>
                    <a:pt x="3501" y="2062"/>
                    <a:pt x="3777" y="2255"/>
                    <a:pt x="4072" y="2255"/>
                  </a:cubicBezTo>
                  <a:cubicBezTo>
                    <a:pt x="4134" y="2255"/>
                    <a:pt x="4197" y="2246"/>
                    <a:pt x="4260" y="2228"/>
                  </a:cubicBezTo>
                  <a:cubicBezTo>
                    <a:pt x="4618" y="2113"/>
                    <a:pt x="4825" y="1732"/>
                    <a:pt x="4722" y="1374"/>
                  </a:cubicBezTo>
                  <a:cubicBezTo>
                    <a:pt x="4722" y="1351"/>
                    <a:pt x="4722" y="1316"/>
                    <a:pt x="4756" y="1293"/>
                  </a:cubicBezTo>
                  <a:cubicBezTo>
                    <a:pt x="4756" y="1270"/>
                    <a:pt x="4779" y="1259"/>
                    <a:pt x="4791" y="1259"/>
                  </a:cubicBezTo>
                  <a:cubicBezTo>
                    <a:pt x="4848" y="1259"/>
                    <a:pt x="4918" y="1259"/>
                    <a:pt x="4975" y="1270"/>
                  </a:cubicBezTo>
                  <a:cubicBezTo>
                    <a:pt x="5241" y="1328"/>
                    <a:pt x="5472" y="1559"/>
                    <a:pt x="5495" y="1847"/>
                  </a:cubicBezTo>
                  <a:cubicBezTo>
                    <a:pt x="5529" y="2194"/>
                    <a:pt x="5426" y="2621"/>
                    <a:pt x="5195" y="2921"/>
                  </a:cubicBezTo>
                  <a:cubicBezTo>
                    <a:pt x="4964" y="3232"/>
                    <a:pt x="4618" y="3486"/>
                    <a:pt x="4225" y="3567"/>
                  </a:cubicBezTo>
                  <a:cubicBezTo>
                    <a:pt x="4133" y="3602"/>
                    <a:pt x="4029" y="3602"/>
                    <a:pt x="3925" y="3613"/>
                  </a:cubicBezTo>
                  <a:lnTo>
                    <a:pt x="3590" y="3613"/>
                  </a:lnTo>
                  <a:lnTo>
                    <a:pt x="3267" y="3567"/>
                  </a:lnTo>
                  <a:cubicBezTo>
                    <a:pt x="3152" y="3544"/>
                    <a:pt x="3048" y="3521"/>
                    <a:pt x="2932" y="3498"/>
                  </a:cubicBezTo>
                  <a:cubicBezTo>
                    <a:pt x="2482" y="3382"/>
                    <a:pt x="2078" y="3152"/>
                    <a:pt x="1720" y="2863"/>
                  </a:cubicBezTo>
                  <a:cubicBezTo>
                    <a:pt x="1005" y="2286"/>
                    <a:pt x="543" y="1374"/>
                    <a:pt x="508" y="404"/>
                  </a:cubicBezTo>
                  <a:cubicBezTo>
                    <a:pt x="508" y="289"/>
                    <a:pt x="405" y="197"/>
                    <a:pt x="278" y="197"/>
                  </a:cubicBezTo>
                  <a:cubicBezTo>
                    <a:pt x="267" y="194"/>
                    <a:pt x="256" y="193"/>
                    <a:pt x="245" y="193"/>
                  </a:cubicBezTo>
                  <a:cubicBezTo>
                    <a:pt x="141" y="193"/>
                    <a:pt x="47" y="289"/>
                    <a:pt x="47" y="404"/>
                  </a:cubicBezTo>
                  <a:cubicBezTo>
                    <a:pt x="1" y="1489"/>
                    <a:pt x="451" y="2598"/>
                    <a:pt x="1259" y="3371"/>
                  </a:cubicBezTo>
                  <a:cubicBezTo>
                    <a:pt x="1651" y="3752"/>
                    <a:pt x="2136" y="4063"/>
                    <a:pt x="2667" y="4248"/>
                  </a:cubicBezTo>
                  <a:cubicBezTo>
                    <a:pt x="2805" y="4294"/>
                    <a:pt x="2944" y="4317"/>
                    <a:pt x="3071" y="4364"/>
                  </a:cubicBezTo>
                  <a:lnTo>
                    <a:pt x="3498" y="4433"/>
                  </a:lnTo>
                  <a:lnTo>
                    <a:pt x="3925" y="4467"/>
                  </a:lnTo>
                  <a:cubicBezTo>
                    <a:pt x="4087" y="4467"/>
                    <a:pt x="4237" y="4467"/>
                    <a:pt x="4387" y="4433"/>
                  </a:cubicBezTo>
                  <a:cubicBezTo>
                    <a:pt x="4999" y="4352"/>
                    <a:pt x="5576" y="4017"/>
                    <a:pt x="5980" y="3544"/>
                  </a:cubicBezTo>
                  <a:cubicBezTo>
                    <a:pt x="6384" y="3048"/>
                    <a:pt x="6614" y="2447"/>
                    <a:pt x="6603" y="1766"/>
                  </a:cubicBezTo>
                  <a:cubicBezTo>
                    <a:pt x="6568" y="1016"/>
                    <a:pt x="6049" y="324"/>
                    <a:pt x="5310" y="93"/>
                  </a:cubicBezTo>
                  <a:cubicBezTo>
                    <a:pt x="5137" y="35"/>
                    <a:pt x="4952" y="0"/>
                    <a:pt x="4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" name="Google Shape;669;p9"/>
          <p:cNvGrpSpPr/>
          <p:nvPr/>
        </p:nvGrpSpPr>
        <p:grpSpPr>
          <a:xfrm flipH="1">
            <a:off x="-30" y="280535"/>
            <a:ext cx="10851796" cy="282496"/>
            <a:chOff x="1005226" y="199492"/>
            <a:chExt cx="8138847" cy="211872"/>
          </a:xfrm>
        </p:grpSpPr>
        <p:sp>
          <p:nvSpPr>
            <p:cNvPr id="670" name="Google Shape;670;p9"/>
            <p:cNvSpPr/>
            <p:nvPr/>
          </p:nvSpPr>
          <p:spPr>
            <a:xfrm>
              <a:off x="4842450" y="199550"/>
              <a:ext cx="4301622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1" name="Google Shape;671;p9"/>
            <p:cNvGrpSpPr/>
            <p:nvPr/>
          </p:nvGrpSpPr>
          <p:grpSpPr>
            <a:xfrm>
              <a:off x="1005226" y="199492"/>
              <a:ext cx="3295960" cy="211872"/>
              <a:chOff x="1018925" y="254356"/>
              <a:chExt cx="3295960" cy="211872"/>
            </a:xfrm>
          </p:grpSpPr>
          <p:sp>
            <p:nvSpPr>
              <p:cNvPr id="672" name="Google Shape;672;p9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14" name="Google Shape;714;p9"/>
          <p:cNvGrpSpPr/>
          <p:nvPr/>
        </p:nvGrpSpPr>
        <p:grpSpPr>
          <a:xfrm rot="10800000">
            <a:off x="-30" y="6294944"/>
            <a:ext cx="10851796" cy="282496"/>
            <a:chOff x="1005226" y="199492"/>
            <a:chExt cx="8138847" cy="211872"/>
          </a:xfrm>
        </p:grpSpPr>
        <p:sp>
          <p:nvSpPr>
            <p:cNvPr id="715" name="Google Shape;715;p9"/>
            <p:cNvSpPr/>
            <p:nvPr/>
          </p:nvSpPr>
          <p:spPr>
            <a:xfrm>
              <a:off x="4842450" y="199550"/>
              <a:ext cx="4301622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6" name="Google Shape;716;p9"/>
            <p:cNvGrpSpPr/>
            <p:nvPr/>
          </p:nvGrpSpPr>
          <p:grpSpPr>
            <a:xfrm>
              <a:off x="1005226" y="199492"/>
              <a:ext cx="3295960" cy="211872"/>
              <a:chOff x="1018925" y="254356"/>
              <a:chExt cx="3295960" cy="211872"/>
            </a:xfrm>
          </p:grpSpPr>
          <p:sp>
            <p:nvSpPr>
              <p:cNvPr id="717" name="Google Shape;717;p9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8" name="Google Shape;718;p9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9" name="Google Shape;719;p9"/>
          <p:cNvSpPr txBox="1">
            <a:spLocks noGrp="1"/>
          </p:cNvSpPr>
          <p:nvPr userDrawn="1">
            <p:ph type="title"/>
          </p:nvPr>
        </p:nvSpPr>
        <p:spPr>
          <a:xfrm>
            <a:off x="1398033" y="1938700"/>
            <a:ext cx="5393600" cy="17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10533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720" name="Google Shape;720;p9"/>
          <p:cNvSpPr txBox="1">
            <a:spLocks noGrp="1"/>
          </p:cNvSpPr>
          <p:nvPr userDrawn="1">
            <p:ph type="subTitle" idx="1"/>
          </p:nvPr>
        </p:nvSpPr>
        <p:spPr>
          <a:xfrm>
            <a:off x="1398033" y="3629467"/>
            <a:ext cx="4853200" cy="1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66" name="Imagen 6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1766" y="5505456"/>
            <a:ext cx="1171943" cy="10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2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37B36-408D-4BFA-9C0D-33F5C96B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0E4E5D-180E-4080-AB9A-5C560FF32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8F8DE2-BE8B-474B-94FA-04CD5EA4A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AF2E5B-CF74-4946-A4A8-7F3430F7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2E56EB-92D0-4192-BF7C-65BCDF59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4A1537-03B6-4A13-A32B-F44E9527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3721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84EF79-D32A-4BAB-B275-51766C02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6BD13B-9866-4095-AF93-F800E7DAB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A0FA05-2B71-472D-8803-BBC61B54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0478EAF-D1C8-40C5-B619-6DDB8E737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A086623-86AF-46CB-863B-1FDA40444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ED9644-3840-46DB-8112-A93408C2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12D1568-6B89-4C02-B0BE-B9D9147A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6684BE5-5AA5-45A8-8FF0-6BB0D965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6114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2852C5-22F0-4915-9E19-9CDCA460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6F6911-B1CD-4353-BD56-E4BB93D4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14AC55-C92B-470E-ABE3-D5B810E6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94A563-8A66-4343-B336-FD7A40A8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1841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AE0DDF-B1A2-4CD4-BC17-B4FE6DC8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EFE0F54-7DF6-4498-949F-AB164875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651C4C-2860-48F4-8436-0C9F828A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2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A8AE9F-289A-486B-A218-DDFC2CAD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E9CE6-E564-4C1E-9E2F-427F1A42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4FAEE4-B6FE-4DC1-886C-8F4847FEC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8277D1-E0BF-471A-9259-CAFAA658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7F25A6E-4AA6-4A86-A297-34E39418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17CBC5-F06B-440E-AF83-6AD3A321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6780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5452D3-8497-4385-B0D4-86B594BF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BC7AB3-426B-4E18-A1B9-117E860BB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98E739-D663-4F29-8822-466BD31AB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0959F0-EC60-4173-94E6-3F5589D3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21D60C-0C1F-4AE9-894D-ED491A1A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BCCE8D-AF96-4D2C-9D86-8446795E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1641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E2AB48C-4846-46A4-B4A3-D75AFB72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35953C-19B3-4158-B2F9-15646B8F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87D0D5-782C-4BAC-9567-0C7BE40E7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F6DD-C119-41B0-B92E-FCD3EAAA1174}" type="datetimeFigureOut">
              <a:rPr lang="en-PH" smtClean="0"/>
              <a:t>27/01/2022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194C44-BEDC-4650-97D8-B68139D73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171D82-0BD0-4F39-BC89-7CF68B854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98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8" r:id="rId14"/>
    <p:sldLayoutId id="2147483676" r:id="rId15"/>
    <p:sldLayoutId id="2147483677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9" r:id="rId27"/>
    <p:sldLayoutId id="2147483672" r:id="rId28"/>
    <p:sldLayoutId id="2147483673" r:id="rId29"/>
    <p:sldLayoutId id="2147483674" r:id="rId30"/>
    <p:sldLayoutId id="2147483675" r:id="rId31"/>
    <p:sldLayoutId id="2147483680" r:id="rId32"/>
    <p:sldLayoutId id="2147483681" r:id="rId33"/>
    <p:sldLayoutId id="2147483683" r:id="rId34"/>
    <p:sldLayoutId id="2147483684" r:id="rId35"/>
    <p:sldLayoutId id="2147483685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2.jpe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6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4.png"/><Relationship Id="rId5" Type="http://schemas.openxmlformats.org/officeDocument/2006/relationships/image" Target="../media/image57.jpeg"/><Relationship Id="rId10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jpeg"/><Relationship Id="rId18" Type="http://schemas.openxmlformats.org/officeDocument/2006/relationships/slide" Target="slide33.xml"/><Relationship Id="rId3" Type="http://schemas.openxmlformats.org/officeDocument/2006/relationships/image" Target="../media/image49.pn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17" Type="http://schemas.openxmlformats.org/officeDocument/2006/relationships/slide" Target="slide34.xml"/><Relationship Id="rId2" Type="http://schemas.openxmlformats.org/officeDocument/2006/relationships/image" Target="../media/image47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jpeg"/><Relationship Id="rId5" Type="http://schemas.openxmlformats.org/officeDocument/2006/relationships/image" Target="../media/image68.png"/><Relationship Id="rId15" Type="http://schemas.openxmlformats.org/officeDocument/2006/relationships/image" Target="../media/image78.jpeg"/><Relationship Id="rId10" Type="http://schemas.openxmlformats.org/officeDocument/2006/relationships/image" Target="../media/image73.jpeg"/><Relationship Id="rId4" Type="http://schemas.openxmlformats.org/officeDocument/2006/relationships/image" Target="../media/image51.png"/><Relationship Id="rId9" Type="http://schemas.openxmlformats.org/officeDocument/2006/relationships/image" Target="../media/image72.png"/><Relationship Id="rId1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89.jpeg"/><Relationship Id="rId4" Type="http://schemas.openxmlformats.org/officeDocument/2006/relationships/image" Target="../media/image48.png"/><Relationship Id="rId9" Type="http://schemas.openxmlformats.org/officeDocument/2006/relationships/image" Target="../media/image44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3.jpeg"/><Relationship Id="rId7" Type="http://schemas.openxmlformats.org/officeDocument/2006/relationships/image" Target="../media/image97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1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image" Target="../media/image98.emf"/><Relationship Id="rId7" Type="http://schemas.openxmlformats.org/officeDocument/2006/relationships/image" Target="../media/image9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19.emf"/><Relationship Id="rId9" Type="http://schemas.openxmlformats.org/officeDocument/2006/relationships/image" Target="../media/image1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emf"/><Relationship Id="rId5" Type="http://schemas.openxmlformats.org/officeDocument/2006/relationships/image" Target="../media/image22.emf"/><Relationship Id="rId4" Type="http://schemas.openxmlformats.org/officeDocument/2006/relationships/image" Target="../media/image10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7">
            <a:extLst>
              <a:ext uri="{FF2B5EF4-FFF2-40B4-BE49-F238E27FC236}">
                <a16:creationId xmlns="" xmlns:a16="http://schemas.microsoft.com/office/drawing/2014/main" id="{221B7B10-DA1F-4161-8045-D9EE0E0E6CA1}"/>
              </a:ext>
            </a:extLst>
          </p:cNvPr>
          <p:cNvSpPr txBox="1"/>
          <p:nvPr/>
        </p:nvSpPr>
        <p:spPr>
          <a:xfrm>
            <a:off x="-369614" y="4172944"/>
            <a:ext cx="728333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 smtClean="0">
                <a:solidFill>
                  <a:srgbClr val="C52E66"/>
                </a:solidFill>
                <a:latin typeface="DK Lemon Yellow Sun" panose="02000000000000000000" pitchFamily="50" charset="0"/>
                <a:cs typeface="Arial" pitchFamily="34" charset="0"/>
              </a:rPr>
              <a:t>Free Template</a:t>
            </a:r>
            <a:endParaRPr lang="ko-KR" altLang="en-US" sz="6600" b="1" dirty="0">
              <a:solidFill>
                <a:srgbClr val="C52E66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="" xmlns:a16="http://schemas.microsoft.com/office/drawing/2014/main" id="{27BB5B2B-6DA6-44EA-B72C-E9E9F2270364}"/>
              </a:ext>
            </a:extLst>
          </p:cNvPr>
          <p:cNvSpPr txBox="1"/>
          <p:nvPr/>
        </p:nvSpPr>
        <p:spPr>
          <a:xfrm>
            <a:off x="-144821" y="1282691"/>
            <a:ext cx="10005563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643D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linda Weddings" pitchFamily="50" charset="0"/>
              </a:rPr>
              <a:t>INSTAGRAM</a:t>
            </a:r>
            <a:endParaRPr lang="ko-KR" altLang="en-US" sz="11500" b="1" dirty="0">
              <a:solidFill>
                <a:srgbClr val="643D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llinda Weddings" pitchFamily="50" charset="0"/>
              <a:cs typeface="Arial" pitchFamily="34" charset="0"/>
            </a:endParaRPr>
          </a:p>
        </p:txBody>
      </p:sp>
      <p:sp>
        <p:nvSpPr>
          <p:cNvPr id="32" name="직사각형 83">
            <a:extLst>
              <a:ext uri="{FF2B5EF4-FFF2-40B4-BE49-F238E27FC236}">
                <a16:creationId xmlns="" xmlns:a16="http://schemas.microsoft.com/office/drawing/2014/main" id="{AF95E25A-AF11-48E3-9AFB-964783A004EF}"/>
              </a:ext>
            </a:extLst>
          </p:cNvPr>
          <p:cNvSpPr/>
          <p:nvPr/>
        </p:nvSpPr>
        <p:spPr>
          <a:xfrm>
            <a:off x="1499387" y="5280940"/>
            <a:ext cx="3485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DA8941"/>
                </a:solidFill>
              </a:rPr>
              <a:t>Get a modern PowerPoint  Presentation that is beautifully designed.    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87" y="2987819"/>
            <a:ext cx="871926" cy="87128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31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695" y="2239498"/>
            <a:ext cx="2991187" cy="4127504"/>
          </a:xfrm>
          <a:prstGeom prst="rect">
            <a:avLst/>
          </a:prstGeom>
        </p:spPr>
      </p:pic>
      <p:sp>
        <p:nvSpPr>
          <p:cNvPr id="34" name="Freeform 5"/>
          <p:cNvSpPr>
            <a:spLocks/>
          </p:cNvSpPr>
          <p:nvPr/>
        </p:nvSpPr>
        <p:spPr bwMode="auto">
          <a:xfrm>
            <a:off x="6353176" y="519113"/>
            <a:ext cx="436563" cy="446087"/>
          </a:xfrm>
          <a:custGeom>
            <a:avLst/>
            <a:gdLst>
              <a:gd name="T0" fmla="*/ 110 w 116"/>
              <a:gd name="T1" fmla="*/ 112 h 116"/>
              <a:gd name="T2" fmla="*/ 101 w 116"/>
              <a:gd name="T3" fmla="*/ 109 h 116"/>
              <a:gd name="T4" fmla="*/ 70 w 116"/>
              <a:gd name="T5" fmla="*/ 109 h 116"/>
              <a:gd name="T6" fmla="*/ 12 w 116"/>
              <a:gd name="T7" fmla="*/ 84 h 116"/>
              <a:gd name="T8" fmla="*/ 21 w 116"/>
              <a:gd name="T9" fmla="*/ 20 h 116"/>
              <a:gd name="T10" fmla="*/ 85 w 116"/>
              <a:gd name="T11" fmla="*/ 13 h 116"/>
              <a:gd name="T12" fmla="*/ 108 w 116"/>
              <a:gd name="T13" fmla="*/ 72 h 116"/>
              <a:gd name="T14" fmla="*/ 108 w 116"/>
              <a:gd name="T15" fmla="*/ 104 h 116"/>
              <a:gd name="T16" fmla="*/ 110 w 116"/>
              <a:gd name="T17" fmla="*/ 1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0" y="112"/>
                </a:moveTo>
                <a:cubicBezTo>
                  <a:pt x="106" y="111"/>
                  <a:pt x="104" y="110"/>
                  <a:pt x="101" y="109"/>
                </a:cubicBezTo>
                <a:cubicBezTo>
                  <a:pt x="91" y="106"/>
                  <a:pt x="81" y="105"/>
                  <a:pt x="70" y="109"/>
                </a:cubicBezTo>
                <a:cubicBezTo>
                  <a:pt x="48" y="116"/>
                  <a:pt x="23" y="104"/>
                  <a:pt x="12" y="84"/>
                </a:cubicBezTo>
                <a:cubicBezTo>
                  <a:pt x="0" y="63"/>
                  <a:pt x="4" y="36"/>
                  <a:pt x="21" y="20"/>
                </a:cubicBezTo>
                <a:cubicBezTo>
                  <a:pt x="39" y="3"/>
                  <a:pt x="65" y="0"/>
                  <a:pt x="85" y="13"/>
                </a:cubicBezTo>
                <a:cubicBezTo>
                  <a:pt x="105" y="25"/>
                  <a:pt x="116" y="50"/>
                  <a:pt x="108" y="72"/>
                </a:cubicBezTo>
                <a:cubicBezTo>
                  <a:pt x="104" y="84"/>
                  <a:pt x="105" y="93"/>
                  <a:pt x="108" y="104"/>
                </a:cubicBezTo>
                <a:cubicBezTo>
                  <a:pt x="109" y="106"/>
                  <a:pt x="109" y="108"/>
                  <a:pt x="110" y="112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5564188" y="525463"/>
            <a:ext cx="500063" cy="423862"/>
          </a:xfrm>
          <a:custGeom>
            <a:avLst/>
            <a:gdLst>
              <a:gd name="T0" fmla="*/ 67 w 133"/>
              <a:gd name="T1" fmla="*/ 21 h 110"/>
              <a:gd name="T2" fmla="*/ 79 w 133"/>
              <a:gd name="T3" fmla="*/ 10 h 110"/>
              <a:gd name="T4" fmla="*/ 121 w 133"/>
              <a:gd name="T5" fmla="*/ 13 h 110"/>
              <a:gd name="T6" fmla="*/ 122 w 133"/>
              <a:gd name="T7" fmla="*/ 54 h 110"/>
              <a:gd name="T8" fmla="*/ 67 w 133"/>
              <a:gd name="T9" fmla="*/ 110 h 110"/>
              <a:gd name="T10" fmla="*/ 11 w 133"/>
              <a:gd name="T11" fmla="*/ 54 h 110"/>
              <a:gd name="T12" fmla="*/ 13 w 133"/>
              <a:gd name="T13" fmla="*/ 12 h 110"/>
              <a:gd name="T14" fmla="*/ 54 w 133"/>
              <a:gd name="T15" fmla="*/ 9 h 110"/>
              <a:gd name="T16" fmla="*/ 67 w 133"/>
              <a:gd name="T17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10">
                <a:moveTo>
                  <a:pt x="67" y="21"/>
                </a:moveTo>
                <a:cubicBezTo>
                  <a:pt x="71" y="18"/>
                  <a:pt x="75" y="14"/>
                  <a:pt x="79" y="10"/>
                </a:cubicBezTo>
                <a:cubicBezTo>
                  <a:pt x="92" y="0"/>
                  <a:pt x="109" y="1"/>
                  <a:pt x="121" y="13"/>
                </a:cubicBezTo>
                <a:cubicBezTo>
                  <a:pt x="132" y="24"/>
                  <a:pt x="133" y="43"/>
                  <a:pt x="122" y="54"/>
                </a:cubicBezTo>
                <a:cubicBezTo>
                  <a:pt x="104" y="73"/>
                  <a:pt x="85" y="91"/>
                  <a:pt x="67" y="110"/>
                </a:cubicBezTo>
                <a:cubicBezTo>
                  <a:pt x="48" y="91"/>
                  <a:pt x="29" y="73"/>
                  <a:pt x="11" y="54"/>
                </a:cubicBezTo>
                <a:cubicBezTo>
                  <a:pt x="0" y="43"/>
                  <a:pt x="2" y="24"/>
                  <a:pt x="13" y="12"/>
                </a:cubicBezTo>
                <a:cubicBezTo>
                  <a:pt x="24" y="1"/>
                  <a:pt x="41" y="0"/>
                  <a:pt x="54" y="9"/>
                </a:cubicBezTo>
                <a:cubicBezTo>
                  <a:pt x="58" y="13"/>
                  <a:pt x="62" y="17"/>
                  <a:pt x="67" y="21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7177088" y="538163"/>
            <a:ext cx="300038" cy="411162"/>
          </a:xfrm>
          <a:custGeom>
            <a:avLst/>
            <a:gdLst>
              <a:gd name="T0" fmla="*/ 80 w 80"/>
              <a:gd name="T1" fmla="*/ 107 h 107"/>
              <a:gd name="T2" fmla="*/ 60 w 80"/>
              <a:gd name="T3" fmla="*/ 85 h 107"/>
              <a:gd name="T4" fmla="*/ 40 w 80"/>
              <a:gd name="T5" fmla="*/ 66 h 107"/>
              <a:gd name="T6" fmla="*/ 0 w 80"/>
              <a:gd name="T7" fmla="*/ 105 h 107"/>
              <a:gd name="T8" fmla="*/ 0 w 80"/>
              <a:gd name="T9" fmla="*/ 0 h 107"/>
              <a:gd name="T10" fmla="*/ 80 w 80"/>
              <a:gd name="T11" fmla="*/ 0 h 107"/>
              <a:gd name="T12" fmla="*/ 80 w 80"/>
              <a:gd name="T1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80" y="107"/>
                </a:moveTo>
                <a:cubicBezTo>
                  <a:pt x="73" y="99"/>
                  <a:pt x="66" y="92"/>
                  <a:pt x="60" y="85"/>
                </a:cubicBezTo>
                <a:cubicBezTo>
                  <a:pt x="53" y="79"/>
                  <a:pt x="47" y="73"/>
                  <a:pt x="40" y="66"/>
                </a:cubicBezTo>
                <a:cubicBezTo>
                  <a:pt x="27" y="79"/>
                  <a:pt x="13" y="92"/>
                  <a:pt x="0" y="105"/>
                </a:cubicBezTo>
                <a:cubicBezTo>
                  <a:pt x="0" y="70"/>
                  <a:pt x="0" y="35"/>
                  <a:pt x="0" y="0"/>
                </a:cubicBezTo>
                <a:cubicBezTo>
                  <a:pt x="27" y="0"/>
                  <a:pt x="53" y="0"/>
                  <a:pt x="80" y="0"/>
                </a:cubicBezTo>
                <a:cubicBezTo>
                  <a:pt x="80" y="35"/>
                  <a:pt x="80" y="70"/>
                  <a:pt x="80" y="107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>
            <a:off x="4116388" y="538163"/>
            <a:ext cx="387350" cy="411162"/>
          </a:xfrm>
          <a:custGeom>
            <a:avLst/>
            <a:gdLst>
              <a:gd name="T0" fmla="*/ 100 w 103"/>
              <a:gd name="T1" fmla="*/ 107 h 107"/>
              <a:gd name="T2" fmla="*/ 66 w 103"/>
              <a:gd name="T3" fmla="*/ 107 h 107"/>
              <a:gd name="T4" fmla="*/ 66 w 103"/>
              <a:gd name="T5" fmla="*/ 75 h 107"/>
              <a:gd name="T6" fmla="*/ 53 w 103"/>
              <a:gd name="T7" fmla="*/ 61 h 107"/>
              <a:gd name="T8" fmla="*/ 33 w 103"/>
              <a:gd name="T9" fmla="*/ 81 h 107"/>
              <a:gd name="T10" fmla="*/ 33 w 103"/>
              <a:gd name="T11" fmla="*/ 106 h 107"/>
              <a:gd name="T12" fmla="*/ 0 w 103"/>
              <a:gd name="T13" fmla="*/ 106 h 107"/>
              <a:gd name="T14" fmla="*/ 0 w 103"/>
              <a:gd name="T15" fmla="*/ 55 h 107"/>
              <a:gd name="T16" fmla="*/ 2 w 103"/>
              <a:gd name="T17" fmla="*/ 51 h 107"/>
              <a:gd name="T18" fmla="*/ 48 w 103"/>
              <a:gd name="T19" fmla="*/ 0 h 107"/>
              <a:gd name="T20" fmla="*/ 79 w 103"/>
              <a:gd name="T21" fmla="*/ 32 h 107"/>
              <a:gd name="T22" fmla="*/ 100 w 103"/>
              <a:gd name="T23" fmla="*/ 84 h 107"/>
              <a:gd name="T24" fmla="*/ 100 w 103"/>
              <a:gd name="T2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07">
                <a:moveTo>
                  <a:pt x="100" y="107"/>
                </a:moveTo>
                <a:cubicBezTo>
                  <a:pt x="88" y="107"/>
                  <a:pt x="78" y="107"/>
                  <a:pt x="66" y="107"/>
                </a:cubicBezTo>
                <a:cubicBezTo>
                  <a:pt x="66" y="96"/>
                  <a:pt x="66" y="85"/>
                  <a:pt x="66" y="75"/>
                </a:cubicBezTo>
                <a:cubicBezTo>
                  <a:pt x="66" y="64"/>
                  <a:pt x="64" y="62"/>
                  <a:pt x="53" y="61"/>
                </a:cubicBezTo>
                <a:cubicBezTo>
                  <a:pt x="34" y="61"/>
                  <a:pt x="33" y="62"/>
                  <a:pt x="33" y="81"/>
                </a:cubicBezTo>
                <a:cubicBezTo>
                  <a:pt x="33" y="89"/>
                  <a:pt x="33" y="97"/>
                  <a:pt x="33" y="106"/>
                </a:cubicBezTo>
                <a:cubicBezTo>
                  <a:pt x="22" y="106"/>
                  <a:pt x="11" y="106"/>
                  <a:pt x="0" y="106"/>
                </a:cubicBezTo>
                <a:cubicBezTo>
                  <a:pt x="0" y="89"/>
                  <a:pt x="0" y="72"/>
                  <a:pt x="0" y="55"/>
                </a:cubicBezTo>
                <a:cubicBezTo>
                  <a:pt x="0" y="53"/>
                  <a:pt x="1" y="52"/>
                  <a:pt x="2" y="51"/>
                </a:cubicBezTo>
                <a:cubicBezTo>
                  <a:pt x="17" y="34"/>
                  <a:pt x="32" y="17"/>
                  <a:pt x="48" y="0"/>
                </a:cubicBezTo>
                <a:cubicBezTo>
                  <a:pt x="59" y="11"/>
                  <a:pt x="68" y="23"/>
                  <a:pt x="79" y="32"/>
                </a:cubicBezTo>
                <a:cubicBezTo>
                  <a:pt x="96" y="46"/>
                  <a:pt x="103" y="63"/>
                  <a:pt x="100" y="84"/>
                </a:cubicBezTo>
                <a:cubicBezTo>
                  <a:pt x="99" y="91"/>
                  <a:pt x="100" y="99"/>
                  <a:pt x="100" y="107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" name="Freeform 9"/>
          <p:cNvSpPr>
            <a:spLocks/>
          </p:cNvSpPr>
          <p:nvPr/>
        </p:nvSpPr>
        <p:spPr bwMode="auto">
          <a:xfrm>
            <a:off x="7875588" y="803275"/>
            <a:ext cx="409575" cy="146050"/>
          </a:xfrm>
          <a:custGeom>
            <a:avLst/>
            <a:gdLst>
              <a:gd name="T0" fmla="*/ 109 w 109"/>
              <a:gd name="T1" fmla="*/ 38 h 38"/>
              <a:gd name="T2" fmla="*/ 2 w 109"/>
              <a:gd name="T3" fmla="*/ 38 h 38"/>
              <a:gd name="T4" fmla="*/ 8 w 109"/>
              <a:gd name="T5" fmla="*/ 8 h 38"/>
              <a:gd name="T6" fmla="*/ 27 w 109"/>
              <a:gd name="T7" fmla="*/ 0 h 38"/>
              <a:gd name="T8" fmla="*/ 83 w 109"/>
              <a:gd name="T9" fmla="*/ 0 h 38"/>
              <a:gd name="T10" fmla="*/ 109 w 109"/>
              <a:gd name="T11" fmla="*/ 25 h 38"/>
              <a:gd name="T12" fmla="*/ 109 w 10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38">
                <a:moveTo>
                  <a:pt x="109" y="38"/>
                </a:moveTo>
                <a:cubicBezTo>
                  <a:pt x="73" y="38"/>
                  <a:pt x="37" y="38"/>
                  <a:pt x="2" y="38"/>
                </a:cubicBezTo>
                <a:cubicBezTo>
                  <a:pt x="1" y="27"/>
                  <a:pt x="0" y="17"/>
                  <a:pt x="8" y="8"/>
                </a:cubicBezTo>
                <a:cubicBezTo>
                  <a:pt x="13" y="2"/>
                  <a:pt x="19" y="0"/>
                  <a:pt x="27" y="0"/>
                </a:cubicBezTo>
                <a:cubicBezTo>
                  <a:pt x="46" y="0"/>
                  <a:pt x="64" y="0"/>
                  <a:pt x="83" y="0"/>
                </a:cubicBezTo>
                <a:cubicBezTo>
                  <a:pt x="98" y="0"/>
                  <a:pt x="108" y="10"/>
                  <a:pt x="109" y="25"/>
                </a:cubicBezTo>
                <a:cubicBezTo>
                  <a:pt x="109" y="29"/>
                  <a:pt x="109" y="33"/>
                  <a:pt x="109" y="38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4837113" y="522288"/>
            <a:ext cx="444500" cy="454024"/>
          </a:xfrm>
          <a:custGeom>
            <a:avLst/>
            <a:gdLst>
              <a:gd name="T0" fmla="*/ 89 w 118"/>
              <a:gd name="T1" fmla="*/ 81 h 118"/>
              <a:gd name="T2" fmla="*/ 114 w 118"/>
              <a:gd name="T3" fmla="*/ 106 h 118"/>
              <a:gd name="T4" fmla="*/ 116 w 118"/>
              <a:gd name="T5" fmla="*/ 114 h 118"/>
              <a:gd name="T6" fmla="*/ 107 w 118"/>
              <a:gd name="T7" fmla="*/ 113 h 118"/>
              <a:gd name="T8" fmla="*/ 83 w 118"/>
              <a:gd name="T9" fmla="*/ 87 h 118"/>
              <a:gd name="T10" fmla="*/ 37 w 118"/>
              <a:gd name="T11" fmla="*/ 96 h 118"/>
              <a:gd name="T12" fmla="*/ 12 w 118"/>
              <a:gd name="T13" fmla="*/ 76 h 118"/>
              <a:gd name="T14" fmla="*/ 20 w 118"/>
              <a:gd name="T15" fmla="*/ 17 h 118"/>
              <a:gd name="T16" fmla="*/ 82 w 118"/>
              <a:gd name="T17" fmla="*/ 15 h 118"/>
              <a:gd name="T18" fmla="*/ 89 w 118"/>
              <a:gd name="T19" fmla="*/ 81 h 118"/>
              <a:gd name="T20" fmla="*/ 52 w 118"/>
              <a:gd name="T21" fmla="*/ 14 h 118"/>
              <a:gd name="T22" fmla="*/ 15 w 118"/>
              <a:gd name="T23" fmla="*/ 50 h 118"/>
              <a:gd name="T24" fmla="*/ 51 w 118"/>
              <a:gd name="T25" fmla="*/ 89 h 118"/>
              <a:gd name="T26" fmla="*/ 89 w 118"/>
              <a:gd name="T27" fmla="*/ 52 h 118"/>
              <a:gd name="T28" fmla="*/ 52 w 118"/>
              <a:gd name="T29" fmla="*/ 1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" h="118">
                <a:moveTo>
                  <a:pt x="89" y="81"/>
                </a:moveTo>
                <a:cubicBezTo>
                  <a:pt x="98" y="89"/>
                  <a:pt x="106" y="97"/>
                  <a:pt x="114" y="106"/>
                </a:cubicBezTo>
                <a:cubicBezTo>
                  <a:pt x="116" y="108"/>
                  <a:pt x="118" y="112"/>
                  <a:pt x="116" y="114"/>
                </a:cubicBezTo>
                <a:cubicBezTo>
                  <a:pt x="113" y="118"/>
                  <a:pt x="110" y="115"/>
                  <a:pt x="107" y="113"/>
                </a:cubicBezTo>
                <a:cubicBezTo>
                  <a:pt x="99" y="104"/>
                  <a:pt x="91" y="96"/>
                  <a:pt x="83" y="87"/>
                </a:cubicBezTo>
                <a:cubicBezTo>
                  <a:pt x="69" y="98"/>
                  <a:pt x="54" y="101"/>
                  <a:pt x="37" y="96"/>
                </a:cubicBezTo>
                <a:cubicBezTo>
                  <a:pt x="26" y="93"/>
                  <a:pt x="18" y="86"/>
                  <a:pt x="12" y="76"/>
                </a:cubicBezTo>
                <a:cubicBezTo>
                  <a:pt x="0" y="57"/>
                  <a:pt x="3" y="31"/>
                  <a:pt x="20" y="17"/>
                </a:cubicBezTo>
                <a:cubicBezTo>
                  <a:pt x="38" y="0"/>
                  <a:pt x="63" y="0"/>
                  <a:pt x="82" y="15"/>
                </a:cubicBezTo>
                <a:cubicBezTo>
                  <a:pt x="101" y="31"/>
                  <a:pt x="104" y="56"/>
                  <a:pt x="89" y="81"/>
                </a:cubicBezTo>
                <a:close/>
                <a:moveTo>
                  <a:pt x="52" y="14"/>
                </a:moveTo>
                <a:cubicBezTo>
                  <a:pt x="32" y="14"/>
                  <a:pt x="15" y="30"/>
                  <a:pt x="15" y="50"/>
                </a:cubicBezTo>
                <a:cubicBezTo>
                  <a:pt x="14" y="71"/>
                  <a:pt x="31" y="88"/>
                  <a:pt x="51" y="89"/>
                </a:cubicBezTo>
                <a:cubicBezTo>
                  <a:pt x="71" y="89"/>
                  <a:pt x="88" y="72"/>
                  <a:pt x="89" y="52"/>
                </a:cubicBezTo>
                <a:cubicBezTo>
                  <a:pt x="89" y="32"/>
                  <a:pt x="73" y="15"/>
                  <a:pt x="52" y="14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7977188" y="538163"/>
            <a:ext cx="211138" cy="214312"/>
          </a:xfrm>
          <a:custGeom>
            <a:avLst/>
            <a:gdLst>
              <a:gd name="T0" fmla="*/ 28 w 56"/>
              <a:gd name="T1" fmla="*/ 55 h 56"/>
              <a:gd name="T2" fmla="*/ 0 w 56"/>
              <a:gd name="T3" fmla="*/ 28 h 56"/>
              <a:gd name="T4" fmla="*/ 28 w 56"/>
              <a:gd name="T5" fmla="*/ 0 h 56"/>
              <a:gd name="T6" fmla="*/ 55 w 56"/>
              <a:gd name="T7" fmla="*/ 28 h 56"/>
              <a:gd name="T8" fmla="*/ 28 w 56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55"/>
                </a:moveTo>
                <a:cubicBezTo>
                  <a:pt x="13" y="56"/>
                  <a:pt x="0" y="43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3" y="0"/>
                  <a:pt x="55" y="13"/>
                  <a:pt x="55" y="28"/>
                </a:cubicBezTo>
                <a:cubicBezTo>
                  <a:pt x="56" y="42"/>
                  <a:pt x="43" y="55"/>
                  <a:pt x="28" y="55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65"/>
          <p:cNvSpPr txBox="1">
            <a:spLocks noGrp="1"/>
          </p:cNvSpPr>
          <p:nvPr>
            <p:ph type="body" sz="quarter" idx="10"/>
          </p:nvPr>
        </p:nvSpPr>
        <p:spPr>
          <a:xfrm>
            <a:off x="6190578" y="2759465"/>
            <a:ext cx="4248822" cy="72424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1600" dirty="0">
                <a:solidFill>
                  <a:schemeClr val="accent1">
                    <a:lumMod val="75000"/>
                  </a:schemeClr>
                </a:solidFill>
              </a:rPr>
              <a:t>You can replace the image on the screen with your own work. Just delete this one and add yours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44" name="Google Shape;2644;p65"/>
          <p:cNvSpPr txBox="1">
            <a:spLocks noGrp="1"/>
          </p:cNvSpPr>
          <p:nvPr>
            <p:ph type="title" idx="4294967295"/>
          </p:nvPr>
        </p:nvSpPr>
        <p:spPr>
          <a:xfrm>
            <a:off x="3004906" y="1511083"/>
            <a:ext cx="10290175" cy="7635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8800" b="1" dirty="0">
                <a:solidFill>
                  <a:srgbClr val="E949BB"/>
                </a:solidFill>
              </a:rPr>
              <a:t>Mobile Web</a:t>
            </a:r>
            <a:endParaRPr sz="8800" b="1" dirty="0">
              <a:solidFill>
                <a:srgbClr val="E949BB"/>
              </a:solidFill>
            </a:endParaRPr>
          </a:p>
        </p:txBody>
      </p:sp>
      <p:sp>
        <p:nvSpPr>
          <p:cNvPr id="13" name="Google Shape;2645;p65"/>
          <p:cNvSpPr txBox="1">
            <a:spLocks/>
          </p:cNvSpPr>
          <p:nvPr/>
        </p:nvSpPr>
        <p:spPr>
          <a:xfrm>
            <a:off x="5347494" y="3785837"/>
            <a:ext cx="5934990" cy="13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lvl="0" indent="-22860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You can replace the image on the screen with your own work. Just delete this one and add yours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222375" y="1892300"/>
            <a:ext cx="3573463" cy="3487738"/>
            <a:chOff x="1222375" y="1892300"/>
            <a:chExt cx="3573463" cy="3487738"/>
          </a:xfrm>
          <a:solidFill>
            <a:srgbClr val="E949BB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222375" y="1892300"/>
              <a:ext cx="3573463" cy="3487738"/>
            </a:xfrm>
            <a:custGeom>
              <a:avLst/>
              <a:gdLst>
                <a:gd name="T0" fmla="*/ 478 w 950"/>
                <a:gd name="T1" fmla="*/ 0 h 927"/>
                <a:gd name="T2" fmla="*/ 714 w 950"/>
                <a:gd name="T3" fmla="*/ 10 h 927"/>
                <a:gd name="T4" fmla="*/ 946 w 950"/>
                <a:gd name="T5" fmla="*/ 258 h 927"/>
                <a:gd name="T6" fmla="*/ 946 w 950"/>
                <a:gd name="T7" fmla="*/ 672 h 927"/>
                <a:gd name="T8" fmla="*/ 698 w 950"/>
                <a:gd name="T9" fmla="*/ 920 h 927"/>
                <a:gd name="T10" fmla="*/ 255 w 950"/>
                <a:gd name="T11" fmla="*/ 921 h 927"/>
                <a:gd name="T12" fmla="*/ 4 w 950"/>
                <a:gd name="T13" fmla="*/ 666 h 927"/>
                <a:gd name="T14" fmla="*/ 4 w 950"/>
                <a:gd name="T15" fmla="*/ 264 h 927"/>
                <a:gd name="T16" fmla="*/ 270 w 950"/>
                <a:gd name="T17" fmla="*/ 7 h 927"/>
                <a:gd name="T18" fmla="*/ 478 w 950"/>
                <a:gd name="T19" fmla="*/ 6 h 927"/>
                <a:gd name="T20" fmla="*/ 478 w 950"/>
                <a:gd name="T21" fmla="*/ 0 h 927"/>
                <a:gd name="T22" fmla="*/ 478 w 950"/>
                <a:gd name="T23" fmla="*/ 83 h 927"/>
                <a:gd name="T24" fmla="*/ 478 w 950"/>
                <a:gd name="T25" fmla="*/ 90 h 927"/>
                <a:gd name="T26" fmla="*/ 276 w 950"/>
                <a:gd name="T27" fmla="*/ 91 h 927"/>
                <a:gd name="T28" fmla="*/ 91 w 950"/>
                <a:gd name="T29" fmla="*/ 269 h 927"/>
                <a:gd name="T30" fmla="*/ 92 w 950"/>
                <a:gd name="T31" fmla="*/ 675 h 927"/>
                <a:gd name="T32" fmla="*/ 255 w 950"/>
                <a:gd name="T33" fmla="*/ 837 h 927"/>
                <a:gd name="T34" fmla="*/ 689 w 950"/>
                <a:gd name="T35" fmla="*/ 838 h 927"/>
                <a:gd name="T36" fmla="*/ 858 w 950"/>
                <a:gd name="T37" fmla="*/ 670 h 927"/>
                <a:gd name="T38" fmla="*/ 858 w 950"/>
                <a:gd name="T39" fmla="*/ 248 h 927"/>
                <a:gd name="T40" fmla="*/ 711 w 950"/>
                <a:gd name="T41" fmla="*/ 95 h 927"/>
                <a:gd name="T42" fmla="*/ 478 w 950"/>
                <a:gd name="T43" fmla="*/ 8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0" h="927">
                  <a:moveTo>
                    <a:pt x="478" y="0"/>
                  </a:moveTo>
                  <a:cubicBezTo>
                    <a:pt x="557" y="3"/>
                    <a:pt x="636" y="2"/>
                    <a:pt x="714" y="10"/>
                  </a:cubicBezTo>
                  <a:cubicBezTo>
                    <a:pt x="852" y="24"/>
                    <a:pt x="942" y="119"/>
                    <a:pt x="946" y="258"/>
                  </a:cubicBezTo>
                  <a:cubicBezTo>
                    <a:pt x="950" y="396"/>
                    <a:pt x="950" y="534"/>
                    <a:pt x="946" y="672"/>
                  </a:cubicBezTo>
                  <a:cubicBezTo>
                    <a:pt x="941" y="815"/>
                    <a:pt x="842" y="915"/>
                    <a:pt x="698" y="920"/>
                  </a:cubicBezTo>
                  <a:cubicBezTo>
                    <a:pt x="551" y="926"/>
                    <a:pt x="402" y="927"/>
                    <a:pt x="255" y="921"/>
                  </a:cubicBezTo>
                  <a:cubicBezTo>
                    <a:pt x="105" y="916"/>
                    <a:pt x="8" y="816"/>
                    <a:pt x="4" y="666"/>
                  </a:cubicBezTo>
                  <a:cubicBezTo>
                    <a:pt x="0" y="532"/>
                    <a:pt x="0" y="398"/>
                    <a:pt x="4" y="264"/>
                  </a:cubicBezTo>
                  <a:cubicBezTo>
                    <a:pt x="9" y="109"/>
                    <a:pt x="110" y="13"/>
                    <a:pt x="270" y="7"/>
                  </a:cubicBezTo>
                  <a:cubicBezTo>
                    <a:pt x="340" y="4"/>
                    <a:pt x="409" y="6"/>
                    <a:pt x="478" y="6"/>
                  </a:cubicBezTo>
                  <a:cubicBezTo>
                    <a:pt x="478" y="4"/>
                    <a:pt x="478" y="2"/>
                    <a:pt x="478" y="0"/>
                  </a:cubicBezTo>
                  <a:close/>
                  <a:moveTo>
                    <a:pt x="478" y="83"/>
                  </a:moveTo>
                  <a:cubicBezTo>
                    <a:pt x="478" y="86"/>
                    <a:pt x="478" y="88"/>
                    <a:pt x="478" y="90"/>
                  </a:cubicBezTo>
                  <a:cubicBezTo>
                    <a:pt x="411" y="90"/>
                    <a:pt x="343" y="88"/>
                    <a:pt x="276" y="91"/>
                  </a:cubicBezTo>
                  <a:cubicBezTo>
                    <a:pt x="158" y="95"/>
                    <a:pt x="95" y="153"/>
                    <a:pt x="91" y="269"/>
                  </a:cubicBezTo>
                  <a:cubicBezTo>
                    <a:pt x="86" y="404"/>
                    <a:pt x="87" y="540"/>
                    <a:pt x="92" y="675"/>
                  </a:cubicBezTo>
                  <a:cubicBezTo>
                    <a:pt x="95" y="771"/>
                    <a:pt x="159" y="835"/>
                    <a:pt x="255" y="837"/>
                  </a:cubicBezTo>
                  <a:cubicBezTo>
                    <a:pt x="400" y="841"/>
                    <a:pt x="544" y="841"/>
                    <a:pt x="689" y="838"/>
                  </a:cubicBezTo>
                  <a:cubicBezTo>
                    <a:pt x="792" y="835"/>
                    <a:pt x="855" y="773"/>
                    <a:pt x="858" y="670"/>
                  </a:cubicBezTo>
                  <a:cubicBezTo>
                    <a:pt x="863" y="529"/>
                    <a:pt x="862" y="389"/>
                    <a:pt x="858" y="248"/>
                  </a:cubicBezTo>
                  <a:cubicBezTo>
                    <a:pt x="855" y="164"/>
                    <a:pt x="796" y="103"/>
                    <a:pt x="711" y="95"/>
                  </a:cubicBezTo>
                  <a:cubicBezTo>
                    <a:pt x="634" y="87"/>
                    <a:pt x="556" y="87"/>
                    <a:pt x="478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087563" y="2746375"/>
              <a:ext cx="1843088" cy="1787525"/>
            </a:xfrm>
            <a:custGeom>
              <a:avLst/>
              <a:gdLst>
                <a:gd name="T0" fmla="*/ 244 w 490"/>
                <a:gd name="T1" fmla="*/ 475 h 475"/>
                <a:gd name="T2" fmla="*/ 1 w 490"/>
                <a:gd name="T3" fmla="*/ 238 h 475"/>
                <a:gd name="T4" fmla="*/ 246 w 490"/>
                <a:gd name="T5" fmla="*/ 0 h 475"/>
                <a:gd name="T6" fmla="*/ 489 w 490"/>
                <a:gd name="T7" fmla="*/ 237 h 475"/>
                <a:gd name="T8" fmla="*/ 244 w 490"/>
                <a:gd name="T9" fmla="*/ 475 h 475"/>
                <a:gd name="T10" fmla="*/ 243 w 490"/>
                <a:gd name="T11" fmla="*/ 391 h 475"/>
                <a:gd name="T12" fmla="*/ 403 w 490"/>
                <a:gd name="T13" fmla="*/ 236 h 475"/>
                <a:gd name="T14" fmla="*/ 245 w 490"/>
                <a:gd name="T15" fmla="*/ 84 h 475"/>
                <a:gd name="T16" fmla="*/ 87 w 490"/>
                <a:gd name="T17" fmla="*/ 239 h 475"/>
                <a:gd name="T18" fmla="*/ 243 w 490"/>
                <a:gd name="T19" fmla="*/ 3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0" h="475">
                  <a:moveTo>
                    <a:pt x="244" y="475"/>
                  </a:moveTo>
                  <a:cubicBezTo>
                    <a:pt x="109" y="475"/>
                    <a:pt x="0" y="369"/>
                    <a:pt x="1" y="238"/>
                  </a:cubicBezTo>
                  <a:cubicBezTo>
                    <a:pt x="1" y="106"/>
                    <a:pt x="111" y="0"/>
                    <a:pt x="246" y="0"/>
                  </a:cubicBezTo>
                  <a:cubicBezTo>
                    <a:pt x="380" y="0"/>
                    <a:pt x="490" y="107"/>
                    <a:pt x="489" y="237"/>
                  </a:cubicBezTo>
                  <a:cubicBezTo>
                    <a:pt x="489" y="369"/>
                    <a:pt x="379" y="475"/>
                    <a:pt x="244" y="475"/>
                  </a:cubicBezTo>
                  <a:close/>
                  <a:moveTo>
                    <a:pt x="243" y="391"/>
                  </a:moveTo>
                  <a:cubicBezTo>
                    <a:pt x="332" y="391"/>
                    <a:pt x="403" y="322"/>
                    <a:pt x="403" y="236"/>
                  </a:cubicBezTo>
                  <a:cubicBezTo>
                    <a:pt x="403" y="153"/>
                    <a:pt x="331" y="83"/>
                    <a:pt x="245" y="84"/>
                  </a:cubicBezTo>
                  <a:cubicBezTo>
                    <a:pt x="158" y="84"/>
                    <a:pt x="88" y="153"/>
                    <a:pt x="87" y="239"/>
                  </a:cubicBezTo>
                  <a:cubicBezTo>
                    <a:pt x="87" y="322"/>
                    <a:pt x="158" y="391"/>
                    <a:pt x="243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730625" y="2487613"/>
              <a:ext cx="463550" cy="450850"/>
            </a:xfrm>
            <a:custGeom>
              <a:avLst/>
              <a:gdLst>
                <a:gd name="T0" fmla="*/ 62 w 123"/>
                <a:gd name="T1" fmla="*/ 120 h 120"/>
                <a:gd name="T2" fmla="*/ 0 w 123"/>
                <a:gd name="T3" fmla="*/ 61 h 120"/>
                <a:gd name="T4" fmla="*/ 60 w 123"/>
                <a:gd name="T5" fmla="*/ 0 h 120"/>
                <a:gd name="T6" fmla="*/ 123 w 123"/>
                <a:gd name="T7" fmla="*/ 60 h 120"/>
                <a:gd name="T8" fmla="*/ 62 w 123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0">
                  <a:moveTo>
                    <a:pt x="62" y="120"/>
                  </a:moveTo>
                  <a:cubicBezTo>
                    <a:pt x="30" y="120"/>
                    <a:pt x="1" y="93"/>
                    <a:pt x="0" y="61"/>
                  </a:cubicBezTo>
                  <a:cubicBezTo>
                    <a:pt x="0" y="29"/>
                    <a:pt x="28" y="1"/>
                    <a:pt x="60" y="0"/>
                  </a:cubicBezTo>
                  <a:cubicBezTo>
                    <a:pt x="93" y="0"/>
                    <a:pt x="123" y="28"/>
                    <a:pt x="123" y="60"/>
                  </a:cubicBezTo>
                  <a:cubicBezTo>
                    <a:pt x="123" y="91"/>
                    <a:pt x="95" y="119"/>
                    <a:pt x="62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3465" y="481996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E949BB"/>
                </a:solidFill>
                <a:latin typeface="Amellinda Weddings" pitchFamily="50" charset="0"/>
              </a:rPr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616EF41-2F02-40C0-B8CE-4591E65A4CF1}"/>
              </a:ext>
            </a:extLst>
          </p:cNvPr>
          <p:cNvGrpSpPr/>
          <p:nvPr/>
        </p:nvGrpSpPr>
        <p:grpSpPr>
          <a:xfrm>
            <a:off x="922661" y="5055851"/>
            <a:ext cx="1642458" cy="773808"/>
            <a:chOff x="3186410" y="5138142"/>
            <a:chExt cx="1314870" cy="773808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5F87E02-CF50-4FD7-AD37-48A359186A69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BAF419B-3747-4754-BE67-5A11DE74C746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949BB"/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4B8B121-81C9-4670-8136-29B91F5C0054}"/>
              </a:ext>
            </a:extLst>
          </p:cNvPr>
          <p:cNvGrpSpPr/>
          <p:nvPr/>
        </p:nvGrpSpPr>
        <p:grpSpPr>
          <a:xfrm>
            <a:off x="2761741" y="5055851"/>
            <a:ext cx="1642458" cy="773808"/>
            <a:chOff x="3186410" y="5138142"/>
            <a:chExt cx="1314870" cy="773808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DDDB346-111A-4433-B49B-33E403318134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794C1EB-B732-4789-9D3B-228FA887F4BC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949BB"/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C1F23B5-1B42-49C4-AC09-B3E9CECEDBE8}"/>
              </a:ext>
            </a:extLst>
          </p:cNvPr>
          <p:cNvGrpSpPr/>
          <p:nvPr/>
        </p:nvGrpSpPr>
        <p:grpSpPr>
          <a:xfrm>
            <a:off x="4600821" y="5055851"/>
            <a:ext cx="1642458" cy="773808"/>
            <a:chOff x="3186410" y="5138142"/>
            <a:chExt cx="1314870" cy="773808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E62220F-A0F7-43BC-A0CB-4ECA091BC07E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CEF234E-E68D-40BC-BDE1-BD88BE2FE985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949BB"/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AFBB0F4-C7A7-425D-9C58-18783B6FC965}"/>
              </a:ext>
            </a:extLst>
          </p:cNvPr>
          <p:cNvSpPr txBox="1"/>
          <p:nvPr/>
        </p:nvSpPr>
        <p:spPr>
          <a:xfrm>
            <a:off x="922662" y="1622616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0898AA5-9954-4EAC-AF05-5BEA8CE5EAA3}"/>
              </a:ext>
            </a:extLst>
          </p:cNvPr>
          <p:cNvSpPr txBox="1"/>
          <p:nvPr/>
        </p:nvSpPr>
        <p:spPr>
          <a:xfrm>
            <a:off x="922661" y="2891158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668" y="1933303"/>
            <a:ext cx="5828767" cy="42245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19" y="4419161"/>
            <a:ext cx="583569" cy="49630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574" y="4419161"/>
            <a:ext cx="583569" cy="49630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41" y="4496625"/>
            <a:ext cx="583569" cy="4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="" xmlns:a16="http://schemas.microsoft.com/office/drawing/2014/main" id="{9CEC614A-517A-4CA7-B673-0BBA2DD84476}"/>
              </a:ext>
            </a:extLst>
          </p:cNvPr>
          <p:cNvSpPr txBox="1">
            <a:spLocks/>
          </p:cNvSpPr>
          <p:nvPr/>
        </p:nvSpPr>
        <p:spPr>
          <a:xfrm>
            <a:off x="887873" y="798000"/>
            <a:ext cx="3350752" cy="17355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E949BB"/>
                </a:solidFill>
                <a:latin typeface="Amellinda Weddings" pitchFamily="50" charset="0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E949BB"/>
                </a:solidFill>
                <a:latin typeface="Amellinda Weddings" pitchFamily="50" charset="0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11492B-C4E3-4166-B4D1-2FD669D7C863}"/>
              </a:ext>
            </a:extLst>
          </p:cNvPr>
          <p:cNvSpPr txBox="1"/>
          <p:nvPr/>
        </p:nvSpPr>
        <p:spPr>
          <a:xfrm>
            <a:off x="4446050" y="998156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C52C63-B6ED-44B8-A256-E29EBDB0EE5E}"/>
              </a:ext>
            </a:extLst>
          </p:cNvPr>
          <p:cNvSpPr txBox="1"/>
          <p:nvPr/>
        </p:nvSpPr>
        <p:spPr>
          <a:xfrm>
            <a:off x="4446050" y="1589560"/>
            <a:ext cx="69077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400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  <a:p>
            <a:pPr algn="just"/>
            <a:r>
              <a:rPr lang="en-US" altLang="ko-KR" sz="1400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400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  <a:p>
            <a:endParaRPr lang="en-US" altLang="ko-KR" sz="1400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  <a:p>
            <a:r>
              <a:rPr lang="en-US" altLang="ko-KR" sz="1400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62" y="2533519"/>
            <a:ext cx="2727773" cy="37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895995" y="3450190"/>
            <a:ext cx="261984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7030A0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rgbClr val="7030A0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A3A589-9E65-4EC9-88C0-4E3E85FEDB3E}"/>
              </a:ext>
            </a:extLst>
          </p:cNvPr>
          <p:cNvSpPr txBox="1"/>
          <p:nvPr/>
        </p:nvSpPr>
        <p:spPr>
          <a:xfrm>
            <a:off x="884703" y="660525"/>
            <a:ext cx="398251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867" dirty="0">
                <a:solidFill>
                  <a:srgbClr val="7030A0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5867" dirty="0">
                <a:solidFill>
                  <a:srgbClr val="7030A0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867" dirty="0">
              <a:solidFill>
                <a:srgbClr val="7030A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xmlns="" id="{0D5566DF-0892-430F-AEAD-855C43512FFA}"/>
              </a:ext>
            </a:extLst>
          </p:cNvPr>
          <p:cNvGrpSpPr/>
          <p:nvPr/>
        </p:nvGrpSpPr>
        <p:grpSpPr>
          <a:xfrm>
            <a:off x="4049813" y="1409450"/>
            <a:ext cx="3325679" cy="4108646"/>
            <a:chOff x="886442" y="1591192"/>
            <a:chExt cx="3397525" cy="47239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7030A0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21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7030A0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rgbClr val="7030A0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rgbClr val="7030A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7030A0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rgbClr val="7030A0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rgbClr val="7030A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7030A0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rgbClr val="7030A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7030A0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sp>
        <p:nvSpPr>
          <p:cNvPr id="20" name="Lágrima 19"/>
          <p:cNvSpPr/>
          <p:nvPr/>
        </p:nvSpPr>
        <p:spPr>
          <a:xfrm rot="5400000">
            <a:off x="7375492" y="2104483"/>
            <a:ext cx="4753516" cy="4753516"/>
          </a:xfrm>
          <a:prstGeom prst="teardrop">
            <a:avLst/>
          </a:prstGeom>
          <a:noFill/>
          <a:ln w="130175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384" y="3141693"/>
            <a:ext cx="2954973" cy="30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110899" y="1932293"/>
            <a:ext cx="4131945" cy="41319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13" name="Google Shape;2513;p37"/>
          <p:cNvSpPr txBox="1">
            <a:spLocks noGrp="1"/>
          </p:cNvSpPr>
          <p:nvPr>
            <p:ph type="title" idx="4294967295"/>
          </p:nvPr>
        </p:nvSpPr>
        <p:spPr>
          <a:xfrm>
            <a:off x="920750" y="247650"/>
            <a:ext cx="101695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E949BB"/>
                </a:solidFill>
                <a:latin typeface="DK Lemon Yellow Sun" panose="02000000000000000000" pitchFamily="50" charset="0"/>
              </a:rPr>
              <a:t>Table Of Contents</a:t>
            </a:r>
            <a:endParaRPr dirty="0">
              <a:solidFill>
                <a:srgbClr val="E949BB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14" name="Google Shape;2514;p37"/>
          <p:cNvSpPr txBox="1">
            <a:spLocks noGrp="1"/>
          </p:cNvSpPr>
          <p:nvPr>
            <p:ph type="title" idx="4294967295"/>
          </p:nvPr>
        </p:nvSpPr>
        <p:spPr>
          <a:xfrm>
            <a:off x="1066528" y="1747825"/>
            <a:ext cx="1101725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latin typeface="DK Lemon Yellow Sun" panose="02000000000000000000" pitchFamily="50" charset="0"/>
              </a:rPr>
              <a:t>01</a:t>
            </a:r>
            <a:endParaRPr sz="4000" dirty="0">
              <a:latin typeface="DK Lemon Yellow Sun" panose="02000000000000000000" pitchFamily="50" charset="0"/>
            </a:endParaRPr>
          </a:p>
        </p:txBody>
      </p:sp>
      <p:sp>
        <p:nvSpPr>
          <p:cNvPr id="2515" name="Google Shape;2515;p37"/>
          <p:cNvSpPr txBox="1">
            <a:spLocks noGrp="1"/>
          </p:cNvSpPr>
          <p:nvPr>
            <p:ph type="title" idx="4294967295"/>
          </p:nvPr>
        </p:nvSpPr>
        <p:spPr>
          <a:xfrm>
            <a:off x="321582" y="2332025"/>
            <a:ext cx="3676650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dirty="0">
                <a:solidFill>
                  <a:srgbClr val="E949BB"/>
                </a:solidFill>
                <a:latin typeface="DK Lemon Yellow Sun" panose="02000000000000000000" pitchFamily="50" charset="0"/>
              </a:rPr>
              <a:t>Textual History</a:t>
            </a:r>
            <a:endParaRPr sz="2800" dirty="0">
              <a:solidFill>
                <a:srgbClr val="E949BB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16" name="Google Shape;2516;p37"/>
          <p:cNvSpPr txBox="1">
            <a:spLocks noGrp="1"/>
          </p:cNvSpPr>
          <p:nvPr>
            <p:ph type="title" idx="4294967295"/>
          </p:nvPr>
        </p:nvSpPr>
        <p:spPr>
          <a:xfrm>
            <a:off x="434249" y="3041638"/>
            <a:ext cx="3454400" cy="10048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000">
                <a:solidFill>
                  <a:schemeClr val="dk1"/>
                </a:solidFill>
              </a:rPr>
              <a:t>You can describe the topic of the section here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517" name="Google Shape;2517;p37"/>
          <p:cNvSpPr txBox="1">
            <a:spLocks noGrp="1"/>
          </p:cNvSpPr>
          <p:nvPr>
            <p:ph type="title" idx="4294967295"/>
          </p:nvPr>
        </p:nvSpPr>
        <p:spPr>
          <a:xfrm>
            <a:off x="9705611" y="1699259"/>
            <a:ext cx="1101725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latin typeface="DK Lemon Yellow Sun" panose="02000000000000000000" pitchFamily="50" charset="0"/>
              </a:rPr>
              <a:t>02</a:t>
            </a:r>
            <a:endParaRPr sz="4000" dirty="0">
              <a:latin typeface="DK Lemon Yellow Sun" panose="02000000000000000000" pitchFamily="50" charset="0"/>
            </a:endParaRPr>
          </a:p>
        </p:txBody>
      </p:sp>
      <p:sp>
        <p:nvSpPr>
          <p:cNvPr id="2518" name="Google Shape;2518;p37"/>
          <p:cNvSpPr txBox="1">
            <a:spLocks noGrp="1"/>
          </p:cNvSpPr>
          <p:nvPr>
            <p:ph type="title" idx="4294967295"/>
          </p:nvPr>
        </p:nvSpPr>
        <p:spPr>
          <a:xfrm>
            <a:off x="8872945" y="2210911"/>
            <a:ext cx="3676650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>
                <a:solidFill>
                  <a:srgbClr val="E949BB"/>
                </a:solidFill>
                <a:latin typeface="DK Lemon Yellow Sun" panose="02000000000000000000" pitchFamily="50" charset="0"/>
              </a:rPr>
              <a:t>Books of the Bible</a:t>
            </a:r>
            <a:endParaRPr sz="2800">
              <a:solidFill>
                <a:srgbClr val="E949BB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19" name="Google Shape;2519;p37"/>
          <p:cNvSpPr txBox="1">
            <a:spLocks noGrp="1"/>
          </p:cNvSpPr>
          <p:nvPr>
            <p:ph type="title" idx="4294967295"/>
          </p:nvPr>
        </p:nvSpPr>
        <p:spPr>
          <a:xfrm>
            <a:off x="8872945" y="2757487"/>
            <a:ext cx="3454400" cy="10048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000" dirty="0">
                <a:solidFill>
                  <a:schemeClr val="dk1"/>
                </a:solidFill>
              </a:rPr>
              <a:t>You can describe the topic of the section here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520" name="Google Shape;2520;p37"/>
          <p:cNvSpPr txBox="1">
            <a:spLocks noGrp="1"/>
          </p:cNvSpPr>
          <p:nvPr>
            <p:ph type="title" idx="4294967295"/>
          </p:nvPr>
        </p:nvSpPr>
        <p:spPr>
          <a:xfrm>
            <a:off x="1058182" y="3883488"/>
            <a:ext cx="1101725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latin typeface="DK Lemon Yellow Sun" panose="02000000000000000000" pitchFamily="50" charset="0"/>
              </a:rPr>
              <a:t>03</a:t>
            </a:r>
            <a:endParaRPr sz="4000" dirty="0">
              <a:latin typeface="DK Lemon Yellow Sun" panose="02000000000000000000" pitchFamily="50" charset="0"/>
            </a:endParaRPr>
          </a:p>
        </p:txBody>
      </p:sp>
      <p:sp>
        <p:nvSpPr>
          <p:cNvPr id="2521" name="Google Shape;2521;p37"/>
          <p:cNvSpPr txBox="1">
            <a:spLocks noGrp="1"/>
          </p:cNvSpPr>
          <p:nvPr>
            <p:ph type="title" idx="4294967295"/>
          </p:nvPr>
        </p:nvSpPr>
        <p:spPr>
          <a:xfrm>
            <a:off x="321582" y="4351325"/>
            <a:ext cx="3676650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>
                <a:solidFill>
                  <a:srgbClr val="E949BB"/>
                </a:solidFill>
                <a:latin typeface="DK Lemon Yellow Sun" panose="02000000000000000000" pitchFamily="50" charset="0"/>
              </a:rPr>
              <a:t>Christian Bibles</a:t>
            </a:r>
            <a:endParaRPr sz="2800">
              <a:solidFill>
                <a:srgbClr val="E949BB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22" name="Google Shape;2522;p37"/>
          <p:cNvSpPr txBox="1">
            <a:spLocks noGrp="1"/>
          </p:cNvSpPr>
          <p:nvPr>
            <p:ph type="title" idx="4294967295"/>
          </p:nvPr>
        </p:nvSpPr>
        <p:spPr>
          <a:xfrm>
            <a:off x="434249" y="5059350"/>
            <a:ext cx="3454400" cy="10048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000" dirty="0">
                <a:solidFill>
                  <a:schemeClr val="dk1"/>
                </a:solidFill>
              </a:rPr>
              <a:t>You can describe the topic of the section here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523" name="Google Shape;2523;p37"/>
          <p:cNvSpPr txBox="1">
            <a:spLocks noGrp="1"/>
          </p:cNvSpPr>
          <p:nvPr>
            <p:ph type="title" idx="4294967295"/>
          </p:nvPr>
        </p:nvSpPr>
        <p:spPr>
          <a:xfrm>
            <a:off x="9609545" y="3762374"/>
            <a:ext cx="1101725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DK Lemon Yellow Sun" panose="02000000000000000000" pitchFamily="50" charset="0"/>
              </a:rPr>
              <a:t>04</a:t>
            </a:r>
            <a:endParaRPr dirty="0">
              <a:latin typeface="DK Lemon Yellow Sun" panose="02000000000000000000" pitchFamily="50" charset="0"/>
            </a:endParaRPr>
          </a:p>
        </p:txBody>
      </p:sp>
      <p:sp>
        <p:nvSpPr>
          <p:cNvPr id="2524" name="Google Shape;2524;p37"/>
          <p:cNvSpPr txBox="1">
            <a:spLocks noGrp="1"/>
          </p:cNvSpPr>
          <p:nvPr>
            <p:ph type="title" idx="4294967295"/>
          </p:nvPr>
        </p:nvSpPr>
        <p:spPr>
          <a:xfrm>
            <a:off x="8872945" y="4230211"/>
            <a:ext cx="3676650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>
                <a:solidFill>
                  <a:srgbClr val="E949BB"/>
                </a:solidFill>
                <a:latin typeface="DK Lemon Yellow Sun" panose="02000000000000000000" pitchFamily="50" charset="0"/>
              </a:rPr>
              <a:t>Biblical Studies</a:t>
            </a:r>
            <a:endParaRPr sz="2800">
              <a:solidFill>
                <a:srgbClr val="E949BB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25" name="Google Shape;2525;p37"/>
          <p:cNvSpPr txBox="1">
            <a:spLocks noGrp="1"/>
          </p:cNvSpPr>
          <p:nvPr>
            <p:ph type="title" idx="4294967295"/>
          </p:nvPr>
        </p:nvSpPr>
        <p:spPr>
          <a:xfrm>
            <a:off x="8872945" y="4775199"/>
            <a:ext cx="3454400" cy="10048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1800">
                <a:solidFill>
                  <a:schemeClr val="dk1"/>
                </a:solidFill>
              </a:rPr>
              <a:t>You can describe the topic of the section here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027" y="3458250"/>
            <a:ext cx="3000660" cy="14908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00063"/>
            <a:ext cx="11572875" cy="7254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sz="4800" b="1" dirty="0">
                <a:latin typeface="DK Lemon Yellow Sun" panose="02000000000000000000" pitchFamily="50" charset="0"/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FA7C73-F319-4332-801B-77BBC7758721}"/>
              </a:ext>
            </a:extLst>
          </p:cNvPr>
          <p:cNvGrpSpPr/>
          <p:nvPr/>
        </p:nvGrpSpPr>
        <p:grpSpPr>
          <a:xfrm>
            <a:off x="684336" y="1696186"/>
            <a:ext cx="6679611" cy="1569662"/>
            <a:chOff x="3017859" y="4190981"/>
            <a:chExt cx="1249476" cy="15696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37E3D3-C9DF-4351-BC31-2FD5984B6D6A}"/>
                </a:ext>
              </a:extLst>
            </p:cNvPr>
            <p:cNvSpPr txBox="1"/>
            <p:nvPr/>
          </p:nvSpPr>
          <p:spPr>
            <a:xfrm>
              <a:off x="3017859" y="4190981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2B83BC3-44E9-4972-B4FF-6C161A45EEE0}"/>
              </a:ext>
            </a:extLst>
          </p:cNvPr>
          <p:cNvSpPr/>
          <p:nvPr/>
        </p:nvSpPr>
        <p:spPr>
          <a:xfrm>
            <a:off x="4751637" y="4262715"/>
            <a:ext cx="693415" cy="693415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6072A5-1141-42BE-B876-57E30EDA65D5}"/>
              </a:ext>
            </a:extLst>
          </p:cNvPr>
          <p:cNvSpPr/>
          <p:nvPr/>
        </p:nvSpPr>
        <p:spPr>
          <a:xfrm>
            <a:off x="2973930" y="4262715"/>
            <a:ext cx="693415" cy="693415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3B705A-9821-429A-8B44-5AF712A11077}"/>
              </a:ext>
            </a:extLst>
          </p:cNvPr>
          <p:cNvSpPr/>
          <p:nvPr/>
        </p:nvSpPr>
        <p:spPr>
          <a:xfrm>
            <a:off x="1196224" y="4262715"/>
            <a:ext cx="693415" cy="693415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1B77E68D-DEDF-4F2C-8F6E-1503964BFFDB}"/>
              </a:ext>
            </a:extLst>
          </p:cNvPr>
          <p:cNvSpPr/>
          <p:nvPr/>
        </p:nvSpPr>
        <p:spPr>
          <a:xfrm>
            <a:off x="6529345" y="4262715"/>
            <a:ext cx="693415" cy="693415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6204593" y="5123826"/>
            <a:ext cx="1342919" cy="923330"/>
            <a:chOff x="3017859" y="4283314"/>
            <a:chExt cx="1870812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949BB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>
                  <a:solidFill>
                    <a:srgbClr val="E949BB"/>
                  </a:solidFill>
                  <a:cs typeface="Arial" pitchFamily="34" charset="0"/>
                </a:rPr>
                <a:t>Presen</a:t>
              </a:r>
              <a:r>
                <a:rPr lang="en-US" altLang="ko-KR" sz="1200" dirty="0">
                  <a:solidFill>
                    <a:srgbClr val="E949BB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949BB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949BB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4403869" y="5082174"/>
            <a:ext cx="1342919" cy="923330"/>
            <a:chOff x="3017859" y="4283314"/>
            <a:chExt cx="1870812" cy="923330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949BB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>
                  <a:solidFill>
                    <a:srgbClr val="E949BB"/>
                  </a:solidFill>
                  <a:cs typeface="Arial" pitchFamily="34" charset="0"/>
                </a:rPr>
                <a:t>Presen</a:t>
              </a:r>
              <a:r>
                <a:rPr lang="en-US" altLang="ko-KR" sz="1200" dirty="0">
                  <a:solidFill>
                    <a:srgbClr val="E949BB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949BB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949BB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2619070" y="5078934"/>
            <a:ext cx="1342919" cy="923330"/>
            <a:chOff x="3017859" y="4283314"/>
            <a:chExt cx="1870812" cy="923330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949BB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>
                  <a:solidFill>
                    <a:srgbClr val="E949BB"/>
                  </a:solidFill>
                  <a:cs typeface="Arial" pitchFamily="34" charset="0"/>
                </a:rPr>
                <a:t>Presen</a:t>
              </a:r>
              <a:r>
                <a:rPr lang="en-US" altLang="ko-KR" sz="1200" dirty="0">
                  <a:solidFill>
                    <a:srgbClr val="E949BB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949BB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949BB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814969" y="5078934"/>
            <a:ext cx="1342919" cy="923330"/>
            <a:chOff x="3017859" y="4283314"/>
            <a:chExt cx="1870812" cy="923330"/>
          </a:xfrm>
        </p:grpSpPr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949BB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>
                  <a:solidFill>
                    <a:srgbClr val="E949BB"/>
                  </a:solidFill>
                  <a:cs typeface="Arial" pitchFamily="34" charset="0"/>
                </a:rPr>
                <a:t>Presen</a:t>
              </a:r>
              <a:r>
                <a:rPr lang="en-US" altLang="ko-KR" sz="1200" dirty="0">
                  <a:solidFill>
                    <a:srgbClr val="E949BB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949BB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949BB"/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12409488" y="8337551"/>
            <a:ext cx="25400" cy="30163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728" y="1583016"/>
            <a:ext cx="4016250" cy="4893751"/>
          </a:xfrm>
          <a:prstGeom prst="rect">
            <a:avLst/>
          </a:prstGeom>
        </p:spPr>
      </p:pic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309493" y="4389900"/>
            <a:ext cx="518420" cy="524887"/>
          </a:xfrm>
          <a:custGeom>
            <a:avLst/>
            <a:gdLst>
              <a:gd name="T0" fmla="*/ 100 w 200"/>
              <a:gd name="T1" fmla="*/ 25 h 203"/>
              <a:gd name="T2" fmla="*/ 121 w 200"/>
              <a:gd name="T3" fmla="*/ 8 h 203"/>
              <a:gd name="T4" fmla="*/ 164 w 200"/>
              <a:gd name="T5" fmla="*/ 7 h 203"/>
              <a:gd name="T6" fmla="*/ 193 w 200"/>
              <a:gd name="T7" fmla="*/ 37 h 203"/>
              <a:gd name="T8" fmla="*/ 189 w 200"/>
              <a:gd name="T9" fmla="*/ 84 h 203"/>
              <a:gd name="T10" fmla="*/ 166 w 200"/>
              <a:gd name="T11" fmla="*/ 116 h 203"/>
              <a:gd name="T12" fmla="*/ 126 w 200"/>
              <a:gd name="T13" fmla="*/ 168 h 203"/>
              <a:gd name="T14" fmla="*/ 100 w 200"/>
              <a:gd name="T15" fmla="*/ 203 h 203"/>
              <a:gd name="T16" fmla="*/ 96 w 200"/>
              <a:gd name="T17" fmla="*/ 198 h 203"/>
              <a:gd name="T18" fmla="*/ 48 w 200"/>
              <a:gd name="T19" fmla="*/ 135 h 203"/>
              <a:gd name="T20" fmla="*/ 13 w 200"/>
              <a:gd name="T21" fmla="*/ 88 h 203"/>
              <a:gd name="T22" fmla="*/ 5 w 200"/>
              <a:gd name="T23" fmla="*/ 43 h 203"/>
              <a:gd name="T24" fmla="*/ 36 w 200"/>
              <a:gd name="T25" fmla="*/ 7 h 203"/>
              <a:gd name="T26" fmla="*/ 86 w 200"/>
              <a:gd name="T27" fmla="*/ 12 h 203"/>
              <a:gd name="T28" fmla="*/ 100 w 200"/>
              <a:gd name="T29" fmla="*/ 25 h 203"/>
              <a:gd name="T30" fmla="*/ 92 w 200"/>
              <a:gd name="T31" fmla="*/ 98 h 203"/>
              <a:gd name="T32" fmla="*/ 92 w 200"/>
              <a:gd name="T33" fmla="*/ 131 h 203"/>
              <a:gd name="T34" fmla="*/ 108 w 200"/>
              <a:gd name="T35" fmla="*/ 131 h 203"/>
              <a:gd name="T36" fmla="*/ 108 w 200"/>
              <a:gd name="T37" fmla="*/ 98 h 203"/>
              <a:gd name="T38" fmla="*/ 141 w 200"/>
              <a:gd name="T39" fmla="*/ 98 h 203"/>
              <a:gd name="T40" fmla="*/ 141 w 200"/>
              <a:gd name="T41" fmla="*/ 81 h 203"/>
              <a:gd name="T42" fmla="*/ 108 w 200"/>
              <a:gd name="T43" fmla="*/ 81 h 203"/>
              <a:gd name="T44" fmla="*/ 108 w 200"/>
              <a:gd name="T45" fmla="*/ 48 h 203"/>
              <a:gd name="T46" fmla="*/ 92 w 200"/>
              <a:gd name="T47" fmla="*/ 48 h 203"/>
              <a:gd name="T48" fmla="*/ 92 w 200"/>
              <a:gd name="T49" fmla="*/ 82 h 203"/>
              <a:gd name="T50" fmla="*/ 58 w 200"/>
              <a:gd name="T51" fmla="*/ 82 h 203"/>
              <a:gd name="T52" fmla="*/ 58 w 200"/>
              <a:gd name="T53" fmla="*/ 95 h 203"/>
              <a:gd name="T54" fmla="*/ 61 w 200"/>
              <a:gd name="T55" fmla="*/ 98 h 203"/>
              <a:gd name="T56" fmla="*/ 78 w 200"/>
              <a:gd name="T57" fmla="*/ 98 h 203"/>
              <a:gd name="T58" fmla="*/ 92 w 200"/>
              <a:gd name="T59" fmla="*/ 9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0" h="203">
                <a:moveTo>
                  <a:pt x="100" y="25"/>
                </a:moveTo>
                <a:cubicBezTo>
                  <a:pt x="106" y="18"/>
                  <a:pt x="113" y="12"/>
                  <a:pt x="121" y="8"/>
                </a:cubicBezTo>
                <a:cubicBezTo>
                  <a:pt x="135" y="2"/>
                  <a:pt x="150" y="2"/>
                  <a:pt x="164" y="7"/>
                </a:cubicBezTo>
                <a:cubicBezTo>
                  <a:pt x="178" y="13"/>
                  <a:pt x="188" y="23"/>
                  <a:pt x="193" y="37"/>
                </a:cubicBezTo>
                <a:cubicBezTo>
                  <a:pt x="200" y="54"/>
                  <a:pt x="198" y="69"/>
                  <a:pt x="189" y="84"/>
                </a:cubicBezTo>
                <a:cubicBezTo>
                  <a:pt x="182" y="95"/>
                  <a:pt x="174" y="105"/>
                  <a:pt x="166" y="116"/>
                </a:cubicBezTo>
                <a:cubicBezTo>
                  <a:pt x="153" y="133"/>
                  <a:pt x="139" y="151"/>
                  <a:pt x="126" y="168"/>
                </a:cubicBezTo>
                <a:cubicBezTo>
                  <a:pt x="118" y="180"/>
                  <a:pt x="109" y="191"/>
                  <a:pt x="100" y="203"/>
                </a:cubicBezTo>
                <a:cubicBezTo>
                  <a:pt x="99" y="201"/>
                  <a:pt x="97" y="200"/>
                  <a:pt x="96" y="198"/>
                </a:cubicBezTo>
                <a:cubicBezTo>
                  <a:pt x="80" y="177"/>
                  <a:pt x="64" y="156"/>
                  <a:pt x="48" y="135"/>
                </a:cubicBezTo>
                <a:cubicBezTo>
                  <a:pt x="36" y="119"/>
                  <a:pt x="24" y="104"/>
                  <a:pt x="13" y="88"/>
                </a:cubicBezTo>
                <a:cubicBezTo>
                  <a:pt x="3" y="74"/>
                  <a:pt x="0" y="59"/>
                  <a:pt x="5" y="43"/>
                </a:cubicBezTo>
                <a:cubicBezTo>
                  <a:pt x="10" y="26"/>
                  <a:pt x="20" y="14"/>
                  <a:pt x="36" y="7"/>
                </a:cubicBezTo>
                <a:cubicBezTo>
                  <a:pt x="53" y="0"/>
                  <a:pt x="70" y="2"/>
                  <a:pt x="86" y="12"/>
                </a:cubicBezTo>
                <a:cubicBezTo>
                  <a:pt x="91" y="16"/>
                  <a:pt x="95" y="20"/>
                  <a:pt x="100" y="25"/>
                </a:cubicBezTo>
                <a:close/>
                <a:moveTo>
                  <a:pt x="92" y="98"/>
                </a:moveTo>
                <a:cubicBezTo>
                  <a:pt x="92" y="109"/>
                  <a:pt x="92" y="120"/>
                  <a:pt x="92" y="131"/>
                </a:cubicBezTo>
                <a:cubicBezTo>
                  <a:pt x="98" y="131"/>
                  <a:pt x="103" y="131"/>
                  <a:pt x="108" y="131"/>
                </a:cubicBezTo>
                <a:cubicBezTo>
                  <a:pt x="108" y="120"/>
                  <a:pt x="108" y="109"/>
                  <a:pt x="108" y="98"/>
                </a:cubicBezTo>
                <a:cubicBezTo>
                  <a:pt x="119" y="98"/>
                  <a:pt x="130" y="98"/>
                  <a:pt x="141" y="98"/>
                </a:cubicBezTo>
                <a:cubicBezTo>
                  <a:pt x="141" y="92"/>
                  <a:pt x="141" y="87"/>
                  <a:pt x="141" y="81"/>
                </a:cubicBezTo>
                <a:cubicBezTo>
                  <a:pt x="130" y="81"/>
                  <a:pt x="119" y="81"/>
                  <a:pt x="108" y="81"/>
                </a:cubicBezTo>
                <a:cubicBezTo>
                  <a:pt x="108" y="70"/>
                  <a:pt x="108" y="59"/>
                  <a:pt x="108" y="48"/>
                </a:cubicBezTo>
                <a:cubicBezTo>
                  <a:pt x="103" y="48"/>
                  <a:pt x="97" y="48"/>
                  <a:pt x="92" y="48"/>
                </a:cubicBezTo>
                <a:cubicBezTo>
                  <a:pt x="92" y="59"/>
                  <a:pt x="92" y="70"/>
                  <a:pt x="92" y="82"/>
                </a:cubicBezTo>
                <a:cubicBezTo>
                  <a:pt x="80" y="82"/>
                  <a:pt x="69" y="82"/>
                  <a:pt x="58" y="82"/>
                </a:cubicBezTo>
                <a:cubicBezTo>
                  <a:pt x="58" y="86"/>
                  <a:pt x="59" y="91"/>
                  <a:pt x="58" y="95"/>
                </a:cubicBezTo>
                <a:cubicBezTo>
                  <a:pt x="58" y="97"/>
                  <a:pt x="59" y="98"/>
                  <a:pt x="61" y="98"/>
                </a:cubicBezTo>
                <a:cubicBezTo>
                  <a:pt x="67" y="98"/>
                  <a:pt x="72" y="98"/>
                  <a:pt x="78" y="98"/>
                </a:cubicBezTo>
                <a:cubicBezTo>
                  <a:pt x="82" y="98"/>
                  <a:pt x="87" y="98"/>
                  <a:pt x="92" y="98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3061427" y="4346978"/>
            <a:ext cx="518420" cy="524887"/>
          </a:xfrm>
          <a:custGeom>
            <a:avLst/>
            <a:gdLst>
              <a:gd name="T0" fmla="*/ 100 w 200"/>
              <a:gd name="T1" fmla="*/ 25 h 203"/>
              <a:gd name="T2" fmla="*/ 121 w 200"/>
              <a:gd name="T3" fmla="*/ 8 h 203"/>
              <a:gd name="T4" fmla="*/ 164 w 200"/>
              <a:gd name="T5" fmla="*/ 7 h 203"/>
              <a:gd name="T6" fmla="*/ 193 w 200"/>
              <a:gd name="T7" fmla="*/ 37 h 203"/>
              <a:gd name="T8" fmla="*/ 189 w 200"/>
              <a:gd name="T9" fmla="*/ 84 h 203"/>
              <a:gd name="T10" fmla="*/ 166 w 200"/>
              <a:gd name="T11" fmla="*/ 116 h 203"/>
              <a:gd name="T12" fmla="*/ 126 w 200"/>
              <a:gd name="T13" fmla="*/ 168 h 203"/>
              <a:gd name="T14" fmla="*/ 100 w 200"/>
              <a:gd name="T15" fmla="*/ 203 h 203"/>
              <a:gd name="T16" fmla="*/ 96 w 200"/>
              <a:gd name="T17" fmla="*/ 198 h 203"/>
              <a:gd name="T18" fmla="*/ 48 w 200"/>
              <a:gd name="T19" fmla="*/ 135 h 203"/>
              <a:gd name="T20" fmla="*/ 13 w 200"/>
              <a:gd name="T21" fmla="*/ 88 h 203"/>
              <a:gd name="T22" fmla="*/ 5 w 200"/>
              <a:gd name="T23" fmla="*/ 43 h 203"/>
              <a:gd name="T24" fmla="*/ 36 w 200"/>
              <a:gd name="T25" fmla="*/ 7 h 203"/>
              <a:gd name="T26" fmla="*/ 86 w 200"/>
              <a:gd name="T27" fmla="*/ 12 h 203"/>
              <a:gd name="T28" fmla="*/ 100 w 200"/>
              <a:gd name="T29" fmla="*/ 25 h 203"/>
              <a:gd name="T30" fmla="*/ 92 w 200"/>
              <a:gd name="T31" fmla="*/ 98 h 203"/>
              <a:gd name="T32" fmla="*/ 92 w 200"/>
              <a:gd name="T33" fmla="*/ 131 h 203"/>
              <a:gd name="T34" fmla="*/ 108 w 200"/>
              <a:gd name="T35" fmla="*/ 131 h 203"/>
              <a:gd name="T36" fmla="*/ 108 w 200"/>
              <a:gd name="T37" fmla="*/ 98 h 203"/>
              <a:gd name="T38" fmla="*/ 141 w 200"/>
              <a:gd name="T39" fmla="*/ 98 h 203"/>
              <a:gd name="T40" fmla="*/ 141 w 200"/>
              <a:gd name="T41" fmla="*/ 81 h 203"/>
              <a:gd name="T42" fmla="*/ 108 w 200"/>
              <a:gd name="T43" fmla="*/ 81 h 203"/>
              <a:gd name="T44" fmla="*/ 108 w 200"/>
              <a:gd name="T45" fmla="*/ 48 h 203"/>
              <a:gd name="T46" fmla="*/ 92 w 200"/>
              <a:gd name="T47" fmla="*/ 48 h 203"/>
              <a:gd name="T48" fmla="*/ 92 w 200"/>
              <a:gd name="T49" fmla="*/ 82 h 203"/>
              <a:gd name="T50" fmla="*/ 58 w 200"/>
              <a:gd name="T51" fmla="*/ 82 h 203"/>
              <a:gd name="T52" fmla="*/ 58 w 200"/>
              <a:gd name="T53" fmla="*/ 95 h 203"/>
              <a:gd name="T54" fmla="*/ 61 w 200"/>
              <a:gd name="T55" fmla="*/ 98 h 203"/>
              <a:gd name="T56" fmla="*/ 78 w 200"/>
              <a:gd name="T57" fmla="*/ 98 h 203"/>
              <a:gd name="T58" fmla="*/ 92 w 200"/>
              <a:gd name="T59" fmla="*/ 9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0" h="203">
                <a:moveTo>
                  <a:pt x="100" y="25"/>
                </a:moveTo>
                <a:cubicBezTo>
                  <a:pt x="106" y="18"/>
                  <a:pt x="113" y="12"/>
                  <a:pt x="121" y="8"/>
                </a:cubicBezTo>
                <a:cubicBezTo>
                  <a:pt x="135" y="2"/>
                  <a:pt x="150" y="2"/>
                  <a:pt x="164" y="7"/>
                </a:cubicBezTo>
                <a:cubicBezTo>
                  <a:pt x="178" y="13"/>
                  <a:pt x="188" y="23"/>
                  <a:pt x="193" y="37"/>
                </a:cubicBezTo>
                <a:cubicBezTo>
                  <a:pt x="200" y="54"/>
                  <a:pt x="198" y="69"/>
                  <a:pt x="189" y="84"/>
                </a:cubicBezTo>
                <a:cubicBezTo>
                  <a:pt x="182" y="95"/>
                  <a:pt x="174" y="105"/>
                  <a:pt x="166" y="116"/>
                </a:cubicBezTo>
                <a:cubicBezTo>
                  <a:pt x="153" y="133"/>
                  <a:pt x="139" y="151"/>
                  <a:pt x="126" y="168"/>
                </a:cubicBezTo>
                <a:cubicBezTo>
                  <a:pt x="118" y="180"/>
                  <a:pt x="109" y="191"/>
                  <a:pt x="100" y="203"/>
                </a:cubicBezTo>
                <a:cubicBezTo>
                  <a:pt x="99" y="201"/>
                  <a:pt x="97" y="200"/>
                  <a:pt x="96" y="198"/>
                </a:cubicBezTo>
                <a:cubicBezTo>
                  <a:pt x="80" y="177"/>
                  <a:pt x="64" y="156"/>
                  <a:pt x="48" y="135"/>
                </a:cubicBezTo>
                <a:cubicBezTo>
                  <a:pt x="36" y="119"/>
                  <a:pt x="24" y="104"/>
                  <a:pt x="13" y="88"/>
                </a:cubicBezTo>
                <a:cubicBezTo>
                  <a:pt x="3" y="74"/>
                  <a:pt x="0" y="59"/>
                  <a:pt x="5" y="43"/>
                </a:cubicBezTo>
                <a:cubicBezTo>
                  <a:pt x="10" y="26"/>
                  <a:pt x="20" y="14"/>
                  <a:pt x="36" y="7"/>
                </a:cubicBezTo>
                <a:cubicBezTo>
                  <a:pt x="53" y="0"/>
                  <a:pt x="70" y="2"/>
                  <a:pt x="86" y="12"/>
                </a:cubicBezTo>
                <a:cubicBezTo>
                  <a:pt x="91" y="16"/>
                  <a:pt x="95" y="20"/>
                  <a:pt x="100" y="25"/>
                </a:cubicBezTo>
                <a:close/>
                <a:moveTo>
                  <a:pt x="92" y="98"/>
                </a:moveTo>
                <a:cubicBezTo>
                  <a:pt x="92" y="109"/>
                  <a:pt x="92" y="120"/>
                  <a:pt x="92" y="131"/>
                </a:cubicBezTo>
                <a:cubicBezTo>
                  <a:pt x="98" y="131"/>
                  <a:pt x="103" y="131"/>
                  <a:pt x="108" y="131"/>
                </a:cubicBezTo>
                <a:cubicBezTo>
                  <a:pt x="108" y="120"/>
                  <a:pt x="108" y="109"/>
                  <a:pt x="108" y="98"/>
                </a:cubicBezTo>
                <a:cubicBezTo>
                  <a:pt x="119" y="98"/>
                  <a:pt x="130" y="98"/>
                  <a:pt x="141" y="98"/>
                </a:cubicBezTo>
                <a:cubicBezTo>
                  <a:pt x="141" y="92"/>
                  <a:pt x="141" y="87"/>
                  <a:pt x="141" y="81"/>
                </a:cubicBezTo>
                <a:cubicBezTo>
                  <a:pt x="130" y="81"/>
                  <a:pt x="119" y="81"/>
                  <a:pt x="108" y="81"/>
                </a:cubicBezTo>
                <a:cubicBezTo>
                  <a:pt x="108" y="70"/>
                  <a:pt x="108" y="59"/>
                  <a:pt x="108" y="48"/>
                </a:cubicBezTo>
                <a:cubicBezTo>
                  <a:pt x="103" y="48"/>
                  <a:pt x="97" y="48"/>
                  <a:pt x="92" y="48"/>
                </a:cubicBezTo>
                <a:cubicBezTo>
                  <a:pt x="92" y="59"/>
                  <a:pt x="92" y="70"/>
                  <a:pt x="92" y="82"/>
                </a:cubicBezTo>
                <a:cubicBezTo>
                  <a:pt x="80" y="82"/>
                  <a:pt x="69" y="82"/>
                  <a:pt x="58" y="82"/>
                </a:cubicBezTo>
                <a:cubicBezTo>
                  <a:pt x="58" y="86"/>
                  <a:pt x="59" y="91"/>
                  <a:pt x="58" y="95"/>
                </a:cubicBezTo>
                <a:cubicBezTo>
                  <a:pt x="58" y="97"/>
                  <a:pt x="59" y="98"/>
                  <a:pt x="61" y="98"/>
                </a:cubicBezTo>
                <a:cubicBezTo>
                  <a:pt x="67" y="98"/>
                  <a:pt x="72" y="98"/>
                  <a:pt x="78" y="98"/>
                </a:cubicBezTo>
                <a:cubicBezTo>
                  <a:pt x="82" y="98"/>
                  <a:pt x="87" y="98"/>
                  <a:pt x="92" y="98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4864906" y="4365262"/>
            <a:ext cx="518420" cy="524887"/>
          </a:xfrm>
          <a:custGeom>
            <a:avLst/>
            <a:gdLst>
              <a:gd name="T0" fmla="*/ 100 w 200"/>
              <a:gd name="T1" fmla="*/ 25 h 203"/>
              <a:gd name="T2" fmla="*/ 121 w 200"/>
              <a:gd name="T3" fmla="*/ 8 h 203"/>
              <a:gd name="T4" fmla="*/ 164 w 200"/>
              <a:gd name="T5" fmla="*/ 7 h 203"/>
              <a:gd name="T6" fmla="*/ 193 w 200"/>
              <a:gd name="T7" fmla="*/ 37 h 203"/>
              <a:gd name="T8" fmla="*/ 189 w 200"/>
              <a:gd name="T9" fmla="*/ 84 h 203"/>
              <a:gd name="T10" fmla="*/ 166 w 200"/>
              <a:gd name="T11" fmla="*/ 116 h 203"/>
              <a:gd name="T12" fmla="*/ 126 w 200"/>
              <a:gd name="T13" fmla="*/ 168 h 203"/>
              <a:gd name="T14" fmla="*/ 100 w 200"/>
              <a:gd name="T15" fmla="*/ 203 h 203"/>
              <a:gd name="T16" fmla="*/ 96 w 200"/>
              <a:gd name="T17" fmla="*/ 198 h 203"/>
              <a:gd name="T18" fmla="*/ 48 w 200"/>
              <a:gd name="T19" fmla="*/ 135 h 203"/>
              <a:gd name="T20" fmla="*/ 13 w 200"/>
              <a:gd name="T21" fmla="*/ 88 h 203"/>
              <a:gd name="T22" fmla="*/ 5 w 200"/>
              <a:gd name="T23" fmla="*/ 43 h 203"/>
              <a:gd name="T24" fmla="*/ 36 w 200"/>
              <a:gd name="T25" fmla="*/ 7 h 203"/>
              <a:gd name="T26" fmla="*/ 86 w 200"/>
              <a:gd name="T27" fmla="*/ 12 h 203"/>
              <a:gd name="T28" fmla="*/ 100 w 200"/>
              <a:gd name="T29" fmla="*/ 25 h 203"/>
              <a:gd name="T30" fmla="*/ 92 w 200"/>
              <a:gd name="T31" fmla="*/ 98 h 203"/>
              <a:gd name="T32" fmla="*/ 92 w 200"/>
              <a:gd name="T33" fmla="*/ 131 h 203"/>
              <a:gd name="T34" fmla="*/ 108 w 200"/>
              <a:gd name="T35" fmla="*/ 131 h 203"/>
              <a:gd name="T36" fmla="*/ 108 w 200"/>
              <a:gd name="T37" fmla="*/ 98 h 203"/>
              <a:gd name="T38" fmla="*/ 141 w 200"/>
              <a:gd name="T39" fmla="*/ 98 h 203"/>
              <a:gd name="T40" fmla="*/ 141 w 200"/>
              <a:gd name="T41" fmla="*/ 81 h 203"/>
              <a:gd name="T42" fmla="*/ 108 w 200"/>
              <a:gd name="T43" fmla="*/ 81 h 203"/>
              <a:gd name="T44" fmla="*/ 108 w 200"/>
              <a:gd name="T45" fmla="*/ 48 h 203"/>
              <a:gd name="T46" fmla="*/ 92 w 200"/>
              <a:gd name="T47" fmla="*/ 48 h 203"/>
              <a:gd name="T48" fmla="*/ 92 w 200"/>
              <a:gd name="T49" fmla="*/ 82 h 203"/>
              <a:gd name="T50" fmla="*/ 58 w 200"/>
              <a:gd name="T51" fmla="*/ 82 h 203"/>
              <a:gd name="T52" fmla="*/ 58 w 200"/>
              <a:gd name="T53" fmla="*/ 95 h 203"/>
              <a:gd name="T54" fmla="*/ 61 w 200"/>
              <a:gd name="T55" fmla="*/ 98 h 203"/>
              <a:gd name="T56" fmla="*/ 78 w 200"/>
              <a:gd name="T57" fmla="*/ 98 h 203"/>
              <a:gd name="T58" fmla="*/ 92 w 200"/>
              <a:gd name="T59" fmla="*/ 9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0" h="203">
                <a:moveTo>
                  <a:pt x="100" y="25"/>
                </a:moveTo>
                <a:cubicBezTo>
                  <a:pt x="106" y="18"/>
                  <a:pt x="113" y="12"/>
                  <a:pt x="121" y="8"/>
                </a:cubicBezTo>
                <a:cubicBezTo>
                  <a:pt x="135" y="2"/>
                  <a:pt x="150" y="2"/>
                  <a:pt x="164" y="7"/>
                </a:cubicBezTo>
                <a:cubicBezTo>
                  <a:pt x="178" y="13"/>
                  <a:pt x="188" y="23"/>
                  <a:pt x="193" y="37"/>
                </a:cubicBezTo>
                <a:cubicBezTo>
                  <a:pt x="200" y="54"/>
                  <a:pt x="198" y="69"/>
                  <a:pt x="189" y="84"/>
                </a:cubicBezTo>
                <a:cubicBezTo>
                  <a:pt x="182" y="95"/>
                  <a:pt x="174" y="105"/>
                  <a:pt x="166" y="116"/>
                </a:cubicBezTo>
                <a:cubicBezTo>
                  <a:pt x="153" y="133"/>
                  <a:pt x="139" y="151"/>
                  <a:pt x="126" y="168"/>
                </a:cubicBezTo>
                <a:cubicBezTo>
                  <a:pt x="118" y="180"/>
                  <a:pt x="109" y="191"/>
                  <a:pt x="100" y="203"/>
                </a:cubicBezTo>
                <a:cubicBezTo>
                  <a:pt x="99" y="201"/>
                  <a:pt x="97" y="200"/>
                  <a:pt x="96" y="198"/>
                </a:cubicBezTo>
                <a:cubicBezTo>
                  <a:pt x="80" y="177"/>
                  <a:pt x="64" y="156"/>
                  <a:pt x="48" y="135"/>
                </a:cubicBezTo>
                <a:cubicBezTo>
                  <a:pt x="36" y="119"/>
                  <a:pt x="24" y="104"/>
                  <a:pt x="13" y="88"/>
                </a:cubicBezTo>
                <a:cubicBezTo>
                  <a:pt x="3" y="74"/>
                  <a:pt x="0" y="59"/>
                  <a:pt x="5" y="43"/>
                </a:cubicBezTo>
                <a:cubicBezTo>
                  <a:pt x="10" y="26"/>
                  <a:pt x="20" y="14"/>
                  <a:pt x="36" y="7"/>
                </a:cubicBezTo>
                <a:cubicBezTo>
                  <a:pt x="53" y="0"/>
                  <a:pt x="70" y="2"/>
                  <a:pt x="86" y="12"/>
                </a:cubicBezTo>
                <a:cubicBezTo>
                  <a:pt x="91" y="16"/>
                  <a:pt x="95" y="20"/>
                  <a:pt x="100" y="25"/>
                </a:cubicBezTo>
                <a:close/>
                <a:moveTo>
                  <a:pt x="92" y="98"/>
                </a:moveTo>
                <a:cubicBezTo>
                  <a:pt x="92" y="109"/>
                  <a:pt x="92" y="120"/>
                  <a:pt x="92" y="131"/>
                </a:cubicBezTo>
                <a:cubicBezTo>
                  <a:pt x="98" y="131"/>
                  <a:pt x="103" y="131"/>
                  <a:pt x="108" y="131"/>
                </a:cubicBezTo>
                <a:cubicBezTo>
                  <a:pt x="108" y="120"/>
                  <a:pt x="108" y="109"/>
                  <a:pt x="108" y="98"/>
                </a:cubicBezTo>
                <a:cubicBezTo>
                  <a:pt x="119" y="98"/>
                  <a:pt x="130" y="98"/>
                  <a:pt x="141" y="98"/>
                </a:cubicBezTo>
                <a:cubicBezTo>
                  <a:pt x="141" y="92"/>
                  <a:pt x="141" y="87"/>
                  <a:pt x="141" y="81"/>
                </a:cubicBezTo>
                <a:cubicBezTo>
                  <a:pt x="130" y="81"/>
                  <a:pt x="119" y="81"/>
                  <a:pt x="108" y="81"/>
                </a:cubicBezTo>
                <a:cubicBezTo>
                  <a:pt x="108" y="70"/>
                  <a:pt x="108" y="59"/>
                  <a:pt x="108" y="48"/>
                </a:cubicBezTo>
                <a:cubicBezTo>
                  <a:pt x="103" y="48"/>
                  <a:pt x="97" y="48"/>
                  <a:pt x="92" y="48"/>
                </a:cubicBezTo>
                <a:cubicBezTo>
                  <a:pt x="92" y="59"/>
                  <a:pt x="92" y="70"/>
                  <a:pt x="92" y="82"/>
                </a:cubicBezTo>
                <a:cubicBezTo>
                  <a:pt x="80" y="82"/>
                  <a:pt x="69" y="82"/>
                  <a:pt x="58" y="82"/>
                </a:cubicBezTo>
                <a:cubicBezTo>
                  <a:pt x="58" y="86"/>
                  <a:pt x="59" y="91"/>
                  <a:pt x="58" y="95"/>
                </a:cubicBezTo>
                <a:cubicBezTo>
                  <a:pt x="58" y="97"/>
                  <a:pt x="59" y="98"/>
                  <a:pt x="61" y="98"/>
                </a:cubicBezTo>
                <a:cubicBezTo>
                  <a:pt x="67" y="98"/>
                  <a:pt x="72" y="98"/>
                  <a:pt x="78" y="98"/>
                </a:cubicBezTo>
                <a:cubicBezTo>
                  <a:pt x="82" y="98"/>
                  <a:pt x="87" y="98"/>
                  <a:pt x="92" y="98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6642614" y="4400886"/>
            <a:ext cx="518420" cy="524887"/>
          </a:xfrm>
          <a:custGeom>
            <a:avLst/>
            <a:gdLst>
              <a:gd name="T0" fmla="*/ 100 w 200"/>
              <a:gd name="T1" fmla="*/ 25 h 203"/>
              <a:gd name="T2" fmla="*/ 121 w 200"/>
              <a:gd name="T3" fmla="*/ 8 h 203"/>
              <a:gd name="T4" fmla="*/ 164 w 200"/>
              <a:gd name="T5" fmla="*/ 7 h 203"/>
              <a:gd name="T6" fmla="*/ 193 w 200"/>
              <a:gd name="T7" fmla="*/ 37 h 203"/>
              <a:gd name="T8" fmla="*/ 189 w 200"/>
              <a:gd name="T9" fmla="*/ 84 h 203"/>
              <a:gd name="T10" fmla="*/ 166 w 200"/>
              <a:gd name="T11" fmla="*/ 116 h 203"/>
              <a:gd name="T12" fmla="*/ 126 w 200"/>
              <a:gd name="T13" fmla="*/ 168 h 203"/>
              <a:gd name="T14" fmla="*/ 100 w 200"/>
              <a:gd name="T15" fmla="*/ 203 h 203"/>
              <a:gd name="T16" fmla="*/ 96 w 200"/>
              <a:gd name="T17" fmla="*/ 198 h 203"/>
              <a:gd name="T18" fmla="*/ 48 w 200"/>
              <a:gd name="T19" fmla="*/ 135 h 203"/>
              <a:gd name="T20" fmla="*/ 13 w 200"/>
              <a:gd name="T21" fmla="*/ 88 h 203"/>
              <a:gd name="T22" fmla="*/ 5 w 200"/>
              <a:gd name="T23" fmla="*/ 43 h 203"/>
              <a:gd name="T24" fmla="*/ 36 w 200"/>
              <a:gd name="T25" fmla="*/ 7 h 203"/>
              <a:gd name="T26" fmla="*/ 86 w 200"/>
              <a:gd name="T27" fmla="*/ 12 h 203"/>
              <a:gd name="T28" fmla="*/ 100 w 200"/>
              <a:gd name="T29" fmla="*/ 25 h 203"/>
              <a:gd name="T30" fmla="*/ 92 w 200"/>
              <a:gd name="T31" fmla="*/ 98 h 203"/>
              <a:gd name="T32" fmla="*/ 92 w 200"/>
              <a:gd name="T33" fmla="*/ 131 h 203"/>
              <a:gd name="T34" fmla="*/ 108 w 200"/>
              <a:gd name="T35" fmla="*/ 131 h 203"/>
              <a:gd name="T36" fmla="*/ 108 w 200"/>
              <a:gd name="T37" fmla="*/ 98 h 203"/>
              <a:gd name="T38" fmla="*/ 141 w 200"/>
              <a:gd name="T39" fmla="*/ 98 h 203"/>
              <a:gd name="T40" fmla="*/ 141 w 200"/>
              <a:gd name="T41" fmla="*/ 81 h 203"/>
              <a:gd name="T42" fmla="*/ 108 w 200"/>
              <a:gd name="T43" fmla="*/ 81 h 203"/>
              <a:gd name="T44" fmla="*/ 108 w 200"/>
              <a:gd name="T45" fmla="*/ 48 h 203"/>
              <a:gd name="T46" fmla="*/ 92 w 200"/>
              <a:gd name="T47" fmla="*/ 48 h 203"/>
              <a:gd name="T48" fmla="*/ 92 w 200"/>
              <a:gd name="T49" fmla="*/ 82 h 203"/>
              <a:gd name="T50" fmla="*/ 58 w 200"/>
              <a:gd name="T51" fmla="*/ 82 h 203"/>
              <a:gd name="T52" fmla="*/ 58 w 200"/>
              <a:gd name="T53" fmla="*/ 95 h 203"/>
              <a:gd name="T54" fmla="*/ 61 w 200"/>
              <a:gd name="T55" fmla="*/ 98 h 203"/>
              <a:gd name="T56" fmla="*/ 78 w 200"/>
              <a:gd name="T57" fmla="*/ 98 h 203"/>
              <a:gd name="T58" fmla="*/ 92 w 200"/>
              <a:gd name="T59" fmla="*/ 9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0" h="203">
                <a:moveTo>
                  <a:pt x="100" y="25"/>
                </a:moveTo>
                <a:cubicBezTo>
                  <a:pt x="106" y="18"/>
                  <a:pt x="113" y="12"/>
                  <a:pt x="121" y="8"/>
                </a:cubicBezTo>
                <a:cubicBezTo>
                  <a:pt x="135" y="2"/>
                  <a:pt x="150" y="2"/>
                  <a:pt x="164" y="7"/>
                </a:cubicBezTo>
                <a:cubicBezTo>
                  <a:pt x="178" y="13"/>
                  <a:pt x="188" y="23"/>
                  <a:pt x="193" y="37"/>
                </a:cubicBezTo>
                <a:cubicBezTo>
                  <a:pt x="200" y="54"/>
                  <a:pt x="198" y="69"/>
                  <a:pt x="189" y="84"/>
                </a:cubicBezTo>
                <a:cubicBezTo>
                  <a:pt x="182" y="95"/>
                  <a:pt x="174" y="105"/>
                  <a:pt x="166" y="116"/>
                </a:cubicBezTo>
                <a:cubicBezTo>
                  <a:pt x="153" y="133"/>
                  <a:pt x="139" y="151"/>
                  <a:pt x="126" y="168"/>
                </a:cubicBezTo>
                <a:cubicBezTo>
                  <a:pt x="118" y="180"/>
                  <a:pt x="109" y="191"/>
                  <a:pt x="100" y="203"/>
                </a:cubicBezTo>
                <a:cubicBezTo>
                  <a:pt x="99" y="201"/>
                  <a:pt x="97" y="200"/>
                  <a:pt x="96" y="198"/>
                </a:cubicBezTo>
                <a:cubicBezTo>
                  <a:pt x="80" y="177"/>
                  <a:pt x="64" y="156"/>
                  <a:pt x="48" y="135"/>
                </a:cubicBezTo>
                <a:cubicBezTo>
                  <a:pt x="36" y="119"/>
                  <a:pt x="24" y="104"/>
                  <a:pt x="13" y="88"/>
                </a:cubicBezTo>
                <a:cubicBezTo>
                  <a:pt x="3" y="74"/>
                  <a:pt x="0" y="59"/>
                  <a:pt x="5" y="43"/>
                </a:cubicBezTo>
                <a:cubicBezTo>
                  <a:pt x="10" y="26"/>
                  <a:pt x="20" y="14"/>
                  <a:pt x="36" y="7"/>
                </a:cubicBezTo>
                <a:cubicBezTo>
                  <a:pt x="53" y="0"/>
                  <a:pt x="70" y="2"/>
                  <a:pt x="86" y="12"/>
                </a:cubicBezTo>
                <a:cubicBezTo>
                  <a:pt x="91" y="16"/>
                  <a:pt x="95" y="20"/>
                  <a:pt x="100" y="25"/>
                </a:cubicBezTo>
                <a:close/>
                <a:moveTo>
                  <a:pt x="92" y="98"/>
                </a:moveTo>
                <a:cubicBezTo>
                  <a:pt x="92" y="109"/>
                  <a:pt x="92" y="120"/>
                  <a:pt x="92" y="131"/>
                </a:cubicBezTo>
                <a:cubicBezTo>
                  <a:pt x="98" y="131"/>
                  <a:pt x="103" y="131"/>
                  <a:pt x="108" y="131"/>
                </a:cubicBezTo>
                <a:cubicBezTo>
                  <a:pt x="108" y="120"/>
                  <a:pt x="108" y="109"/>
                  <a:pt x="108" y="98"/>
                </a:cubicBezTo>
                <a:cubicBezTo>
                  <a:pt x="119" y="98"/>
                  <a:pt x="130" y="98"/>
                  <a:pt x="141" y="98"/>
                </a:cubicBezTo>
                <a:cubicBezTo>
                  <a:pt x="141" y="92"/>
                  <a:pt x="141" y="87"/>
                  <a:pt x="141" y="81"/>
                </a:cubicBezTo>
                <a:cubicBezTo>
                  <a:pt x="130" y="81"/>
                  <a:pt x="119" y="81"/>
                  <a:pt x="108" y="81"/>
                </a:cubicBezTo>
                <a:cubicBezTo>
                  <a:pt x="108" y="70"/>
                  <a:pt x="108" y="59"/>
                  <a:pt x="108" y="48"/>
                </a:cubicBezTo>
                <a:cubicBezTo>
                  <a:pt x="103" y="48"/>
                  <a:pt x="97" y="48"/>
                  <a:pt x="92" y="48"/>
                </a:cubicBezTo>
                <a:cubicBezTo>
                  <a:pt x="92" y="59"/>
                  <a:pt x="92" y="70"/>
                  <a:pt x="92" y="82"/>
                </a:cubicBezTo>
                <a:cubicBezTo>
                  <a:pt x="80" y="82"/>
                  <a:pt x="69" y="82"/>
                  <a:pt x="58" y="82"/>
                </a:cubicBezTo>
                <a:cubicBezTo>
                  <a:pt x="58" y="86"/>
                  <a:pt x="59" y="91"/>
                  <a:pt x="58" y="95"/>
                </a:cubicBezTo>
                <a:cubicBezTo>
                  <a:pt x="58" y="97"/>
                  <a:pt x="59" y="98"/>
                  <a:pt x="61" y="98"/>
                </a:cubicBezTo>
                <a:cubicBezTo>
                  <a:pt x="67" y="98"/>
                  <a:pt x="72" y="98"/>
                  <a:pt x="78" y="98"/>
                </a:cubicBezTo>
                <a:cubicBezTo>
                  <a:pt x="82" y="98"/>
                  <a:pt x="87" y="98"/>
                  <a:pt x="92" y="98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Google Shape;7182;p60"/>
          <p:cNvSpPr txBox="1">
            <a:spLocks noGrp="1"/>
          </p:cNvSpPr>
          <p:nvPr>
            <p:ph type="body" idx="1"/>
          </p:nvPr>
        </p:nvSpPr>
        <p:spPr>
          <a:xfrm>
            <a:off x="7265326" y="4095065"/>
            <a:ext cx="3767600" cy="6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/>
              <a:t>Les grands chiffres attirent l'attention de votre public</a:t>
            </a:r>
            <a:endParaRPr/>
          </a:p>
        </p:txBody>
      </p:sp>
      <p:sp>
        <p:nvSpPr>
          <p:cNvPr id="7183" name="Google Shape;7183;p60"/>
          <p:cNvSpPr txBox="1">
            <a:spLocks noGrp="1"/>
          </p:cNvSpPr>
          <p:nvPr>
            <p:ph type="title"/>
          </p:nvPr>
        </p:nvSpPr>
        <p:spPr>
          <a:xfrm>
            <a:off x="6579326" y="2124233"/>
            <a:ext cx="5139600" cy="19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1M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1045029" y="300445"/>
            <a:ext cx="5891348" cy="5930537"/>
          </a:xfrm>
          <a:prstGeom prst="rect">
            <a:avLst/>
          </a:pr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190" name="Grupo 7189"/>
          <p:cNvGrpSpPr/>
          <p:nvPr/>
        </p:nvGrpSpPr>
        <p:grpSpPr>
          <a:xfrm>
            <a:off x="2200275" y="1263650"/>
            <a:ext cx="3216276" cy="4983163"/>
            <a:chOff x="2200275" y="1263650"/>
            <a:chExt cx="3216276" cy="49831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613150" y="2570163"/>
              <a:ext cx="1395413" cy="1643063"/>
            </a:xfrm>
            <a:custGeom>
              <a:avLst/>
              <a:gdLst>
                <a:gd name="T0" fmla="*/ 23 w 178"/>
                <a:gd name="T1" fmla="*/ 106 h 210"/>
                <a:gd name="T2" fmla="*/ 40 w 178"/>
                <a:gd name="T3" fmla="*/ 129 h 210"/>
                <a:gd name="T4" fmla="*/ 24 w 178"/>
                <a:gd name="T5" fmla="*/ 141 h 210"/>
                <a:gd name="T6" fmla="*/ 4 w 178"/>
                <a:gd name="T7" fmla="*/ 136 h 210"/>
                <a:gd name="T8" fmla="*/ 11 w 178"/>
                <a:gd name="T9" fmla="*/ 105 h 210"/>
                <a:gd name="T10" fmla="*/ 7 w 178"/>
                <a:gd name="T11" fmla="*/ 104 h 210"/>
                <a:gd name="T12" fmla="*/ 6 w 178"/>
                <a:gd name="T13" fmla="*/ 97 h 210"/>
                <a:gd name="T14" fmla="*/ 9 w 178"/>
                <a:gd name="T15" fmla="*/ 76 h 210"/>
                <a:gd name="T16" fmla="*/ 2 w 178"/>
                <a:gd name="T17" fmla="*/ 66 h 210"/>
                <a:gd name="T18" fmla="*/ 28 w 178"/>
                <a:gd name="T19" fmla="*/ 11 h 210"/>
                <a:gd name="T20" fmla="*/ 38 w 178"/>
                <a:gd name="T21" fmla="*/ 8 h 210"/>
                <a:gd name="T22" fmla="*/ 62 w 178"/>
                <a:gd name="T23" fmla="*/ 1 h 210"/>
                <a:gd name="T24" fmla="*/ 142 w 178"/>
                <a:gd name="T25" fmla="*/ 80 h 210"/>
                <a:gd name="T26" fmla="*/ 156 w 178"/>
                <a:gd name="T27" fmla="*/ 102 h 210"/>
                <a:gd name="T28" fmla="*/ 140 w 178"/>
                <a:gd name="T29" fmla="*/ 96 h 210"/>
                <a:gd name="T30" fmla="*/ 153 w 178"/>
                <a:gd name="T31" fmla="*/ 110 h 210"/>
                <a:gd name="T32" fmla="*/ 173 w 178"/>
                <a:gd name="T33" fmla="*/ 138 h 210"/>
                <a:gd name="T34" fmla="*/ 174 w 178"/>
                <a:gd name="T35" fmla="*/ 144 h 210"/>
                <a:gd name="T36" fmla="*/ 152 w 178"/>
                <a:gd name="T37" fmla="*/ 138 h 210"/>
                <a:gd name="T38" fmla="*/ 154 w 178"/>
                <a:gd name="T39" fmla="*/ 149 h 210"/>
                <a:gd name="T40" fmla="*/ 150 w 178"/>
                <a:gd name="T41" fmla="*/ 193 h 210"/>
                <a:gd name="T42" fmla="*/ 141 w 178"/>
                <a:gd name="T43" fmla="*/ 188 h 210"/>
                <a:gd name="T44" fmla="*/ 142 w 178"/>
                <a:gd name="T45" fmla="*/ 191 h 210"/>
                <a:gd name="T46" fmla="*/ 144 w 178"/>
                <a:gd name="T47" fmla="*/ 194 h 210"/>
                <a:gd name="T48" fmla="*/ 138 w 178"/>
                <a:gd name="T49" fmla="*/ 205 h 210"/>
                <a:gd name="T50" fmla="*/ 132 w 178"/>
                <a:gd name="T51" fmla="*/ 210 h 210"/>
                <a:gd name="T52" fmla="*/ 119 w 178"/>
                <a:gd name="T53" fmla="*/ 177 h 210"/>
                <a:gd name="T54" fmla="*/ 100 w 178"/>
                <a:gd name="T55" fmla="*/ 153 h 210"/>
                <a:gd name="T56" fmla="*/ 103 w 178"/>
                <a:gd name="T57" fmla="*/ 96 h 210"/>
                <a:gd name="T58" fmla="*/ 103 w 178"/>
                <a:gd name="T59" fmla="*/ 91 h 210"/>
                <a:gd name="T60" fmla="*/ 114 w 178"/>
                <a:gd name="T61" fmla="*/ 64 h 210"/>
                <a:gd name="T62" fmla="*/ 75 w 178"/>
                <a:gd name="T63" fmla="*/ 52 h 210"/>
                <a:gd name="T64" fmla="*/ 71 w 178"/>
                <a:gd name="T65" fmla="*/ 56 h 210"/>
                <a:gd name="T66" fmla="*/ 59 w 178"/>
                <a:gd name="T67" fmla="*/ 55 h 210"/>
                <a:gd name="T68" fmla="*/ 69 w 178"/>
                <a:gd name="T69" fmla="*/ 64 h 210"/>
                <a:gd name="T70" fmla="*/ 43 w 178"/>
                <a:gd name="T71" fmla="*/ 54 h 210"/>
                <a:gd name="T72" fmla="*/ 35 w 178"/>
                <a:gd name="T73" fmla="*/ 27 h 210"/>
                <a:gd name="T74" fmla="*/ 33 w 178"/>
                <a:gd name="T75" fmla="*/ 52 h 210"/>
                <a:gd name="T76" fmla="*/ 26 w 178"/>
                <a:gd name="T77" fmla="*/ 62 h 210"/>
                <a:gd name="T78" fmla="*/ 25 w 178"/>
                <a:gd name="T79" fmla="*/ 52 h 210"/>
                <a:gd name="T80" fmla="*/ 21 w 178"/>
                <a:gd name="T81" fmla="*/ 67 h 210"/>
                <a:gd name="T82" fmla="*/ 14 w 178"/>
                <a:gd name="T83" fmla="*/ 73 h 210"/>
                <a:gd name="T84" fmla="*/ 13 w 178"/>
                <a:gd name="T85" fmla="*/ 86 h 210"/>
                <a:gd name="T86" fmla="*/ 13 w 178"/>
                <a:gd name="T87" fmla="*/ 9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8" h="210">
                  <a:moveTo>
                    <a:pt x="13" y="97"/>
                  </a:moveTo>
                  <a:cubicBezTo>
                    <a:pt x="15" y="102"/>
                    <a:pt x="18" y="104"/>
                    <a:pt x="23" y="106"/>
                  </a:cubicBezTo>
                  <a:cubicBezTo>
                    <a:pt x="25" y="107"/>
                    <a:pt x="26" y="108"/>
                    <a:pt x="27" y="110"/>
                  </a:cubicBezTo>
                  <a:cubicBezTo>
                    <a:pt x="30" y="118"/>
                    <a:pt x="34" y="124"/>
                    <a:pt x="40" y="129"/>
                  </a:cubicBezTo>
                  <a:cubicBezTo>
                    <a:pt x="43" y="132"/>
                    <a:pt x="43" y="138"/>
                    <a:pt x="39" y="140"/>
                  </a:cubicBezTo>
                  <a:cubicBezTo>
                    <a:pt x="34" y="144"/>
                    <a:pt x="29" y="143"/>
                    <a:pt x="24" y="141"/>
                  </a:cubicBezTo>
                  <a:cubicBezTo>
                    <a:pt x="19" y="139"/>
                    <a:pt x="14" y="138"/>
                    <a:pt x="9" y="139"/>
                  </a:cubicBezTo>
                  <a:cubicBezTo>
                    <a:pt x="7" y="139"/>
                    <a:pt x="5" y="138"/>
                    <a:pt x="4" y="136"/>
                  </a:cubicBezTo>
                  <a:cubicBezTo>
                    <a:pt x="2" y="130"/>
                    <a:pt x="1" y="124"/>
                    <a:pt x="6" y="118"/>
                  </a:cubicBezTo>
                  <a:cubicBezTo>
                    <a:pt x="8" y="114"/>
                    <a:pt x="10" y="110"/>
                    <a:pt x="11" y="105"/>
                  </a:cubicBezTo>
                  <a:cubicBezTo>
                    <a:pt x="11" y="103"/>
                    <a:pt x="12" y="101"/>
                    <a:pt x="9" y="101"/>
                  </a:cubicBezTo>
                  <a:cubicBezTo>
                    <a:pt x="7" y="101"/>
                    <a:pt x="8" y="103"/>
                    <a:pt x="7" y="104"/>
                  </a:cubicBezTo>
                  <a:cubicBezTo>
                    <a:pt x="6" y="108"/>
                    <a:pt x="6" y="111"/>
                    <a:pt x="3" y="114"/>
                  </a:cubicBezTo>
                  <a:cubicBezTo>
                    <a:pt x="5" y="109"/>
                    <a:pt x="4" y="103"/>
                    <a:pt x="6" y="97"/>
                  </a:cubicBezTo>
                  <a:cubicBezTo>
                    <a:pt x="8" y="96"/>
                    <a:pt x="9" y="93"/>
                    <a:pt x="9" y="90"/>
                  </a:cubicBezTo>
                  <a:cubicBezTo>
                    <a:pt x="9" y="85"/>
                    <a:pt x="9" y="81"/>
                    <a:pt x="9" y="76"/>
                  </a:cubicBezTo>
                  <a:cubicBezTo>
                    <a:pt x="9" y="72"/>
                    <a:pt x="7" y="68"/>
                    <a:pt x="3" y="67"/>
                  </a:cubicBezTo>
                  <a:cubicBezTo>
                    <a:pt x="3" y="66"/>
                    <a:pt x="3" y="66"/>
                    <a:pt x="2" y="66"/>
                  </a:cubicBezTo>
                  <a:cubicBezTo>
                    <a:pt x="0" y="48"/>
                    <a:pt x="3" y="32"/>
                    <a:pt x="17" y="19"/>
                  </a:cubicBezTo>
                  <a:cubicBezTo>
                    <a:pt x="20" y="15"/>
                    <a:pt x="24" y="13"/>
                    <a:pt x="28" y="11"/>
                  </a:cubicBezTo>
                  <a:cubicBezTo>
                    <a:pt x="31" y="10"/>
                    <a:pt x="34" y="8"/>
                    <a:pt x="37" y="6"/>
                  </a:cubicBezTo>
                  <a:cubicBezTo>
                    <a:pt x="37" y="7"/>
                    <a:pt x="38" y="7"/>
                    <a:pt x="38" y="8"/>
                  </a:cubicBezTo>
                  <a:cubicBezTo>
                    <a:pt x="39" y="9"/>
                    <a:pt x="40" y="11"/>
                    <a:pt x="41" y="8"/>
                  </a:cubicBezTo>
                  <a:cubicBezTo>
                    <a:pt x="46" y="0"/>
                    <a:pt x="54" y="0"/>
                    <a:pt x="62" y="1"/>
                  </a:cubicBezTo>
                  <a:cubicBezTo>
                    <a:pt x="87" y="3"/>
                    <a:pt x="105" y="17"/>
                    <a:pt x="119" y="37"/>
                  </a:cubicBezTo>
                  <a:cubicBezTo>
                    <a:pt x="129" y="50"/>
                    <a:pt x="136" y="65"/>
                    <a:pt x="142" y="80"/>
                  </a:cubicBezTo>
                  <a:cubicBezTo>
                    <a:pt x="145" y="88"/>
                    <a:pt x="148" y="94"/>
                    <a:pt x="154" y="99"/>
                  </a:cubicBezTo>
                  <a:cubicBezTo>
                    <a:pt x="155" y="100"/>
                    <a:pt x="156" y="101"/>
                    <a:pt x="156" y="102"/>
                  </a:cubicBezTo>
                  <a:cubicBezTo>
                    <a:pt x="155" y="104"/>
                    <a:pt x="154" y="103"/>
                    <a:pt x="153" y="103"/>
                  </a:cubicBezTo>
                  <a:cubicBezTo>
                    <a:pt x="147" y="102"/>
                    <a:pt x="143" y="99"/>
                    <a:pt x="140" y="96"/>
                  </a:cubicBezTo>
                  <a:cubicBezTo>
                    <a:pt x="141" y="99"/>
                    <a:pt x="144" y="101"/>
                    <a:pt x="147" y="103"/>
                  </a:cubicBezTo>
                  <a:cubicBezTo>
                    <a:pt x="151" y="104"/>
                    <a:pt x="152" y="106"/>
                    <a:pt x="153" y="110"/>
                  </a:cubicBezTo>
                  <a:cubicBezTo>
                    <a:pt x="155" y="113"/>
                    <a:pt x="156" y="117"/>
                    <a:pt x="157" y="121"/>
                  </a:cubicBezTo>
                  <a:cubicBezTo>
                    <a:pt x="158" y="130"/>
                    <a:pt x="165" y="136"/>
                    <a:pt x="173" y="138"/>
                  </a:cubicBezTo>
                  <a:cubicBezTo>
                    <a:pt x="175" y="139"/>
                    <a:pt x="178" y="138"/>
                    <a:pt x="178" y="141"/>
                  </a:cubicBezTo>
                  <a:cubicBezTo>
                    <a:pt x="178" y="143"/>
                    <a:pt x="175" y="144"/>
                    <a:pt x="174" y="144"/>
                  </a:cubicBezTo>
                  <a:cubicBezTo>
                    <a:pt x="167" y="146"/>
                    <a:pt x="161" y="145"/>
                    <a:pt x="155" y="143"/>
                  </a:cubicBezTo>
                  <a:cubicBezTo>
                    <a:pt x="153" y="142"/>
                    <a:pt x="152" y="140"/>
                    <a:pt x="152" y="138"/>
                  </a:cubicBezTo>
                  <a:cubicBezTo>
                    <a:pt x="151" y="136"/>
                    <a:pt x="150" y="134"/>
                    <a:pt x="149" y="132"/>
                  </a:cubicBezTo>
                  <a:cubicBezTo>
                    <a:pt x="150" y="138"/>
                    <a:pt x="152" y="143"/>
                    <a:pt x="154" y="149"/>
                  </a:cubicBezTo>
                  <a:cubicBezTo>
                    <a:pt x="156" y="160"/>
                    <a:pt x="158" y="170"/>
                    <a:pt x="156" y="181"/>
                  </a:cubicBezTo>
                  <a:cubicBezTo>
                    <a:pt x="155" y="185"/>
                    <a:pt x="154" y="190"/>
                    <a:pt x="150" y="193"/>
                  </a:cubicBezTo>
                  <a:cubicBezTo>
                    <a:pt x="148" y="193"/>
                    <a:pt x="148" y="191"/>
                    <a:pt x="147" y="190"/>
                  </a:cubicBezTo>
                  <a:cubicBezTo>
                    <a:pt x="146" y="188"/>
                    <a:pt x="143" y="187"/>
                    <a:pt x="141" y="188"/>
                  </a:cubicBezTo>
                  <a:cubicBezTo>
                    <a:pt x="140" y="189"/>
                    <a:pt x="139" y="190"/>
                    <a:pt x="139" y="191"/>
                  </a:cubicBezTo>
                  <a:cubicBezTo>
                    <a:pt x="140" y="193"/>
                    <a:pt x="141" y="191"/>
                    <a:pt x="142" y="191"/>
                  </a:cubicBezTo>
                  <a:cubicBezTo>
                    <a:pt x="143" y="191"/>
                    <a:pt x="144" y="190"/>
                    <a:pt x="145" y="191"/>
                  </a:cubicBezTo>
                  <a:cubicBezTo>
                    <a:pt x="146" y="192"/>
                    <a:pt x="145" y="193"/>
                    <a:pt x="144" y="194"/>
                  </a:cubicBezTo>
                  <a:cubicBezTo>
                    <a:pt x="144" y="195"/>
                    <a:pt x="144" y="195"/>
                    <a:pt x="143" y="196"/>
                  </a:cubicBezTo>
                  <a:cubicBezTo>
                    <a:pt x="140" y="198"/>
                    <a:pt x="138" y="201"/>
                    <a:pt x="138" y="205"/>
                  </a:cubicBezTo>
                  <a:cubicBezTo>
                    <a:pt x="138" y="206"/>
                    <a:pt x="138" y="206"/>
                    <a:pt x="137" y="207"/>
                  </a:cubicBezTo>
                  <a:cubicBezTo>
                    <a:pt x="136" y="208"/>
                    <a:pt x="134" y="209"/>
                    <a:pt x="132" y="210"/>
                  </a:cubicBezTo>
                  <a:cubicBezTo>
                    <a:pt x="131" y="206"/>
                    <a:pt x="131" y="201"/>
                    <a:pt x="131" y="197"/>
                  </a:cubicBezTo>
                  <a:cubicBezTo>
                    <a:pt x="130" y="189"/>
                    <a:pt x="127" y="182"/>
                    <a:pt x="119" y="177"/>
                  </a:cubicBezTo>
                  <a:cubicBezTo>
                    <a:pt x="114" y="174"/>
                    <a:pt x="110" y="169"/>
                    <a:pt x="105" y="166"/>
                  </a:cubicBezTo>
                  <a:cubicBezTo>
                    <a:pt x="100" y="163"/>
                    <a:pt x="99" y="159"/>
                    <a:pt x="100" y="153"/>
                  </a:cubicBezTo>
                  <a:cubicBezTo>
                    <a:pt x="101" y="143"/>
                    <a:pt x="102" y="132"/>
                    <a:pt x="103" y="122"/>
                  </a:cubicBezTo>
                  <a:cubicBezTo>
                    <a:pt x="103" y="113"/>
                    <a:pt x="103" y="105"/>
                    <a:pt x="103" y="96"/>
                  </a:cubicBezTo>
                  <a:cubicBezTo>
                    <a:pt x="103" y="94"/>
                    <a:pt x="103" y="93"/>
                    <a:pt x="101" y="93"/>
                  </a:cubicBezTo>
                  <a:cubicBezTo>
                    <a:pt x="100" y="91"/>
                    <a:pt x="102" y="92"/>
                    <a:pt x="103" y="91"/>
                  </a:cubicBezTo>
                  <a:cubicBezTo>
                    <a:pt x="112" y="86"/>
                    <a:pt x="115" y="79"/>
                    <a:pt x="111" y="70"/>
                  </a:cubicBezTo>
                  <a:cubicBezTo>
                    <a:pt x="110" y="67"/>
                    <a:pt x="111" y="65"/>
                    <a:pt x="114" y="64"/>
                  </a:cubicBezTo>
                  <a:cubicBezTo>
                    <a:pt x="116" y="64"/>
                    <a:pt x="118" y="63"/>
                    <a:pt x="120" y="62"/>
                  </a:cubicBezTo>
                  <a:cubicBezTo>
                    <a:pt x="104" y="67"/>
                    <a:pt x="89" y="63"/>
                    <a:pt x="75" y="52"/>
                  </a:cubicBezTo>
                  <a:cubicBezTo>
                    <a:pt x="75" y="53"/>
                    <a:pt x="77" y="55"/>
                    <a:pt x="75" y="56"/>
                  </a:cubicBezTo>
                  <a:cubicBezTo>
                    <a:pt x="74" y="57"/>
                    <a:pt x="73" y="56"/>
                    <a:pt x="71" y="56"/>
                  </a:cubicBezTo>
                  <a:cubicBezTo>
                    <a:pt x="63" y="53"/>
                    <a:pt x="55" y="49"/>
                    <a:pt x="51" y="40"/>
                  </a:cubicBezTo>
                  <a:cubicBezTo>
                    <a:pt x="52" y="46"/>
                    <a:pt x="55" y="51"/>
                    <a:pt x="59" y="55"/>
                  </a:cubicBezTo>
                  <a:cubicBezTo>
                    <a:pt x="61" y="58"/>
                    <a:pt x="64" y="60"/>
                    <a:pt x="67" y="62"/>
                  </a:cubicBezTo>
                  <a:cubicBezTo>
                    <a:pt x="68" y="62"/>
                    <a:pt x="70" y="63"/>
                    <a:pt x="69" y="64"/>
                  </a:cubicBezTo>
                  <a:cubicBezTo>
                    <a:pt x="69" y="65"/>
                    <a:pt x="67" y="65"/>
                    <a:pt x="66" y="65"/>
                  </a:cubicBezTo>
                  <a:cubicBezTo>
                    <a:pt x="57" y="64"/>
                    <a:pt x="49" y="61"/>
                    <a:pt x="43" y="54"/>
                  </a:cubicBezTo>
                  <a:cubicBezTo>
                    <a:pt x="37" y="48"/>
                    <a:pt x="35" y="40"/>
                    <a:pt x="35" y="32"/>
                  </a:cubicBezTo>
                  <a:cubicBezTo>
                    <a:pt x="36" y="31"/>
                    <a:pt x="36" y="29"/>
                    <a:pt x="35" y="27"/>
                  </a:cubicBezTo>
                  <a:cubicBezTo>
                    <a:pt x="34" y="29"/>
                    <a:pt x="34" y="31"/>
                    <a:pt x="34" y="33"/>
                  </a:cubicBezTo>
                  <a:cubicBezTo>
                    <a:pt x="34" y="39"/>
                    <a:pt x="34" y="46"/>
                    <a:pt x="33" y="52"/>
                  </a:cubicBezTo>
                  <a:cubicBezTo>
                    <a:pt x="32" y="55"/>
                    <a:pt x="31" y="58"/>
                    <a:pt x="29" y="60"/>
                  </a:cubicBezTo>
                  <a:cubicBezTo>
                    <a:pt x="29" y="62"/>
                    <a:pt x="28" y="63"/>
                    <a:pt x="26" y="62"/>
                  </a:cubicBezTo>
                  <a:cubicBezTo>
                    <a:pt x="25" y="62"/>
                    <a:pt x="25" y="60"/>
                    <a:pt x="25" y="59"/>
                  </a:cubicBezTo>
                  <a:cubicBezTo>
                    <a:pt x="25" y="57"/>
                    <a:pt x="26" y="55"/>
                    <a:pt x="25" y="52"/>
                  </a:cubicBezTo>
                  <a:cubicBezTo>
                    <a:pt x="24" y="55"/>
                    <a:pt x="24" y="58"/>
                    <a:pt x="24" y="60"/>
                  </a:cubicBezTo>
                  <a:cubicBezTo>
                    <a:pt x="23" y="63"/>
                    <a:pt x="23" y="65"/>
                    <a:pt x="21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14" y="68"/>
                    <a:pt x="14" y="68"/>
                    <a:pt x="14" y="73"/>
                  </a:cubicBezTo>
                  <a:cubicBezTo>
                    <a:pt x="14" y="75"/>
                    <a:pt x="14" y="77"/>
                    <a:pt x="14" y="79"/>
                  </a:cubicBezTo>
                  <a:cubicBezTo>
                    <a:pt x="13" y="81"/>
                    <a:pt x="13" y="84"/>
                    <a:pt x="13" y="86"/>
                  </a:cubicBezTo>
                  <a:cubicBezTo>
                    <a:pt x="12" y="89"/>
                    <a:pt x="12" y="92"/>
                    <a:pt x="13" y="95"/>
                  </a:cubicBezTo>
                  <a:cubicBezTo>
                    <a:pt x="13" y="96"/>
                    <a:pt x="13" y="97"/>
                    <a:pt x="13" y="97"/>
                  </a:cubicBezTo>
                  <a:close/>
                </a:path>
              </a:pathLst>
            </a:custGeom>
            <a:solidFill>
              <a:srgbClr val="D56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902075" y="2538413"/>
              <a:ext cx="1146175" cy="1597025"/>
            </a:xfrm>
            <a:custGeom>
              <a:avLst/>
              <a:gdLst>
                <a:gd name="T0" fmla="*/ 113 w 146"/>
                <a:gd name="T1" fmla="*/ 197 h 204"/>
                <a:gd name="T2" fmla="*/ 118 w 146"/>
                <a:gd name="T3" fmla="*/ 165 h 204"/>
                <a:gd name="T4" fmla="*/ 111 w 146"/>
                <a:gd name="T5" fmla="*/ 138 h 204"/>
                <a:gd name="T6" fmla="*/ 110 w 146"/>
                <a:gd name="T7" fmla="*/ 136 h 204"/>
                <a:gd name="T8" fmla="*/ 111 w 146"/>
                <a:gd name="T9" fmla="*/ 133 h 204"/>
                <a:gd name="T10" fmla="*/ 113 w 146"/>
                <a:gd name="T11" fmla="*/ 135 h 204"/>
                <a:gd name="T12" fmla="*/ 116 w 146"/>
                <a:gd name="T13" fmla="*/ 142 h 204"/>
                <a:gd name="T14" fmla="*/ 120 w 146"/>
                <a:gd name="T15" fmla="*/ 146 h 204"/>
                <a:gd name="T16" fmla="*/ 136 w 146"/>
                <a:gd name="T17" fmla="*/ 147 h 204"/>
                <a:gd name="T18" fmla="*/ 140 w 146"/>
                <a:gd name="T19" fmla="*/ 144 h 204"/>
                <a:gd name="T20" fmla="*/ 135 w 146"/>
                <a:gd name="T21" fmla="*/ 143 h 204"/>
                <a:gd name="T22" fmla="*/ 119 w 146"/>
                <a:gd name="T23" fmla="*/ 126 h 204"/>
                <a:gd name="T24" fmla="*/ 116 w 146"/>
                <a:gd name="T25" fmla="*/ 117 h 204"/>
                <a:gd name="T26" fmla="*/ 108 w 146"/>
                <a:gd name="T27" fmla="*/ 107 h 204"/>
                <a:gd name="T28" fmla="*/ 102 w 146"/>
                <a:gd name="T29" fmla="*/ 101 h 204"/>
                <a:gd name="T30" fmla="*/ 101 w 146"/>
                <a:gd name="T31" fmla="*/ 97 h 204"/>
                <a:gd name="T32" fmla="*/ 104 w 146"/>
                <a:gd name="T33" fmla="*/ 99 h 204"/>
                <a:gd name="T34" fmla="*/ 119 w 146"/>
                <a:gd name="T35" fmla="*/ 106 h 204"/>
                <a:gd name="T36" fmla="*/ 101 w 146"/>
                <a:gd name="T37" fmla="*/ 79 h 204"/>
                <a:gd name="T38" fmla="*/ 66 w 146"/>
                <a:gd name="T39" fmla="*/ 24 h 204"/>
                <a:gd name="T40" fmla="*/ 18 w 146"/>
                <a:gd name="T41" fmla="*/ 6 h 204"/>
                <a:gd name="T42" fmla="*/ 5 w 146"/>
                <a:gd name="T43" fmla="*/ 13 h 204"/>
                <a:gd name="T44" fmla="*/ 2 w 146"/>
                <a:gd name="T45" fmla="*/ 16 h 204"/>
                <a:gd name="T46" fmla="*/ 1 w 146"/>
                <a:gd name="T47" fmla="*/ 12 h 204"/>
                <a:gd name="T48" fmla="*/ 32 w 146"/>
                <a:gd name="T49" fmla="*/ 3 h 204"/>
                <a:gd name="T50" fmla="*/ 84 w 146"/>
                <a:gd name="T51" fmla="*/ 39 h 204"/>
                <a:gd name="T52" fmla="*/ 107 w 146"/>
                <a:gd name="T53" fmla="*/ 83 h 204"/>
                <a:gd name="T54" fmla="*/ 126 w 146"/>
                <a:gd name="T55" fmla="*/ 105 h 204"/>
                <a:gd name="T56" fmla="*/ 127 w 146"/>
                <a:gd name="T57" fmla="*/ 107 h 204"/>
                <a:gd name="T58" fmla="*/ 125 w 146"/>
                <a:gd name="T59" fmla="*/ 108 h 204"/>
                <a:gd name="T60" fmla="*/ 117 w 146"/>
                <a:gd name="T61" fmla="*/ 110 h 204"/>
                <a:gd name="T62" fmla="*/ 122 w 146"/>
                <a:gd name="T63" fmla="*/ 125 h 204"/>
                <a:gd name="T64" fmla="*/ 141 w 146"/>
                <a:gd name="T65" fmla="*/ 140 h 204"/>
                <a:gd name="T66" fmla="*/ 146 w 146"/>
                <a:gd name="T67" fmla="*/ 142 h 204"/>
                <a:gd name="T68" fmla="*/ 142 w 146"/>
                <a:gd name="T69" fmla="*/ 149 h 204"/>
                <a:gd name="T70" fmla="*/ 128 w 146"/>
                <a:gd name="T71" fmla="*/ 151 h 204"/>
                <a:gd name="T72" fmla="*/ 118 w 146"/>
                <a:gd name="T73" fmla="*/ 150 h 204"/>
                <a:gd name="T74" fmla="*/ 122 w 146"/>
                <a:gd name="T75" fmla="*/ 172 h 204"/>
                <a:gd name="T76" fmla="*/ 113 w 146"/>
                <a:gd name="T77" fmla="*/ 204 h 204"/>
                <a:gd name="T78" fmla="*/ 111 w 146"/>
                <a:gd name="T79" fmla="*/ 200 h 204"/>
                <a:gd name="T80" fmla="*/ 113 w 146"/>
                <a:gd name="T81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6" h="204">
                  <a:moveTo>
                    <a:pt x="113" y="197"/>
                  </a:moveTo>
                  <a:cubicBezTo>
                    <a:pt x="120" y="187"/>
                    <a:pt x="120" y="176"/>
                    <a:pt x="118" y="165"/>
                  </a:cubicBezTo>
                  <a:cubicBezTo>
                    <a:pt x="116" y="156"/>
                    <a:pt x="114" y="147"/>
                    <a:pt x="111" y="138"/>
                  </a:cubicBezTo>
                  <a:cubicBezTo>
                    <a:pt x="110" y="137"/>
                    <a:pt x="110" y="137"/>
                    <a:pt x="110" y="136"/>
                  </a:cubicBezTo>
                  <a:cubicBezTo>
                    <a:pt x="110" y="135"/>
                    <a:pt x="109" y="133"/>
                    <a:pt x="111" y="133"/>
                  </a:cubicBezTo>
                  <a:cubicBezTo>
                    <a:pt x="112" y="133"/>
                    <a:pt x="113" y="134"/>
                    <a:pt x="113" y="135"/>
                  </a:cubicBezTo>
                  <a:cubicBezTo>
                    <a:pt x="114" y="137"/>
                    <a:pt x="115" y="140"/>
                    <a:pt x="116" y="142"/>
                  </a:cubicBezTo>
                  <a:cubicBezTo>
                    <a:pt x="116" y="145"/>
                    <a:pt x="118" y="146"/>
                    <a:pt x="120" y="146"/>
                  </a:cubicBezTo>
                  <a:cubicBezTo>
                    <a:pt x="125" y="148"/>
                    <a:pt x="131" y="149"/>
                    <a:pt x="136" y="147"/>
                  </a:cubicBezTo>
                  <a:cubicBezTo>
                    <a:pt x="138" y="147"/>
                    <a:pt x="140" y="146"/>
                    <a:pt x="140" y="144"/>
                  </a:cubicBezTo>
                  <a:cubicBezTo>
                    <a:pt x="138" y="144"/>
                    <a:pt x="136" y="143"/>
                    <a:pt x="135" y="143"/>
                  </a:cubicBezTo>
                  <a:cubicBezTo>
                    <a:pt x="126" y="140"/>
                    <a:pt x="121" y="135"/>
                    <a:pt x="119" y="126"/>
                  </a:cubicBezTo>
                  <a:cubicBezTo>
                    <a:pt x="118" y="123"/>
                    <a:pt x="117" y="120"/>
                    <a:pt x="116" y="117"/>
                  </a:cubicBezTo>
                  <a:cubicBezTo>
                    <a:pt x="115" y="112"/>
                    <a:pt x="113" y="108"/>
                    <a:pt x="108" y="107"/>
                  </a:cubicBezTo>
                  <a:cubicBezTo>
                    <a:pt x="105" y="106"/>
                    <a:pt x="103" y="104"/>
                    <a:pt x="102" y="101"/>
                  </a:cubicBezTo>
                  <a:cubicBezTo>
                    <a:pt x="101" y="100"/>
                    <a:pt x="100" y="98"/>
                    <a:pt x="101" y="97"/>
                  </a:cubicBezTo>
                  <a:cubicBezTo>
                    <a:pt x="103" y="96"/>
                    <a:pt x="104" y="98"/>
                    <a:pt x="104" y="99"/>
                  </a:cubicBezTo>
                  <a:cubicBezTo>
                    <a:pt x="108" y="104"/>
                    <a:pt x="113" y="106"/>
                    <a:pt x="119" y="106"/>
                  </a:cubicBezTo>
                  <a:cubicBezTo>
                    <a:pt x="109" y="99"/>
                    <a:pt x="105" y="89"/>
                    <a:pt x="101" y="79"/>
                  </a:cubicBezTo>
                  <a:cubicBezTo>
                    <a:pt x="93" y="58"/>
                    <a:pt x="82" y="39"/>
                    <a:pt x="66" y="24"/>
                  </a:cubicBezTo>
                  <a:cubicBezTo>
                    <a:pt x="53" y="12"/>
                    <a:pt x="37" y="6"/>
                    <a:pt x="18" y="6"/>
                  </a:cubicBezTo>
                  <a:cubicBezTo>
                    <a:pt x="13" y="6"/>
                    <a:pt x="8" y="8"/>
                    <a:pt x="5" y="13"/>
                  </a:cubicBezTo>
                  <a:cubicBezTo>
                    <a:pt x="4" y="15"/>
                    <a:pt x="4" y="17"/>
                    <a:pt x="2" y="16"/>
                  </a:cubicBezTo>
                  <a:cubicBezTo>
                    <a:pt x="0" y="15"/>
                    <a:pt x="2" y="13"/>
                    <a:pt x="1" y="12"/>
                  </a:cubicBezTo>
                  <a:cubicBezTo>
                    <a:pt x="9" y="0"/>
                    <a:pt x="20" y="2"/>
                    <a:pt x="32" y="3"/>
                  </a:cubicBezTo>
                  <a:cubicBezTo>
                    <a:pt x="55" y="7"/>
                    <a:pt x="71" y="21"/>
                    <a:pt x="84" y="39"/>
                  </a:cubicBezTo>
                  <a:cubicBezTo>
                    <a:pt x="94" y="53"/>
                    <a:pt x="101" y="68"/>
                    <a:pt x="107" y="83"/>
                  </a:cubicBezTo>
                  <a:cubicBezTo>
                    <a:pt x="110" y="93"/>
                    <a:pt x="115" y="101"/>
                    <a:pt x="126" y="105"/>
                  </a:cubicBezTo>
                  <a:cubicBezTo>
                    <a:pt x="126" y="105"/>
                    <a:pt x="127" y="106"/>
                    <a:pt x="127" y="107"/>
                  </a:cubicBezTo>
                  <a:cubicBezTo>
                    <a:pt x="127" y="108"/>
                    <a:pt x="126" y="108"/>
                    <a:pt x="125" y="108"/>
                  </a:cubicBezTo>
                  <a:cubicBezTo>
                    <a:pt x="123" y="109"/>
                    <a:pt x="120" y="109"/>
                    <a:pt x="117" y="110"/>
                  </a:cubicBezTo>
                  <a:cubicBezTo>
                    <a:pt x="120" y="115"/>
                    <a:pt x="121" y="120"/>
                    <a:pt x="122" y="125"/>
                  </a:cubicBezTo>
                  <a:cubicBezTo>
                    <a:pt x="124" y="135"/>
                    <a:pt x="130" y="139"/>
                    <a:pt x="141" y="140"/>
                  </a:cubicBezTo>
                  <a:cubicBezTo>
                    <a:pt x="142" y="141"/>
                    <a:pt x="145" y="139"/>
                    <a:pt x="146" y="142"/>
                  </a:cubicBezTo>
                  <a:cubicBezTo>
                    <a:pt x="146" y="145"/>
                    <a:pt x="144" y="147"/>
                    <a:pt x="142" y="149"/>
                  </a:cubicBezTo>
                  <a:cubicBezTo>
                    <a:pt x="137" y="151"/>
                    <a:pt x="133" y="152"/>
                    <a:pt x="128" y="151"/>
                  </a:cubicBezTo>
                  <a:cubicBezTo>
                    <a:pt x="125" y="151"/>
                    <a:pt x="122" y="150"/>
                    <a:pt x="118" y="150"/>
                  </a:cubicBezTo>
                  <a:cubicBezTo>
                    <a:pt x="120" y="157"/>
                    <a:pt x="121" y="164"/>
                    <a:pt x="122" y="172"/>
                  </a:cubicBezTo>
                  <a:cubicBezTo>
                    <a:pt x="123" y="184"/>
                    <a:pt x="120" y="194"/>
                    <a:pt x="113" y="204"/>
                  </a:cubicBezTo>
                  <a:cubicBezTo>
                    <a:pt x="110" y="203"/>
                    <a:pt x="111" y="201"/>
                    <a:pt x="111" y="200"/>
                  </a:cubicBezTo>
                  <a:cubicBezTo>
                    <a:pt x="111" y="198"/>
                    <a:pt x="112" y="197"/>
                    <a:pt x="113" y="197"/>
                  </a:cubicBezTo>
                  <a:close/>
                </a:path>
              </a:pathLst>
            </a:custGeom>
            <a:solidFill>
              <a:srgbClr val="130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597275" y="2617788"/>
              <a:ext cx="304800" cy="476250"/>
            </a:xfrm>
            <a:custGeom>
              <a:avLst/>
              <a:gdLst>
                <a:gd name="T0" fmla="*/ 39 w 39"/>
                <a:gd name="T1" fmla="*/ 0 h 61"/>
                <a:gd name="T2" fmla="*/ 37 w 39"/>
                <a:gd name="T3" fmla="*/ 4 h 61"/>
                <a:gd name="T4" fmla="*/ 5 w 39"/>
                <a:gd name="T5" fmla="*/ 53 h 61"/>
                <a:gd name="T6" fmla="*/ 5 w 39"/>
                <a:gd name="T7" fmla="*/ 59 h 61"/>
                <a:gd name="T8" fmla="*/ 2 w 39"/>
                <a:gd name="T9" fmla="*/ 61 h 61"/>
                <a:gd name="T10" fmla="*/ 1 w 39"/>
                <a:gd name="T11" fmla="*/ 60 h 61"/>
                <a:gd name="T12" fmla="*/ 10 w 39"/>
                <a:gd name="T13" fmla="*/ 19 h 61"/>
                <a:gd name="T14" fmla="*/ 35 w 39"/>
                <a:gd name="T15" fmla="*/ 0 h 61"/>
                <a:gd name="T16" fmla="*/ 39 w 3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1">
                  <a:moveTo>
                    <a:pt x="39" y="0"/>
                  </a:moveTo>
                  <a:cubicBezTo>
                    <a:pt x="39" y="2"/>
                    <a:pt x="39" y="3"/>
                    <a:pt x="37" y="4"/>
                  </a:cubicBezTo>
                  <a:cubicBezTo>
                    <a:pt x="13" y="12"/>
                    <a:pt x="5" y="30"/>
                    <a:pt x="5" y="53"/>
                  </a:cubicBezTo>
                  <a:cubicBezTo>
                    <a:pt x="5" y="55"/>
                    <a:pt x="5" y="57"/>
                    <a:pt x="5" y="59"/>
                  </a:cubicBezTo>
                  <a:cubicBezTo>
                    <a:pt x="4" y="61"/>
                    <a:pt x="4" y="61"/>
                    <a:pt x="2" y="61"/>
                  </a:cubicBezTo>
                  <a:cubicBezTo>
                    <a:pt x="2" y="61"/>
                    <a:pt x="2" y="60"/>
                    <a:pt x="1" y="60"/>
                  </a:cubicBezTo>
                  <a:cubicBezTo>
                    <a:pt x="0" y="46"/>
                    <a:pt x="2" y="32"/>
                    <a:pt x="10" y="19"/>
                  </a:cubicBezTo>
                  <a:cubicBezTo>
                    <a:pt x="16" y="10"/>
                    <a:pt x="25" y="4"/>
                    <a:pt x="35" y="0"/>
                  </a:cubicBezTo>
                  <a:cubicBezTo>
                    <a:pt x="37" y="0"/>
                    <a:pt x="38" y="0"/>
                    <a:pt x="39" y="0"/>
                  </a:cubicBezTo>
                  <a:close/>
                </a:path>
              </a:pathLst>
            </a:custGeom>
            <a:solidFill>
              <a:srgbClr val="190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95825" y="4095750"/>
              <a:ext cx="93663" cy="109538"/>
            </a:xfrm>
            <a:custGeom>
              <a:avLst/>
              <a:gdLst>
                <a:gd name="T0" fmla="*/ 11 w 12"/>
                <a:gd name="T1" fmla="*/ 0 h 14"/>
                <a:gd name="T2" fmla="*/ 12 w 12"/>
                <a:gd name="T3" fmla="*/ 5 h 14"/>
                <a:gd name="T4" fmla="*/ 3 w 12"/>
                <a:gd name="T5" fmla="*/ 14 h 14"/>
                <a:gd name="T6" fmla="*/ 0 w 12"/>
                <a:gd name="T7" fmla="*/ 12 h 14"/>
                <a:gd name="T8" fmla="*/ 4 w 12"/>
                <a:gd name="T9" fmla="*/ 6 h 14"/>
                <a:gd name="T10" fmla="*/ 11 w 1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1" y="0"/>
                  </a:moveTo>
                  <a:cubicBezTo>
                    <a:pt x="12" y="2"/>
                    <a:pt x="10" y="3"/>
                    <a:pt x="12" y="5"/>
                  </a:cubicBezTo>
                  <a:cubicBezTo>
                    <a:pt x="9" y="8"/>
                    <a:pt x="6" y="11"/>
                    <a:pt x="3" y="14"/>
                  </a:cubicBezTo>
                  <a:cubicBezTo>
                    <a:pt x="2" y="13"/>
                    <a:pt x="1" y="12"/>
                    <a:pt x="0" y="12"/>
                  </a:cubicBezTo>
                  <a:cubicBezTo>
                    <a:pt x="1" y="9"/>
                    <a:pt x="3" y="6"/>
                    <a:pt x="4" y="6"/>
                  </a:cubicBezTo>
                  <a:cubicBezTo>
                    <a:pt x="8" y="5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130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613150" y="3078163"/>
              <a:ext cx="30163" cy="87313"/>
            </a:xfrm>
            <a:custGeom>
              <a:avLst/>
              <a:gdLst>
                <a:gd name="T0" fmla="*/ 0 w 4"/>
                <a:gd name="T1" fmla="*/ 11 h 11"/>
                <a:gd name="T2" fmla="*/ 0 w 4"/>
                <a:gd name="T3" fmla="*/ 1 h 11"/>
                <a:gd name="T4" fmla="*/ 3 w 4"/>
                <a:gd name="T5" fmla="*/ 0 h 11"/>
                <a:gd name="T6" fmla="*/ 3 w 4"/>
                <a:gd name="T7" fmla="*/ 1 h 11"/>
                <a:gd name="T8" fmla="*/ 4 w 4"/>
                <a:gd name="T9" fmla="*/ 7 h 11"/>
                <a:gd name="T10" fmla="*/ 0 w 4"/>
                <a:gd name="T11" fmla="*/ 11 h 11"/>
                <a:gd name="T12" fmla="*/ 0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3"/>
                    <a:pt x="4" y="5"/>
                    <a:pt x="4" y="7"/>
                  </a:cubicBezTo>
                  <a:cubicBezTo>
                    <a:pt x="3" y="8"/>
                    <a:pt x="2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190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605213" y="3133725"/>
              <a:ext cx="38100" cy="53975"/>
            </a:xfrm>
            <a:custGeom>
              <a:avLst/>
              <a:gdLst>
                <a:gd name="T0" fmla="*/ 1 w 5"/>
                <a:gd name="T1" fmla="*/ 4 h 7"/>
                <a:gd name="T2" fmla="*/ 4 w 5"/>
                <a:gd name="T3" fmla="*/ 1 h 7"/>
                <a:gd name="T4" fmla="*/ 5 w 5"/>
                <a:gd name="T5" fmla="*/ 2 h 7"/>
                <a:gd name="T6" fmla="*/ 1 w 5"/>
                <a:gd name="T7" fmla="*/ 6 h 7"/>
                <a:gd name="T8" fmla="*/ 1 w 5"/>
                <a:gd name="T9" fmla="*/ 6 h 7"/>
                <a:gd name="T10" fmla="*/ 1 w 5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2" y="3"/>
                    <a:pt x="0" y="0"/>
                    <a:pt x="4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5"/>
                    <a:pt x="4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1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757488" y="3259138"/>
              <a:ext cx="1960563" cy="2220913"/>
            </a:xfrm>
            <a:custGeom>
              <a:avLst/>
              <a:gdLst>
                <a:gd name="T0" fmla="*/ 75 w 250"/>
                <a:gd name="T1" fmla="*/ 9 h 284"/>
                <a:gd name="T2" fmla="*/ 64 w 250"/>
                <a:gd name="T3" fmla="*/ 79 h 284"/>
                <a:gd name="T4" fmla="*/ 54 w 250"/>
                <a:gd name="T5" fmla="*/ 132 h 284"/>
                <a:gd name="T6" fmla="*/ 45 w 250"/>
                <a:gd name="T7" fmla="*/ 156 h 284"/>
                <a:gd name="T8" fmla="*/ 44 w 250"/>
                <a:gd name="T9" fmla="*/ 160 h 284"/>
                <a:gd name="T10" fmla="*/ 48 w 250"/>
                <a:gd name="T11" fmla="*/ 157 h 284"/>
                <a:gd name="T12" fmla="*/ 60 w 250"/>
                <a:gd name="T13" fmla="*/ 121 h 284"/>
                <a:gd name="T14" fmla="*/ 66 w 250"/>
                <a:gd name="T15" fmla="*/ 86 h 284"/>
                <a:gd name="T16" fmla="*/ 68 w 250"/>
                <a:gd name="T17" fmla="*/ 82 h 284"/>
                <a:gd name="T18" fmla="*/ 102 w 250"/>
                <a:gd name="T19" fmla="*/ 60 h 284"/>
                <a:gd name="T20" fmla="*/ 122 w 250"/>
                <a:gd name="T21" fmla="*/ 54 h 284"/>
                <a:gd name="T22" fmla="*/ 138 w 250"/>
                <a:gd name="T23" fmla="*/ 58 h 284"/>
                <a:gd name="T24" fmla="*/ 139 w 250"/>
                <a:gd name="T25" fmla="*/ 59 h 284"/>
                <a:gd name="T26" fmla="*/ 159 w 250"/>
                <a:gd name="T27" fmla="*/ 85 h 284"/>
                <a:gd name="T28" fmla="*/ 204 w 250"/>
                <a:gd name="T29" fmla="*/ 115 h 284"/>
                <a:gd name="T30" fmla="*/ 209 w 250"/>
                <a:gd name="T31" fmla="*/ 113 h 284"/>
                <a:gd name="T32" fmla="*/ 219 w 250"/>
                <a:gd name="T33" fmla="*/ 86 h 284"/>
                <a:gd name="T34" fmla="*/ 231 w 250"/>
                <a:gd name="T35" fmla="*/ 96 h 284"/>
                <a:gd name="T36" fmla="*/ 236 w 250"/>
                <a:gd name="T37" fmla="*/ 106 h 284"/>
                <a:gd name="T38" fmla="*/ 238 w 250"/>
                <a:gd name="T39" fmla="*/ 133 h 284"/>
                <a:gd name="T40" fmla="*/ 229 w 250"/>
                <a:gd name="T41" fmla="*/ 114 h 284"/>
                <a:gd name="T42" fmla="*/ 224 w 250"/>
                <a:gd name="T43" fmla="*/ 111 h 284"/>
                <a:gd name="T44" fmla="*/ 232 w 250"/>
                <a:gd name="T45" fmla="*/ 128 h 284"/>
                <a:gd name="T46" fmla="*/ 247 w 250"/>
                <a:gd name="T47" fmla="*/ 167 h 284"/>
                <a:gd name="T48" fmla="*/ 245 w 250"/>
                <a:gd name="T49" fmla="*/ 191 h 284"/>
                <a:gd name="T50" fmla="*/ 239 w 250"/>
                <a:gd name="T51" fmla="*/ 233 h 284"/>
                <a:gd name="T52" fmla="*/ 232 w 250"/>
                <a:gd name="T53" fmla="*/ 267 h 284"/>
                <a:gd name="T54" fmla="*/ 223 w 250"/>
                <a:gd name="T55" fmla="*/ 276 h 284"/>
                <a:gd name="T56" fmla="*/ 156 w 250"/>
                <a:gd name="T57" fmla="*/ 282 h 284"/>
                <a:gd name="T58" fmla="*/ 92 w 250"/>
                <a:gd name="T59" fmla="*/ 261 h 284"/>
                <a:gd name="T60" fmla="*/ 90 w 250"/>
                <a:gd name="T61" fmla="*/ 256 h 284"/>
                <a:gd name="T62" fmla="*/ 91 w 250"/>
                <a:gd name="T63" fmla="*/ 227 h 284"/>
                <a:gd name="T64" fmla="*/ 78 w 250"/>
                <a:gd name="T65" fmla="*/ 166 h 284"/>
                <a:gd name="T66" fmla="*/ 80 w 250"/>
                <a:gd name="T67" fmla="*/ 162 h 284"/>
                <a:gd name="T68" fmla="*/ 106 w 250"/>
                <a:gd name="T69" fmla="*/ 146 h 284"/>
                <a:gd name="T70" fmla="*/ 108 w 250"/>
                <a:gd name="T71" fmla="*/ 142 h 284"/>
                <a:gd name="T72" fmla="*/ 104 w 250"/>
                <a:gd name="T73" fmla="*/ 143 h 284"/>
                <a:gd name="T74" fmla="*/ 69 w 250"/>
                <a:gd name="T75" fmla="*/ 165 h 284"/>
                <a:gd name="T76" fmla="*/ 30 w 250"/>
                <a:gd name="T77" fmla="*/ 186 h 284"/>
                <a:gd name="T78" fmla="*/ 3 w 250"/>
                <a:gd name="T79" fmla="*/ 170 h 284"/>
                <a:gd name="T80" fmla="*/ 8 w 250"/>
                <a:gd name="T81" fmla="*/ 113 h 284"/>
                <a:gd name="T82" fmla="*/ 46 w 250"/>
                <a:gd name="T83" fmla="*/ 4 h 284"/>
                <a:gd name="T84" fmla="*/ 51 w 250"/>
                <a:gd name="T85" fmla="*/ 0 h 284"/>
                <a:gd name="T86" fmla="*/ 70 w 250"/>
                <a:gd name="T87" fmla="*/ 0 h 284"/>
                <a:gd name="T88" fmla="*/ 71 w 250"/>
                <a:gd name="T89" fmla="*/ 1 h 284"/>
                <a:gd name="T90" fmla="*/ 75 w 250"/>
                <a:gd name="T9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0" h="284">
                  <a:moveTo>
                    <a:pt x="75" y="9"/>
                  </a:moveTo>
                  <a:cubicBezTo>
                    <a:pt x="71" y="32"/>
                    <a:pt x="68" y="56"/>
                    <a:pt x="64" y="79"/>
                  </a:cubicBezTo>
                  <a:cubicBezTo>
                    <a:pt x="61" y="97"/>
                    <a:pt x="58" y="115"/>
                    <a:pt x="54" y="132"/>
                  </a:cubicBezTo>
                  <a:cubicBezTo>
                    <a:pt x="52" y="140"/>
                    <a:pt x="48" y="148"/>
                    <a:pt x="45" y="156"/>
                  </a:cubicBezTo>
                  <a:cubicBezTo>
                    <a:pt x="44" y="157"/>
                    <a:pt x="41" y="159"/>
                    <a:pt x="44" y="160"/>
                  </a:cubicBezTo>
                  <a:cubicBezTo>
                    <a:pt x="47" y="161"/>
                    <a:pt x="47" y="159"/>
                    <a:pt x="48" y="157"/>
                  </a:cubicBezTo>
                  <a:cubicBezTo>
                    <a:pt x="54" y="146"/>
                    <a:pt x="57" y="133"/>
                    <a:pt x="60" y="121"/>
                  </a:cubicBezTo>
                  <a:cubicBezTo>
                    <a:pt x="62" y="109"/>
                    <a:pt x="64" y="97"/>
                    <a:pt x="66" y="86"/>
                  </a:cubicBezTo>
                  <a:cubicBezTo>
                    <a:pt x="66" y="84"/>
                    <a:pt x="66" y="83"/>
                    <a:pt x="68" y="82"/>
                  </a:cubicBezTo>
                  <a:cubicBezTo>
                    <a:pt x="80" y="76"/>
                    <a:pt x="90" y="66"/>
                    <a:pt x="102" y="60"/>
                  </a:cubicBezTo>
                  <a:cubicBezTo>
                    <a:pt x="109" y="57"/>
                    <a:pt x="115" y="54"/>
                    <a:pt x="122" y="54"/>
                  </a:cubicBezTo>
                  <a:cubicBezTo>
                    <a:pt x="128" y="54"/>
                    <a:pt x="132" y="58"/>
                    <a:pt x="138" y="58"/>
                  </a:cubicBezTo>
                  <a:cubicBezTo>
                    <a:pt x="138" y="58"/>
                    <a:pt x="139" y="59"/>
                    <a:pt x="139" y="59"/>
                  </a:cubicBezTo>
                  <a:cubicBezTo>
                    <a:pt x="142" y="71"/>
                    <a:pt x="151" y="78"/>
                    <a:pt x="159" y="85"/>
                  </a:cubicBezTo>
                  <a:cubicBezTo>
                    <a:pt x="173" y="97"/>
                    <a:pt x="189" y="106"/>
                    <a:pt x="204" y="115"/>
                  </a:cubicBezTo>
                  <a:cubicBezTo>
                    <a:pt x="207" y="117"/>
                    <a:pt x="208" y="116"/>
                    <a:pt x="209" y="113"/>
                  </a:cubicBezTo>
                  <a:cubicBezTo>
                    <a:pt x="213" y="104"/>
                    <a:pt x="216" y="96"/>
                    <a:pt x="219" y="86"/>
                  </a:cubicBezTo>
                  <a:cubicBezTo>
                    <a:pt x="223" y="89"/>
                    <a:pt x="227" y="92"/>
                    <a:pt x="231" y="96"/>
                  </a:cubicBezTo>
                  <a:cubicBezTo>
                    <a:pt x="234" y="98"/>
                    <a:pt x="235" y="102"/>
                    <a:pt x="236" y="106"/>
                  </a:cubicBezTo>
                  <a:cubicBezTo>
                    <a:pt x="237" y="115"/>
                    <a:pt x="238" y="123"/>
                    <a:pt x="238" y="133"/>
                  </a:cubicBezTo>
                  <a:cubicBezTo>
                    <a:pt x="234" y="126"/>
                    <a:pt x="231" y="120"/>
                    <a:pt x="229" y="114"/>
                  </a:cubicBezTo>
                  <a:cubicBezTo>
                    <a:pt x="228" y="112"/>
                    <a:pt x="227" y="110"/>
                    <a:pt x="224" y="111"/>
                  </a:cubicBezTo>
                  <a:cubicBezTo>
                    <a:pt x="226" y="117"/>
                    <a:pt x="229" y="123"/>
                    <a:pt x="232" y="128"/>
                  </a:cubicBezTo>
                  <a:cubicBezTo>
                    <a:pt x="238" y="141"/>
                    <a:pt x="243" y="154"/>
                    <a:pt x="247" y="167"/>
                  </a:cubicBezTo>
                  <a:cubicBezTo>
                    <a:pt x="250" y="175"/>
                    <a:pt x="248" y="183"/>
                    <a:pt x="245" y="191"/>
                  </a:cubicBezTo>
                  <a:cubicBezTo>
                    <a:pt x="241" y="205"/>
                    <a:pt x="240" y="219"/>
                    <a:pt x="239" y="233"/>
                  </a:cubicBezTo>
                  <a:cubicBezTo>
                    <a:pt x="237" y="244"/>
                    <a:pt x="236" y="256"/>
                    <a:pt x="232" y="267"/>
                  </a:cubicBezTo>
                  <a:cubicBezTo>
                    <a:pt x="231" y="272"/>
                    <a:pt x="228" y="275"/>
                    <a:pt x="223" y="276"/>
                  </a:cubicBezTo>
                  <a:cubicBezTo>
                    <a:pt x="201" y="281"/>
                    <a:pt x="178" y="284"/>
                    <a:pt x="156" y="282"/>
                  </a:cubicBezTo>
                  <a:cubicBezTo>
                    <a:pt x="133" y="279"/>
                    <a:pt x="113" y="270"/>
                    <a:pt x="92" y="261"/>
                  </a:cubicBezTo>
                  <a:cubicBezTo>
                    <a:pt x="90" y="260"/>
                    <a:pt x="89" y="258"/>
                    <a:pt x="90" y="256"/>
                  </a:cubicBezTo>
                  <a:cubicBezTo>
                    <a:pt x="96" y="246"/>
                    <a:pt x="93" y="236"/>
                    <a:pt x="91" y="227"/>
                  </a:cubicBezTo>
                  <a:cubicBezTo>
                    <a:pt x="88" y="206"/>
                    <a:pt x="84" y="186"/>
                    <a:pt x="78" y="166"/>
                  </a:cubicBezTo>
                  <a:cubicBezTo>
                    <a:pt x="78" y="164"/>
                    <a:pt x="78" y="163"/>
                    <a:pt x="80" y="162"/>
                  </a:cubicBezTo>
                  <a:cubicBezTo>
                    <a:pt x="89" y="156"/>
                    <a:pt x="97" y="151"/>
                    <a:pt x="106" y="146"/>
                  </a:cubicBezTo>
                  <a:cubicBezTo>
                    <a:pt x="107" y="145"/>
                    <a:pt x="109" y="144"/>
                    <a:pt x="108" y="142"/>
                  </a:cubicBezTo>
                  <a:cubicBezTo>
                    <a:pt x="107" y="141"/>
                    <a:pt x="105" y="142"/>
                    <a:pt x="104" y="143"/>
                  </a:cubicBezTo>
                  <a:cubicBezTo>
                    <a:pt x="92" y="150"/>
                    <a:pt x="81" y="157"/>
                    <a:pt x="69" y="165"/>
                  </a:cubicBezTo>
                  <a:cubicBezTo>
                    <a:pt x="57" y="172"/>
                    <a:pt x="44" y="180"/>
                    <a:pt x="30" y="186"/>
                  </a:cubicBezTo>
                  <a:cubicBezTo>
                    <a:pt x="16" y="192"/>
                    <a:pt x="5" y="186"/>
                    <a:pt x="3" y="170"/>
                  </a:cubicBezTo>
                  <a:cubicBezTo>
                    <a:pt x="0" y="151"/>
                    <a:pt x="3" y="132"/>
                    <a:pt x="8" y="113"/>
                  </a:cubicBezTo>
                  <a:cubicBezTo>
                    <a:pt x="17" y="76"/>
                    <a:pt x="31" y="39"/>
                    <a:pt x="46" y="4"/>
                  </a:cubicBezTo>
                  <a:cubicBezTo>
                    <a:pt x="47" y="1"/>
                    <a:pt x="49" y="1"/>
                    <a:pt x="51" y="0"/>
                  </a:cubicBezTo>
                  <a:cubicBezTo>
                    <a:pt x="57" y="0"/>
                    <a:pt x="64" y="0"/>
                    <a:pt x="70" y="0"/>
                  </a:cubicBezTo>
                  <a:cubicBezTo>
                    <a:pt x="71" y="0"/>
                    <a:pt x="71" y="1"/>
                    <a:pt x="71" y="1"/>
                  </a:cubicBezTo>
                  <a:cubicBezTo>
                    <a:pt x="77" y="1"/>
                    <a:pt x="79" y="3"/>
                    <a:pt x="7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200275" y="1263650"/>
              <a:ext cx="1624013" cy="1870075"/>
            </a:xfrm>
            <a:custGeom>
              <a:avLst/>
              <a:gdLst>
                <a:gd name="T0" fmla="*/ 95 w 207"/>
                <a:gd name="T1" fmla="*/ 160 h 239"/>
                <a:gd name="T2" fmla="*/ 67 w 207"/>
                <a:gd name="T3" fmla="*/ 180 h 239"/>
                <a:gd name="T4" fmla="*/ 68 w 207"/>
                <a:gd name="T5" fmla="*/ 189 h 239"/>
                <a:gd name="T6" fmla="*/ 77 w 207"/>
                <a:gd name="T7" fmla="*/ 200 h 239"/>
                <a:gd name="T8" fmla="*/ 77 w 207"/>
                <a:gd name="T9" fmla="*/ 205 h 239"/>
                <a:gd name="T10" fmla="*/ 34 w 207"/>
                <a:gd name="T11" fmla="*/ 237 h 239"/>
                <a:gd name="T12" fmla="*/ 31 w 207"/>
                <a:gd name="T13" fmla="*/ 236 h 239"/>
                <a:gd name="T14" fmla="*/ 13 w 207"/>
                <a:gd name="T15" fmla="*/ 96 h 239"/>
                <a:gd name="T16" fmla="*/ 2 w 207"/>
                <a:gd name="T17" fmla="*/ 7 h 239"/>
                <a:gd name="T18" fmla="*/ 2 w 207"/>
                <a:gd name="T19" fmla="*/ 2 h 239"/>
                <a:gd name="T20" fmla="*/ 7 w 207"/>
                <a:gd name="T21" fmla="*/ 3 h 239"/>
                <a:gd name="T22" fmla="*/ 82 w 207"/>
                <a:gd name="T23" fmla="*/ 39 h 239"/>
                <a:gd name="T24" fmla="*/ 144 w 207"/>
                <a:gd name="T25" fmla="*/ 69 h 239"/>
                <a:gd name="T26" fmla="*/ 199 w 207"/>
                <a:gd name="T27" fmla="*/ 95 h 239"/>
                <a:gd name="T28" fmla="*/ 204 w 207"/>
                <a:gd name="T29" fmla="*/ 98 h 239"/>
                <a:gd name="T30" fmla="*/ 202 w 207"/>
                <a:gd name="T31" fmla="*/ 109 h 239"/>
                <a:gd name="T32" fmla="*/ 163 w 207"/>
                <a:gd name="T33" fmla="*/ 139 h 239"/>
                <a:gd name="T34" fmla="*/ 120 w 207"/>
                <a:gd name="T35" fmla="*/ 171 h 239"/>
                <a:gd name="T36" fmla="*/ 108 w 207"/>
                <a:gd name="T37" fmla="*/ 170 h 239"/>
                <a:gd name="T38" fmla="*/ 108 w 207"/>
                <a:gd name="T39" fmla="*/ 168 h 239"/>
                <a:gd name="T40" fmla="*/ 104 w 207"/>
                <a:gd name="T41" fmla="*/ 161 h 239"/>
                <a:gd name="T42" fmla="*/ 102 w 207"/>
                <a:gd name="T43" fmla="*/ 160 h 239"/>
                <a:gd name="T44" fmla="*/ 95 w 207"/>
                <a:gd name="T45" fmla="*/ 16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7" h="239">
                  <a:moveTo>
                    <a:pt x="95" y="160"/>
                  </a:moveTo>
                  <a:cubicBezTo>
                    <a:pt x="80" y="159"/>
                    <a:pt x="74" y="171"/>
                    <a:pt x="67" y="180"/>
                  </a:cubicBezTo>
                  <a:cubicBezTo>
                    <a:pt x="65" y="183"/>
                    <a:pt x="66" y="186"/>
                    <a:pt x="68" y="189"/>
                  </a:cubicBezTo>
                  <a:cubicBezTo>
                    <a:pt x="71" y="193"/>
                    <a:pt x="74" y="196"/>
                    <a:pt x="77" y="200"/>
                  </a:cubicBezTo>
                  <a:cubicBezTo>
                    <a:pt x="79" y="202"/>
                    <a:pt x="79" y="203"/>
                    <a:pt x="77" y="205"/>
                  </a:cubicBezTo>
                  <a:cubicBezTo>
                    <a:pt x="62" y="216"/>
                    <a:pt x="48" y="226"/>
                    <a:pt x="34" y="237"/>
                  </a:cubicBezTo>
                  <a:cubicBezTo>
                    <a:pt x="32" y="239"/>
                    <a:pt x="31" y="239"/>
                    <a:pt x="31" y="236"/>
                  </a:cubicBezTo>
                  <a:cubicBezTo>
                    <a:pt x="25" y="189"/>
                    <a:pt x="19" y="143"/>
                    <a:pt x="13" y="96"/>
                  </a:cubicBezTo>
                  <a:cubicBezTo>
                    <a:pt x="9" y="66"/>
                    <a:pt x="6" y="37"/>
                    <a:pt x="2" y="7"/>
                  </a:cubicBezTo>
                  <a:cubicBezTo>
                    <a:pt x="2" y="5"/>
                    <a:pt x="0" y="3"/>
                    <a:pt x="2" y="2"/>
                  </a:cubicBezTo>
                  <a:cubicBezTo>
                    <a:pt x="4" y="0"/>
                    <a:pt x="5" y="3"/>
                    <a:pt x="7" y="3"/>
                  </a:cubicBezTo>
                  <a:cubicBezTo>
                    <a:pt x="32" y="15"/>
                    <a:pt x="57" y="27"/>
                    <a:pt x="82" y="39"/>
                  </a:cubicBezTo>
                  <a:cubicBezTo>
                    <a:pt x="103" y="49"/>
                    <a:pt x="123" y="59"/>
                    <a:pt x="144" y="69"/>
                  </a:cubicBezTo>
                  <a:cubicBezTo>
                    <a:pt x="162" y="78"/>
                    <a:pt x="180" y="86"/>
                    <a:pt x="199" y="95"/>
                  </a:cubicBezTo>
                  <a:cubicBezTo>
                    <a:pt x="200" y="96"/>
                    <a:pt x="202" y="97"/>
                    <a:pt x="204" y="98"/>
                  </a:cubicBezTo>
                  <a:cubicBezTo>
                    <a:pt x="207" y="101"/>
                    <a:pt x="207" y="105"/>
                    <a:pt x="202" y="109"/>
                  </a:cubicBezTo>
                  <a:cubicBezTo>
                    <a:pt x="189" y="119"/>
                    <a:pt x="176" y="129"/>
                    <a:pt x="163" y="139"/>
                  </a:cubicBezTo>
                  <a:cubicBezTo>
                    <a:pt x="148" y="150"/>
                    <a:pt x="134" y="161"/>
                    <a:pt x="120" y="171"/>
                  </a:cubicBezTo>
                  <a:cubicBezTo>
                    <a:pt x="116" y="174"/>
                    <a:pt x="111" y="174"/>
                    <a:pt x="108" y="170"/>
                  </a:cubicBezTo>
                  <a:cubicBezTo>
                    <a:pt x="107" y="169"/>
                    <a:pt x="108" y="168"/>
                    <a:pt x="108" y="168"/>
                  </a:cubicBezTo>
                  <a:cubicBezTo>
                    <a:pt x="109" y="164"/>
                    <a:pt x="108" y="161"/>
                    <a:pt x="104" y="161"/>
                  </a:cubicBezTo>
                  <a:cubicBezTo>
                    <a:pt x="103" y="160"/>
                    <a:pt x="103" y="160"/>
                    <a:pt x="102" y="160"/>
                  </a:cubicBezTo>
                  <a:cubicBezTo>
                    <a:pt x="100" y="160"/>
                    <a:pt x="98" y="160"/>
                    <a:pt x="95" y="1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157538" y="5324475"/>
              <a:ext cx="1381125" cy="922338"/>
            </a:xfrm>
            <a:custGeom>
              <a:avLst/>
              <a:gdLst>
                <a:gd name="T0" fmla="*/ 0 w 176"/>
                <a:gd name="T1" fmla="*/ 116 h 118"/>
                <a:gd name="T2" fmla="*/ 0 w 176"/>
                <a:gd name="T3" fmla="*/ 116 h 118"/>
                <a:gd name="T4" fmla="*/ 2 w 176"/>
                <a:gd name="T5" fmla="*/ 112 h 118"/>
                <a:gd name="T6" fmla="*/ 12 w 176"/>
                <a:gd name="T7" fmla="*/ 52 h 118"/>
                <a:gd name="T8" fmla="*/ 37 w 176"/>
                <a:gd name="T9" fmla="*/ 3 h 118"/>
                <a:gd name="T10" fmla="*/ 43 w 176"/>
                <a:gd name="T11" fmla="*/ 1 h 118"/>
                <a:gd name="T12" fmla="*/ 101 w 176"/>
                <a:gd name="T13" fmla="*/ 21 h 118"/>
                <a:gd name="T14" fmla="*/ 138 w 176"/>
                <a:gd name="T15" fmla="*/ 21 h 118"/>
                <a:gd name="T16" fmla="*/ 170 w 176"/>
                <a:gd name="T17" fmla="*/ 16 h 118"/>
                <a:gd name="T18" fmla="*/ 174 w 176"/>
                <a:gd name="T19" fmla="*/ 18 h 118"/>
                <a:gd name="T20" fmla="*/ 176 w 176"/>
                <a:gd name="T21" fmla="*/ 67 h 118"/>
                <a:gd name="T22" fmla="*/ 172 w 176"/>
                <a:gd name="T23" fmla="*/ 115 h 118"/>
                <a:gd name="T24" fmla="*/ 169 w 176"/>
                <a:gd name="T25" fmla="*/ 117 h 118"/>
                <a:gd name="T26" fmla="*/ 123 w 176"/>
                <a:gd name="T27" fmla="*/ 117 h 118"/>
                <a:gd name="T28" fmla="*/ 6 w 176"/>
                <a:gd name="T29" fmla="*/ 117 h 118"/>
                <a:gd name="T30" fmla="*/ 0 w 176"/>
                <a:gd name="T31" fmla="*/ 1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18"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2" y="113"/>
                    <a:pt x="2" y="112"/>
                  </a:cubicBezTo>
                  <a:cubicBezTo>
                    <a:pt x="2" y="91"/>
                    <a:pt x="5" y="71"/>
                    <a:pt x="12" y="52"/>
                  </a:cubicBezTo>
                  <a:cubicBezTo>
                    <a:pt x="18" y="34"/>
                    <a:pt x="26" y="18"/>
                    <a:pt x="37" y="3"/>
                  </a:cubicBezTo>
                  <a:cubicBezTo>
                    <a:pt x="39" y="0"/>
                    <a:pt x="40" y="0"/>
                    <a:pt x="43" y="1"/>
                  </a:cubicBezTo>
                  <a:cubicBezTo>
                    <a:pt x="62" y="10"/>
                    <a:pt x="81" y="17"/>
                    <a:pt x="101" y="21"/>
                  </a:cubicBezTo>
                  <a:cubicBezTo>
                    <a:pt x="114" y="23"/>
                    <a:pt x="126" y="22"/>
                    <a:pt x="138" y="21"/>
                  </a:cubicBezTo>
                  <a:cubicBezTo>
                    <a:pt x="149" y="20"/>
                    <a:pt x="160" y="19"/>
                    <a:pt x="170" y="16"/>
                  </a:cubicBezTo>
                  <a:cubicBezTo>
                    <a:pt x="173" y="15"/>
                    <a:pt x="174" y="16"/>
                    <a:pt x="174" y="18"/>
                  </a:cubicBezTo>
                  <a:cubicBezTo>
                    <a:pt x="175" y="35"/>
                    <a:pt x="176" y="51"/>
                    <a:pt x="176" y="67"/>
                  </a:cubicBezTo>
                  <a:cubicBezTo>
                    <a:pt x="176" y="83"/>
                    <a:pt x="174" y="99"/>
                    <a:pt x="172" y="115"/>
                  </a:cubicBezTo>
                  <a:cubicBezTo>
                    <a:pt x="172" y="118"/>
                    <a:pt x="170" y="117"/>
                    <a:pt x="169" y="117"/>
                  </a:cubicBezTo>
                  <a:cubicBezTo>
                    <a:pt x="154" y="117"/>
                    <a:pt x="138" y="117"/>
                    <a:pt x="123" y="117"/>
                  </a:cubicBezTo>
                  <a:cubicBezTo>
                    <a:pt x="84" y="117"/>
                    <a:pt x="45" y="117"/>
                    <a:pt x="6" y="117"/>
                  </a:cubicBezTo>
                  <a:cubicBezTo>
                    <a:pt x="4" y="117"/>
                    <a:pt x="2" y="116"/>
                    <a:pt x="0" y="116"/>
                  </a:cubicBezTo>
                  <a:close/>
                </a:path>
              </a:pathLst>
            </a:custGeom>
            <a:solidFill>
              <a:srgbClr val="958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832225" y="3032125"/>
              <a:ext cx="666750" cy="633413"/>
            </a:xfrm>
            <a:custGeom>
              <a:avLst/>
              <a:gdLst>
                <a:gd name="T0" fmla="*/ 75 w 85"/>
                <a:gd name="T1" fmla="*/ 33 h 81"/>
                <a:gd name="T2" fmla="*/ 73 w 85"/>
                <a:gd name="T3" fmla="*/ 34 h 81"/>
                <a:gd name="T4" fmla="*/ 70 w 85"/>
                <a:gd name="T5" fmla="*/ 52 h 81"/>
                <a:gd name="T6" fmla="*/ 44 w 85"/>
                <a:gd name="T7" fmla="*/ 80 h 81"/>
                <a:gd name="T8" fmla="*/ 36 w 85"/>
                <a:gd name="T9" fmla="*/ 80 h 81"/>
                <a:gd name="T10" fmla="*/ 0 w 85"/>
                <a:gd name="T11" fmla="*/ 43 h 81"/>
                <a:gd name="T12" fmla="*/ 0 w 85"/>
                <a:gd name="T13" fmla="*/ 19 h 81"/>
                <a:gd name="T14" fmla="*/ 3 w 85"/>
                <a:gd name="T15" fmla="*/ 14 h 81"/>
                <a:gd name="T16" fmla="*/ 6 w 85"/>
                <a:gd name="T17" fmla="*/ 19 h 81"/>
                <a:gd name="T18" fmla="*/ 6 w 85"/>
                <a:gd name="T19" fmla="*/ 33 h 81"/>
                <a:gd name="T20" fmla="*/ 11 w 85"/>
                <a:gd name="T21" fmla="*/ 35 h 81"/>
                <a:gd name="T22" fmla="*/ 16 w 85"/>
                <a:gd name="T23" fmla="*/ 35 h 81"/>
                <a:gd name="T24" fmla="*/ 21 w 85"/>
                <a:gd name="T25" fmla="*/ 38 h 81"/>
                <a:gd name="T26" fmla="*/ 22 w 85"/>
                <a:gd name="T27" fmla="*/ 40 h 81"/>
                <a:gd name="T28" fmla="*/ 20 w 85"/>
                <a:gd name="T29" fmla="*/ 42 h 81"/>
                <a:gd name="T30" fmla="*/ 19 w 85"/>
                <a:gd name="T31" fmla="*/ 42 h 81"/>
                <a:gd name="T32" fmla="*/ 16 w 85"/>
                <a:gd name="T33" fmla="*/ 44 h 81"/>
                <a:gd name="T34" fmla="*/ 19 w 85"/>
                <a:gd name="T35" fmla="*/ 47 h 81"/>
                <a:gd name="T36" fmla="*/ 22 w 85"/>
                <a:gd name="T37" fmla="*/ 49 h 81"/>
                <a:gd name="T38" fmla="*/ 34 w 85"/>
                <a:gd name="T39" fmla="*/ 64 h 81"/>
                <a:gd name="T40" fmla="*/ 50 w 85"/>
                <a:gd name="T41" fmla="*/ 55 h 81"/>
                <a:gd name="T42" fmla="*/ 51 w 85"/>
                <a:gd name="T43" fmla="*/ 47 h 81"/>
                <a:gd name="T44" fmla="*/ 43 w 85"/>
                <a:gd name="T45" fmla="*/ 48 h 81"/>
                <a:gd name="T46" fmla="*/ 28 w 85"/>
                <a:gd name="T47" fmla="*/ 50 h 81"/>
                <a:gd name="T48" fmla="*/ 22 w 85"/>
                <a:gd name="T49" fmla="*/ 48 h 81"/>
                <a:gd name="T50" fmla="*/ 31 w 85"/>
                <a:gd name="T51" fmla="*/ 41 h 81"/>
                <a:gd name="T52" fmla="*/ 32 w 85"/>
                <a:gd name="T53" fmla="*/ 38 h 81"/>
                <a:gd name="T54" fmla="*/ 30 w 85"/>
                <a:gd name="T55" fmla="*/ 31 h 81"/>
                <a:gd name="T56" fmla="*/ 31 w 85"/>
                <a:gd name="T57" fmla="*/ 22 h 81"/>
                <a:gd name="T58" fmla="*/ 30 w 85"/>
                <a:gd name="T59" fmla="*/ 13 h 81"/>
                <a:gd name="T60" fmla="*/ 33 w 85"/>
                <a:gd name="T61" fmla="*/ 8 h 81"/>
                <a:gd name="T62" fmla="*/ 44 w 85"/>
                <a:gd name="T63" fmla="*/ 7 h 81"/>
                <a:gd name="T64" fmla="*/ 50 w 85"/>
                <a:gd name="T65" fmla="*/ 5 h 81"/>
                <a:gd name="T66" fmla="*/ 47 w 85"/>
                <a:gd name="T67" fmla="*/ 4 h 81"/>
                <a:gd name="T68" fmla="*/ 44 w 85"/>
                <a:gd name="T69" fmla="*/ 2 h 81"/>
                <a:gd name="T70" fmla="*/ 48 w 85"/>
                <a:gd name="T71" fmla="*/ 0 h 81"/>
                <a:gd name="T72" fmla="*/ 52 w 85"/>
                <a:gd name="T73" fmla="*/ 0 h 81"/>
                <a:gd name="T74" fmla="*/ 70 w 85"/>
                <a:gd name="T75" fmla="*/ 6 h 81"/>
                <a:gd name="T76" fmla="*/ 74 w 85"/>
                <a:gd name="T77" fmla="*/ 7 h 81"/>
                <a:gd name="T78" fmla="*/ 84 w 85"/>
                <a:gd name="T79" fmla="*/ 19 h 81"/>
                <a:gd name="T80" fmla="*/ 79 w 85"/>
                <a:gd name="T81" fmla="*/ 28 h 81"/>
                <a:gd name="T82" fmla="*/ 75 w 85"/>
                <a:gd name="T83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81">
                  <a:moveTo>
                    <a:pt x="75" y="33"/>
                  </a:moveTo>
                  <a:cubicBezTo>
                    <a:pt x="74" y="33"/>
                    <a:pt x="74" y="34"/>
                    <a:pt x="73" y="34"/>
                  </a:cubicBezTo>
                  <a:cubicBezTo>
                    <a:pt x="72" y="40"/>
                    <a:pt x="71" y="46"/>
                    <a:pt x="70" y="52"/>
                  </a:cubicBezTo>
                  <a:cubicBezTo>
                    <a:pt x="66" y="65"/>
                    <a:pt x="56" y="73"/>
                    <a:pt x="44" y="80"/>
                  </a:cubicBezTo>
                  <a:cubicBezTo>
                    <a:pt x="42" y="81"/>
                    <a:pt x="39" y="81"/>
                    <a:pt x="36" y="80"/>
                  </a:cubicBezTo>
                  <a:cubicBezTo>
                    <a:pt x="18" y="74"/>
                    <a:pt x="5" y="62"/>
                    <a:pt x="0" y="43"/>
                  </a:cubicBezTo>
                  <a:cubicBezTo>
                    <a:pt x="0" y="35"/>
                    <a:pt x="1" y="27"/>
                    <a:pt x="0" y="19"/>
                  </a:cubicBezTo>
                  <a:cubicBezTo>
                    <a:pt x="0" y="17"/>
                    <a:pt x="1" y="14"/>
                    <a:pt x="3" y="14"/>
                  </a:cubicBezTo>
                  <a:cubicBezTo>
                    <a:pt x="6" y="13"/>
                    <a:pt x="6" y="17"/>
                    <a:pt x="6" y="19"/>
                  </a:cubicBezTo>
                  <a:cubicBezTo>
                    <a:pt x="6" y="24"/>
                    <a:pt x="6" y="28"/>
                    <a:pt x="6" y="33"/>
                  </a:cubicBezTo>
                  <a:cubicBezTo>
                    <a:pt x="7" y="37"/>
                    <a:pt x="8" y="38"/>
                    <a:pt x="11" y="35"/>
                  </a:cubicBezTo>
                  <a:cubicBezTo>
                    <a:pt x="13" y="34"/>
                    <a:pt x="14" y="34"/>
                    <a:pt x="16" y="35"/>
                  </a:cubicBezTo>
                  <a:cubicBezTo>
                    <a:pt x="17" y="37"/>
                    <a:pt x="19" y="38"/>
                    <a:pt x="21" y="38"/>
                  </a:cubicBezTo>
                  <a:cubicBezTo>
                    <a:pt x="21" y="38"/>
                    <a:pt x="22" y="39"/>
                    <a:pt x="22" y="40"/>
                  </a:cubicBezTo>
                  <a:cubicBezTo>
                    <a:pt x="22" y="41"/>
                    <a:pt x="21" y="41"/>
                    <a:pt x="20" y="42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7" y="42"/>
                    <a:pt x="16" y="43"/>
                    <a:pt x="16" y="44"/>
                  </a:cubicBezTo>
                  <a:cubicBezTo>
                    <a:pt x="17" y="46"/>
                    <a:pt x="17" y="47"/>
                    <a:pt x="19" y="47"/>
                  </a:cubicBezTo>
                  <a:cubicBezTo>
                    <a:pt x="20" y="47"/>
                    <a:pt x="21" y="47"/>
                    <a:pt x="22" y="49"/>
                  </a:cubicBezTo>
                  <a:cubicBezTo>
                    <a:pt x="21" y="56"/>
                    <a:pt x="27" y="62"/>
                    <a:pt x="34" y="64"/>
                  </a:cubicBezTo>
                  <a:cubicBezTo>
                    <a:pt x="40" y="65"/>
                    <a:pt x="47" y="62"/>
                    <a:pt x="50" y="55"/>
                  </a:cubicBezTo>
                  <a:cubicBezTo>
                    <a:pt x="51" y="52"/>
                    <a:pt x="53" y="49"/>
                    <a:pt x="51" y="47"/>
                  </a:cubicBezTo>
                  <a:cubicBezTo>
                    <a:pt x="49" y="44"/>
                    <a:pt x="46" y="47"/>
                    <a:pt x="43" y="48"/>
                  </a:cubicBezTo>
                  <a:cubicBezTo>
                    <a:pt x="38" y="49"/>
                    <a:pt x="33" y="51"/>
                    <a:pt x="28" y="50"/>
                  </a:cubicBezTo>
                  <a:cubicBezTo>
                    <a:pt x="26" y="50"/>
                    <a:pt x="24" y="50"/>
                    <a:pt x="22" y="48"/>
                  </a:cubicBezTo>
                  <a:cubicBezTo>
                    <a:pt x="26" y="46"/>
                    <a:pt x="31" y="46"/>
                    <a:pt x="31" y="41"/>
                  </a:cubicBezTo>
                  <a:cubicBezTo>
                    <a:pt x="33" y="40"/>
                    <a:pt x="34" y="39"/>
                    <a:pt x="32" y="38"/>
                  </a:cubicBezTo>
                  <a:cubicBezTo>
                    <a:pt x="29" y="36"/>
                    <a:pt x="28" y="34"/>
                    <a:pt x="30" y="31"/>
                  </a:cubicBezTo>
                  <a:cubicBezTo>
                    <a:pt x="31" y="28"/>
                    <a:pt x="31" y="25"/>
                    <a:pt x="31" y="22"/>
                  </a:cubicBezTo>
                  <a:cubicBezTo>
                    <a:pt x="31" y="19"/>
                    <a:pt x="30" y="16"/>
                    <a:pt x="30" y="13"/>
                  </a:cubicBezTo>
                  <a:cubicBezTo>
                    <a:pt x="31" y="11"/>
                    <a:pt x="31" y="9"/>
                    <a:pt x="33" y="8"/>
                  </a:cubicBezTo>
                  <a:cubicBezTo>
                    <a:pt x="37" y="6"/>
                    <a:pt x="40" y="8"/>
                    <a:pt x="44" y="7"/>
                  </a:cubicBezTo>
                  <a:cubicBezTo>
                    <a:pt x="46" y="6"/>
                    <a:pt x="48" y="7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4" y="3"/>
                    <a:pt x="44" y="2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49" y="0"/>
                    <a:pt x="51" y="0"/>
                    <a:pt x="52" y="0"/>
                  </a:cubicBezTo>
                  <a:cubicBezTo>
                    <a:pt x="58" y="2"/>
                    <a:pt x="64" y="4"/>
                    <a:pt x="70" y="6"/>
                  </a:cubicBezTo>
                  <a:cubicBezTo>
                    <a:pt x="71" y="7"/>
                    <a:pt x="73" y="7"/>
                    <a:pt x="74" y="7"/>
                  </a:cubicBezTo>
                  <a:cubicBezTo>
                    <a:pt x="81" y="7"/>
                    <a:pt x="85" y="12"/>
                    <a:pt x="84" y="19"/>
                  </a:cubicBezTo>
                  <a:cubicBezTo>
                    <a:pt x="83" y="23"/>
                    <a:pt x="81" y="26"/>
                    <a:pt x="79" y="28"/>
                  </a:cubicBezTo>
                  <a:cubicBezTo>
                    <a:pt x="77" y="30"/>
                    <a:pt x="76" y="31"/>
                    <a:pt x="75" y="33"/>
                  </a:cubicBezTo>
                  <a:close/>
                </a:path>
              </a:pathLst>
            </a:custGeom>
            <a:solidFill>
              <a:srgbClr val="FCD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871913" y="3494088"/>
              <a:ext cx="579438" cy="641350"/>
            </a:xfrm>
            <a:custGeom>
              <a:avLst/>
              <a:gdLst>
                <a:gd name="T0" fmla="*/ 12 w 74"/>
                <a:gd name="T1" fmla="*/ 23 h 82"/>
                <a:gd name="T2" fmla="*/ 26 w 74"/>
                <a:gd name="T3" fmla="*/ 30 h 82"/>
                <a:gd name="T4" fmla="*/ 49 w 74"/>
                <a:gd name="T5" fmla="*/ 24 h 82"/>
                <a:gd name="T6" fmla="*/ 64 w 74"/>
                <a:gd name="T7" fmla="*/ 3 h 82"/>
                <a:gd name="T8" fmla="*/ 66 w 74"/>
                <a:gd name="T9" fmla="*/ 0 h 82"/>
                <a:gd name="T10" fmla="*/ 64 w 74"/>
                <a:gd name="T11" fmla="*/ 27 h 82"/>
                <a:gd name="T12" fmla="*/ 66 w 74"/>
                <a:gd name="T13" fmla="*/ 56 h 82"/>
                <a:gd name="T14" fmla="*/ 69 w 74"/>
                <a:gd name="T15" fmla="*/ 59 h 82"/>
                <a:gd name="T16" fmla="*/ 69 w 74"/>
                <a:gd name="T17" fmla="*/ 55 h 82"/>
                <a:gd name="T18" fmla="*/ 68 w 74"/>
                <a:gd name="T19" fmla="*/ 50 h 82"/>
                <a:gd name="T20" fmla="*/ 72 w 74"/>
                <a:gd name="T21" fmla="*/ 60 h 82"/>
                <a:gd name="T22" fmla="*/ 65 w 74"/>
                <a:gd name="T23" fmla="*/ 80 h 82"/>
                <a:gd name="T24" fmla="*/ 62 w 74"/>
                <a:gd name="T25" fmla="*/ 81 h 82"/>
                <a:gd name="T26" fmla="*/ 9 w 74"/>
                <a:gd name="T27" fmla="*/ 43 h 82"/>
                <a:gd name="T28" fmla="*/ 1 w 74"/>
                <a:gd name="T29" fmla="*/ 32 h 82"/>
                <a:gd name="T30" fmla="*/ 3 w 74"/>
                <a:gd name="T31" fmla="*/ 28 h 82"/>
                <a:gd name="T32" fmla="*/ 8 w 74"/>
                <a:gd name="T33" fmla="*/ 26 h 82"/>
                <a:gd name="T34" fmla="*/ 10 w 74"/>
                <a:gd name="T35" fmla="*/ 30 h 82"/>
                <a:gd name="T36" fmla="*/ 12 w 74"/>
                <a:gd name="T37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82">
                  <a:moveTo>
                    <a:pt x="12" y="23"/>
                  </a:moveTo>
                  <a:cubicBezTo>
                    <a:pt x="17" y="26"/>
                    <a:pt x="21" y="28"/>
                    <a:pt x="26" y="30"/>
                  </a:cubicBezTo>
                  <a:cubicBezTo>
                    <a:pt x="35" y="32"/>
                    <a:pt x="42" y="31"/>
                    <a:pt x="49" y="24"/>
                  </a:cubicBezTo>
                  <a:cubicBezTo>
                    <a:pt x="54" y="17"/>
                    <a:pt x="58" y="9"/>
                    <a:pt x="64" y="3"/>
                  </a:cubicBezTo>
                  <a:cubicBezTo>
                    <a:pt x="65" y="2"/>
                    <a:pt x="65" y="1"/>
                    <a:pt x="66" y="0"/>
                  </a:cubicBezTo>
                  <a:cubicBezTo>
                    <a:pt x="66" y="9"/>
                    <a:pt x="65" y="18"/>
                    <a:pt x="64" y="27"/>
                  </a:cubicBezTo>
                  <a:cubicBezTo>
                    <a:pt x="63" y="37"/>
                    <a:pt x="62" y="47"/>
                    <a:pt x="66" y="56"/>
                  </a:cubicBezTo>
                  <a:cubicBezTo>
                    <a:pt x="67" y="58"/>
                    <a:pt x="67" y="60"/>
                    <a:pt x="69" y="59"/>
                  </a:cubicBezTo>
                  <a:cubicBezTo>
                    <a:pt x="72" y="58"/>
                    <a:pt x="70" y="57"/>
                    <a:pt x="69" y="55"/>
                  </a:cubicBezTo>
                  <a:cubicBezTo>
                    <a:pt x="69" y="53"/>
                    <a:pt x="68" y="52"/>
                    <a:pt x="68" y="50"/>
                  </a:cubicBezTo>
                  <a:cubicBezTo>
                    <a:pt x="73" y="52"/>
                    <a:pt x="74" y="55"/>
                    <a:pt x="72" y="60"/>
                  </a:cubicBezTo>
                  <a:cubicBezTo>
                    <a:pt x="70" y="67"/>
                    <a:pt x="68" y="73"/>
                    <a:pt x="65" y="80"/>
                  </a:cubicBezTo>
                  <a:cubicBezTo>
                    <a:pt x="65" y="82"/>
                    <a:pt x="64" y="82"/>
                    <a:pt x="62" y="81"/>
                  </a:cubicBezTo>
                  <a:cubicBezTo>
                    <a:pt x="43" y="70"/>
                    <a:pt x="25" y="59"/>
                    <a:pt x="9" y="43"/>
                  </a:cubicBezTo>
                  <a:cubicBezTo>
                    <a:pt x="6" y="40"/>
                    <a:pt x="3" y="36"/>
                    <a:pt x="1" y="32"/>
                  </a:cubicBezTo>
                  <a:cubicBezTo>
                    <a:pt x="0" y="30"/>
                    <a:pt x="0" y="29"/>
                    <a:pt x="3" y="28"/>
                  </a:cubicBezTo>
                  <a:cubicBezTo>
                    <a:pt x="4" y="27"/>
                    <a:pt x="6" y="26"/>
                    <a:pt x="8" y="26"/>
                  </a:cubicBezTo>
                  <a:cubicBezTo>
                    <a:pt x="9" y="27"/>
                    <a:pt x="7" y="31"/>
                    <a:pt x="10" y="30"/>
                  </a:cubicBezTo>
                  <a:cubicBezTo>
                    <a:pt x="13" y="29"/>
                    <a:pt x="11" y="25"/>
                    <a:pt x="12" y="23"/>
                  </a:cubicBezTo>
                  <a:close/>
                </a:path>
              </a:pathLst>
            </a:custGeom>
            <a:solidFill>
              <a:srgbClr val="FCD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867025" y="2609850"/>
              <a:ext cx="455613" cy="625475"/>
            </a:xfrm>
            <a:custGeom>
              <a:avLst/>
              <a:gdLst>
                <a:gd name="T0" fmla="*/ 37 w 58"/>
                <a:gd name="T1" fmla="*/ 9 h 80"/>
                <a:gd name="T2" fmla="*/ 18 w 58"/>
                <a:gd name="T3" fmla="*/ 25 h 80"/>
                <a:gd name="T4" fmla="*/ 14 w 58"/>
                <a:gd name="T5" fmla="*/ 36 h 80"/>
                <a:gd name="T6" fmla="*/ 17 w 58"/>
                <a:gd name="T7" fmla="*/ 41 h 80"/>
                <a:gd name="T8" fmla="*/ 20 w 58"/>
                <a:gd name="T9" fmla="*/ 41 h 80"/>
                <a:gd name="T10" fmla="*/ 19 w 58"/>
                <a:gd name="T11" fmla="*/ 39 h 80"/>
                <a:gd name="T12" fmla="*/ 20 w 58"/>
                <a:gd name="T13" fmla="*/ 28 h 80"/>
                <a:gd name="T14" fmla="*/ 37 w 58"/>
                <a:gd name="T15" fmla="*/ 14 h 80"/>
                <a:gd name="T16" fmla="*/ 44 w 58"/>
                <a:gd name="T17" fmla="*/ 15 h 80"/>
                <a:gd name="T18" fmla="*/ 47 w 58"/>
                <a:gd name="T19" fmla="*/ 19 h 80"/>
                <a:gd name="T20" fmla="*/ 43 w 58"/>
                <a:gd name="T21" fmla="*/ 33 h 80"/>
                <a:gd name="T22" fmla="*/ 38 w 58"/>
                <a:gd name="T23" fmla="*/ 31 h 80"/>
                <a:gd name="T24" fmla="*/ 44 w 58"/>
                <a:gd name="T25" fmla="*/ 28 h 80"/>
                <a:gd name="T26" fmla="*/ 41 w 58"/>
                <a:gd name="T27" fmla="*/ 26 h 80"/>
                <a:gd name="T28" fmla="*/ 41 w 58"/>
                <a:gd name="T29" fmla="*/ 25 h 80"/>
                <a:gd name="T30" fmla="*/ 42 w 58"/>
                <a:gd name="T31" fmla="*/ 20 h 80"/>
                <a:gd name="T32" fmla="*/ 38 w 58"/>
                <a:gd name="T33" fmla="*/ 24 h 80"/>
                <a:gd name="T34" fmla="*/ 33 w 58"/>
                <a:gd name="T35" fmla="*/ 30 h 80"/>
                <a:gd name="T36" fmla="*/ 38 w 58"/>
                <a:gd name="T37" fmla="*/ 36 h 80"/>
                <a:gd name="T38" fmla="*/ 53 w 58"/>
                <a:gd name="T39" fmla="*/ 55 h 80"/>
                <a:gd name="T40" fmla="*/ 58 w 58"/>
                <a:gd name="T41" fmla="*/ 78 h 80"/>
                <a:gd name="T42" fmla="*/ 56 w 58"/>
                <a:gd name="T43" fmla="*/ 80 h 80"/>
                <a:gd name="T44" fmla="*/ 39 w 58"/>
                <a:gd name="T45" fmla="*/ 80 h 80"/>
                <a:gd name="T46" fmla="*/ 36 w 58"/>
                <a:gd name="T47" fmla="*/ 79 h 80"/>
                <a:gd name="T48" fmla="*/ 37 w 58"/>
                <a:gd name="T49" fmla="*/ 77 h 80"/>
                <a:gd name="T50" fmla="*/ 42 w 58"/>
                <a:gd name="T51" fmla="*/ 74 h 80"/>
                <a:gd name="T52" fmla="*/ 44 w 58"/>
                <a:gd name="T53" fmla="*/ 71 h 80"/>
                <a:gd name="T54" fmla="*/ 40 w 58"/>
                <a:gd name="T55" fmla="*/ 71 h 80"/>
                <a:gd name="T56" fmla="*/ 39 w 58"/>
                <a:gd name="T57" fmla="*/ 72 h 80"/>
                <a:gd name="T58" fmla="*/ 28 w 58"/>
                <a:gd name="T59" fmla="*/ 70 h 80"/>
                <a:gd name="T60" fmla="*/ 15 w 58"/>
                <a:gd name="T61" fmla="*/ 52 h 80"/>
                <a:gd name="T62" fmla="*/ 4 w 58"/>
                <a:gd name="T63" fmla="*/ 40 h 80"/>
                <a:gd name="T64" fmla="*/ 2 w 58"/>
                <a:gd name="T65" fmla="*/ 30 h 80"/>
                <a:gd name="T66" fmla="*/ 15 w 58"/>
                <a:gd name="T67" fmla="*/ 3 h 80"/>
                <a:gd name="T68" fmla="*/ 18 w 58"/>
                <a:gd name="T69" fmla="*/ 0 h 80"/>
                <a:gd name="T70" fmla="*/ 24 w 58"/>
                <a:gd name="T71" fmla="*/ 3 h 80"/>
                <a:gd name="T72" fmla="*/ 23 w 58"/>
                <a:gd name="T73" fmla="*/ 5 h 80"/>
                <a:gd name="T74" fmla="*/ 9 w 58"/>
                <a:gd name="T75" fmla="*/ 24 h 80"/>
                <a:gd name="T76" fmla="*/ 6 w 58"/>
                <a:gd name="T77" fmla="*/ 36 h 80"/>
                <a:gd name="T78" fmla="*/ 8 w 58"/>
                <a:gd name="T79" fmla="*/ 39 h 80"/>
                <a:gd name="T80" fmla="*/ 9 w 58"/>
                <a:gd name="T81" fmla="*/ 36 h 80"/>
                <a:gd name="T82" fmla="*/ 12 w 58"/>
                <a:gd name="T83" fmla="*/ 26 h 80"/>
                <a:gd name="T84" fmla="*/ 24 w 58"/>
                <a:gd name="T85" fmla="*/ 9 h 80"/>
                <a:gd name="T86" fmla="*/ 37 w 58"/>
                <a:gd name="T87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80">
                  <a:moveTo>
                    <a:pt x="37" y="9"/>
                  </a:moveTo>
                  <a:cubicBezTo>
                    <a:pt x="31" y="15"/>
                    <a:pt x="24" y="20"/>
                    <a:pt x="18" y="25"/>
                  </a:cubicBezTo>
                  <a:cubicBezTo>
                    <a:pt x="15" y="28"/>
                    <a:pt x="13" y="32"/>
                    <a:pt x="14" y="36"/>
                  </a:cubicBezTo>
                  <a:cubicBezTo>
                    <a:pt x="14" y="38"/>
                    <a:pt x="15" y="40"/>
                    <a:pt x="17" y="41"/>
                  </a:cubicBezTo>
                  <a:cubicBezTo>
                    <a:pt x="18" y="42"/>
                    <a:pt x="19" y="42"/>
                    <a:pt x="20" y="41"/>
                  </a:cubicBezTo>
                  <a:cubicBezTo>
                    <a:pt x="20" y="40"/>
                    <a:pt x="20" y="39"/>
                    <a:pt x="19" y="39"/>
                  </a:cubicBezTo>
                  <a:cubicBezTo>
                    <a:pt x="16" y="35"/>
                    <a:pt x="16" y="32"/>
                    <a:pt x="20" y="28"/>
                  </a:cubicBezTo>
                  <a:cubicBezTo>
                    <a:pt x="25" y="23"/>
                    <a:pt x="31" y="19"/>
                    <a:pt x="37" y="14"/>
                  </a:cubicBezTo>
                  <a:cubicBezTo>
                    <a:pt x="40" y="11"/>
                    <a:pt x="42" y="12"/>
                    <a:pt x="44" y="15"/>
                  </a:cubicBezTo>
                  <a:cubicBezTo>
                    <a:pt x="45" y="16"/>
                    <a:pt x="46" y="18"/>
                    <a:pt x="47" y="19"/>
                  </a:cubicBezTo>
                  <a:cubicBezTo>
                    <a:pt x="51" y="25"/>
                    <a:pt x="49" y="30"/>
                    <a:pt x="43" y="33"/>
                  </a:cubicBezTo>
                  <a:cubicBezTo>
                    <a:pt x="40" y="35"/>
                    <a:pt x="40" y="32"/>
                    <a:pt x="38" y="31"/>
                  </a:cubicBezTo>
                  <a:cubicBezTo>
                    <a:pt x="40" y="30"/>
                    <a:pt x="43" y="31"/>
                    <a:pt x="44" y="28"/>
                  </a:cubicBezTo>
                  <a:cubicBezTo>
                    <a:pt x="44" y="26"/>
                    <a:pt x="42" y="27"/>
                    <a:pt x="41" y="26"/>
                  </a:cubicBezTo>
                  <a:cubicBezTo>
                    <a:pt x="41" y="26"/>
                    <a:pt x="41" y="26"/>
                    <a:pt x="41" y="25"/>
                  </a:cubicBezTo>
                  <a:cubicBezTo>
                    <a:pt x="42" y="24"/>
                    <a:pt x="45" y="22"/>
                    <a:pt x="42" y="20"/>
                  </a:cubicBezTo>
                  <a:cubicBezTo>
                    <a:pt x="40" y="19"/>
                    <a:pt x="39" y="22"/>
                    <a:pt x="38" y="24"/>
                  </a:cubicBezTo>
                  <a:cubicBezTo>
                    <a:pt x="36" y="26"/>
                    <a:pt x="33" y="28"/>
                    <a:pt x="33" y="30"/>
                  </a:cubicBezTo>
                  <a:cubicBezTo>
                    <a:pt x="32" y="33"/>
                    <a:pt x="37" y="34"/>
                    <a:pt x="38" y="36"/>
                  </a:cubicBezTo>
                  <a:cubicBezTo>
                    <a:pt x="43" y="42"/>
                    <a:pt x="48" y="49"/>
                    <a:pt x="53" y="55"/>
                  </a:cubicBezTo>
                  <a:cubicBezTo>
                    <a:pt x="58" y="62"/>
                    <a:pt x="58" y="70"/>
                    <a:pt x="58" y="78"/>
                  </a:cubicBezTo>
                  <a:cubicBezTo>
                    <a:pt x="58" y="80"/>
                    <a:pt x="57" y="80"/>
                    <a:pt x="56" y="80"/>
                  </a:cubicBezTo>
                  <a:cubicBezTo>
                    <a:pt x="50" y="79"/>
                    <a:pt x="44" y="80"/>
                    <a:pt x="39" y="80"/>
                  </a:cubicBezTo>
                  <a:cubicBezTo>
                    <a:pt x="38" y="80"/>
                    <a:pt x="37" y="80"/>
                    <a:pt x="36" y="79"/>
                  </a:cubicBezTo>
                  <a:cubicBezTo>
                    <a:pt x="36" y="78"/>
                    <a:pt x="36" y="77"/>
                    <a:pt x="37" y="77"/>
                  </a:cubicBezTo>
                  <a:cubicBezTo>
                    <a:pt x="39" y="76"/>
                    <a:pt x="40" y="75"/>
                    <a:pt x="42" y="74"/>
                  </a:cubicBezTo>
                  <a:cubicBezTo>
                    <a:pt x="43" y="73"/>
                    <a:pt x="45" y="73"/>
                    <a:pt x="44" y="71"/>
                  </a:cubicBezTo>
                  <a:cubicBezTo>
                    <a:pt x="43" y="69"/>
                    <a:pt x="42" y="71"/>
                    <a:pt x="40" y="71"/>
                  </a:cubicBezTo>
                  <a:cubicBezTo>
                    <a:pt x="40" y="71"/>
                    <a:pt x="39" y="71"/>
                    <a:pt x="39" y="72"/>
                  </a:cubicBezTo>
                  <a:cubicBezTo>
                    <a:pt x="33" y="75"/>
                    <a:pt x="32" y="75"/>
                    <a:pt x="28" y="70"/>
                  </a:cubicBezTo>
                  <a:cubicBezTo>
                    <a:pt x="23" y="64"/>
                    <a:pt x="19" y="58"/>
                    <a:pt x="15" y="52"/>
                  </a:cubicBezTo>
                  <a:cubicBezTo>
                    <a:pt x="11" y="48"/>
                    <a:pt x="8" y="44"/>
                    <a:pt x="4" y="40"/>
                  </a:cubicBezTo>
                  <a:cubicBezTo>
                    <a:pt x="1" y="37"/>
                    <a:pt x="0" y="34"/>
                    <a:pt x="2" y="30"/>
                  </a:cubicBezTo>
                  <a:cubicBezTo>
                    <a:pt x="6" y="21"/>
                    <a:pt x="11" y="12"/>
                    <a:pt x="15" y="3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21" y="1"/>
                    <a:pt x="23" y="1"/>
                    <a:pt x="24" y="3"/>
                  </a:cubicBezTo>
                  <a:cubicBezTo>
                    <a:pt x="25" y="4"/>
                    <a:pt x="23" y="5"/>
                    <a:pt x="23" y="5"/>
                  </a:cubicBezTo>
                  <a:cubicBezTo>
                    <a:pt x="18" y="11"/>
                    <a:pt x="13" y="17"/>
                    <a:pt x="9" y="24"/>
                  </a:cubicBezTo>
                  <a:cubicBezTo>
                    <a:pt x="6" y="27"/>
                    <a:pt x="5" y="32"/>
                    <a:pt x="6" y="36"/>
                  </a:cubicBezTo>
                  <a:cubicBezTo>
                    <a:pt x="6" y="38"/>
                    <a:pt x="6" y="39"/>
                    <a:pt x="8" y="39"/>
                  </a:cubicBezTo>
                  <a:cubicBezTo>
                    <a:pt x="10" y="39"/>
                    <a:pt x="10" y="37"/>
                    <a:pt x="9" y="36"/>
                  </a:cubicBezTo>
                  <a:cubicBezTo>
                    <a:pt x="8" y="32"/>
                    <a:pt x="9" y="29"/>
                    <a:pt x="12" y="26"/>
                  </a:cubicBezTo>
                  <a:cubicBezTo>
                    <a:pt x="15" y="20"/>
                    <a:pt x="19" y="14"/>
                    <a:pt x="24" y="9"/>
                  </a:cubicBezTo>
                  <a:cubicBezTo>
                    <a:pt x="29" y="3"/>
                    <a:pt x="32" y="3"/>
                    <a:pt x="37" y="9"/>
                  </a:cubicBezTo>
                  <a:close/>
                </a:path>
              </a:pathLst>
            </a:custGeom>
            <a:solidFill>
              <a:srgbClr val="FBD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718050" y="5183188"/>
              <a:ext cx="596900" cy="382588"/>
            </a:xfrm>
            <a:custGeom>
              <a:avLst/>
              <a:gdLst>
                <a:gd name="T0" fmla="*/ 71 w 76"/>
                <a:gd name="T1" fmla="*/ 7 h 49"/>
                <a:gd name="T2" fmla="*/ 70 w 76"/>
                <a:gd name="T3" fmla="*/ 12 h 49"/>
                <a:gd name="T4" fmla="*/ 68 w 76"/>
                <a:gd name="T5" fmla="*/ 19 h 49"/>
                <a:gd name="T6" fmla="*/ 73 w 76"/>
                <a:gd name="T7" fmla="*/ 15 h 49"/>
                <a:gd name="T8" fmla="*/ 72 w 76"/>
                <a:gd name="T9" fmla="*/ 25 h 49"/>
                <a:gd name="T10" fmla="*/ 60 w 76"/>
                <a:gd name="T11" fmla="*/ 39 h 49"/>
                <a:gd name="T12" fmla="*/ 34 w 76"/>
                <a:gd name="T13" fmla="*/ 47 h 49"/>
                <a:gd name="T14" fmla="*/ 2 w 76"/>
                <a:gd name="T15" fmla="*/ 34 h 49"/>
                <a:gd name="T16" fmla="*/ 2 w 76"/>
                <a:gd name="T17" fmla="*/ 30 h 49"/>
                <a:gd name="T18" fmla="*/ 14 w 76"/>
                <a:gd name="T19" fmla="*/ 14 h 49"/>
                <a:gd name="T20" fmla="*/ 17 w 76"/>
                <a:gd name="T21" fmla="*/ 14 h 49"/>
                <a:gd name="T22" fmla="*/ 26 w 76"/>
                <a:gd name="T23" fmla="*/ 19 h 49"/>
                <a:gd name="T24" fmla="*/ 24 w 76"/>
                <a:gd name="T25" fmla="*/ 22 h 49"/>
                <a:gd name="T26" fmla="*/ 24 w 76"/>
                <a:gd name="T27" fmla="*/ 25 h 49"/>
                <a:gd name="T28" fmla="*/ 27 w 76"/>
                <a:gd name="T29" fmla="*/ 24 h 49"/>
                <a:gd name="T30" fmla="*/ 32 w 76"/>
                <a:gd name="T31" fmla="*/ 18 h 49"/>
                <a:gd name="T32" fmla="*/ 30 w 76"/>
                <a:gd name="T33" fmla="*/ 24 h 49"/>
                <a:gd name="T34" fmla="*/ 30 w 76"/>
                <a:gd name="T35" fmla="*/ 28 h 49"/>
                <a:gd name="T36" fmla="*/ 33 w 76"/>
                <a:gd name="T37" fmla="*/ 25 h 49"/>
                <a:gd name="T38" fmla="*/ 54 w 76"/>
                <a:gd name="T39" fmla="*/ 4 h 49"/>
                <a:gd name="T40" fmla="*/ 49 w 76"/>
                <a:gd name="T41" fmla="*/ 14 h 49"/>
                <a:gd name="T42" fmla="*/ 46 w 76"/>
                <a:gd name="T43" fmla="*/ 21 h 49"/>
                <a:gd name="T44" fmla="*/ 47 w 76"/>
                <a:gd name="T45" fmla="*/ 36 h 49"/>
                <a:gd name="T46" fmla="*/ 47 w 76"/>
                <a:gd name="T47" fmla="*/ 40 h 49"/>
                <a:gd name="T48" fmla="*/ 50 w 76"/>
                <a:gd name="T49" fmla="*/ 37 h 49"/>
                <a:gd name="T50" fmla="*/ 49 w 76"/>
                <a:gd name="T51" fmla="*/ 20 h 49"/>
                <a:gd name="T52" fmla="*/ 50 w 76"/>
                <a:gd name="T53" fmla="*/ 17 h 49"/>
                <a:gd name="T54" fmla="*/ 64 w 76"/>
                <a:gd name="T55" fmla="*/ 3 h 49"/>
                <a:gd name="T56" fmla="*/ 69 w 76"/>
                <a:gd name="T57" fmla="*/ 4 h 49"/>
                <a:gd name="T58" fmla="*/ 60 w 76"/>
                <a:gd name="T59" fmla="*/ 15 h 49"/>
                <a:gd name="T60" fmla="*/ 60 w 76"/>
                <a:gd name="T61" fmla="*/ 17 h 49"/>
                <a:gd name="T62" fmla="*/ 63 w 76"/>
                <a:gd name="T63" fmla="*/ 16 h 49"/>
                <a:gd name="T64" fmla="*/ 71 w 76"/>
                <a:gd name="T65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49">
                  <a:moveTo>
                    <a:pt x="71" y="7"/>
                  </a:moveTo>
                  <a:cubicBezTo>
                    <a:pt x="72" y="9"/>
                    <a:pt x="73" y="10"/>
                    <a:pt x="70" y="12"/>
                  </a:cubicBezTo>
                  <a:cubicBezTo>
                    <a:pt x="69" y="14"/>
                    <a:pt x="66" y="17"/>
                    <a:pt x="68" y="19"/>
                  </a:cubicBezTo>
                  <a:cubicBezTo>
                    <a:pt x="71" y="21"/>
                    <a:pt x="71" y="16"/>
                    <a:pt x="73" y="15"/>
                  </a:cubicBezTo>
                  <a:cubicBezTo>
                    <a:pt x="76" y="21"/>
                    <a:pt x="76" y="21"/>
                    <a:pt x="72" y="25"/>
                  </a:cubicBezTo>
                  <a:cubicBezTo>
                    <a:pt x="68" y="30"/>
                    <a:pt x="64" y="34"/>
                    <a:pt x="60" y="39"/>
                  </a:cubicBezTo>
                  <a:cubicBezTo>
                    <a:pt x="53" y="48"/>
                    <a:pt x="44" y="49"/>
                    <a:pt x="34" y="47"/>
                  </a:cubicBezTo>
                  <a:cubicBezTo>
                    <a:pt x="23" y="44"/>
                    <a:pt x="13" y="38"/>
                    <a:pt x="2" y="34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4" y="23"/>
                    <a:pt x="9" y="19"/>
                    <a:pt x="14" y="14"/>
                  </a:cubicBezTo>
                  <a:cubicBezTo>
                    <a:pt x="15" y="13"/>
                    <a:pt x="16" y="14"/>
                    <a:pt x="17" y="14"/>
                  </a:cubicBezTo>
                  <a:cubicBezTo>
                    <a:pt x="20" y="17"/>
                    <a:pt x="23" y="18"/>
                    <a:pt x="26" y="19"/>
                  </a:cubicBezTo>
                  <a:cubicBezTo>
                    <a:pt x="26" y="20"/>
                    <a:pt x="25" y="21"/>
                    <a:pt x="24" y="22"/>
                  </a:cubicBezTo>
                  <a:cubicBezTo>
                    <a:pt x="23" y="23"/>
                    <a:pt x="23" y="24"/>
                    <a:pt x="24" y="25"/>
                  </a:cubicBezTo>
                  <a:cubicBezTo>
                    <a:pt x="25" y="26"/>
                    <a:pt x="26" y="25"/>
                    <a:pt x="27" y="24"/>
                  </a:cubicBezTo>
                  <a:cubicBezTo>
                    <a:pt x="28" y="22"/>
                    <a:pt x="30" y="20"/>
                    <a:pt x="32" y="18"/>
                  </a:cubicBezTo>
                  <a:cubicBezTo>
                    <a:pt x="31" y="20"/>
                    <a:pt x="30" y="22"/>
                    <a:pt x="30" y="24"/>
                  </a:cubicBezTo>
                  <a:cubicBezTo>
                    <a:pt x="29" y="25"/>
                    <a:pt x="28" y="28"/>
                    <a:pt x="30" y="28"/>
                  </a:cubicBezTo>
                  <a:cubicBezTo>
                    <a:pt x="32" y="29"/>
                    <a:pt x="32" y="27"/>
                    <a:pt x="33" y="25"/>
                  </a:cubicBezTo>
                  <a:cubicBezTo>
                    <a:pt x="36" y="15"/>
                    <a:pt x="45" y="9"/>
                    <a:pt x="54" y="4"/>
                  </a:cubicBezTo>
                  <a:cubicBezTo>
                    <a:pt x="55" y="9"/>
                    <a:pt x="52" y="12"/>
                    <a:pt x="49" y="14"/>
                  </a:cubicBezTo>
                  <a:cubicBezTo>
                    <a:pt x="45" y="15"/>
                    <a:pt x="44" y="17"/>
                    <a:pt x="46" y="21"/>
                  </a:cubicBezTo>
                  <a:cubicBezTo>
                    <a:pt x="48" y="26"/>
                    <a:pt x="47" y="31"/>
                    <a:pt x="47" y="36"/>
                  </a:cubicBezTo>
                  <a:cubicBezTo>
                    <a:pt x="46" y="38"/>
                    <a:pt x="45" y="40"/>
                    <a:pt x="47" y="40"/>
                  </a:cubicBezTo>
                  <a:cubicBezTo>
                    <a:pt x="50" y="41"/>
                    <a:pt x="49" y="38"/>
                    <a:pt x="50" y="37"/>
                  </a:cubicBezTo>
                  <a:cubicBezTo>
                    <a:pt x="51" y="31"/>
                    <a:pt x="51" y="26"/>
                    <a:pt x="49" y="20"/>
                  </a:cubicBezTo>
                  <a:cubicBezTo>
                    <a:pt x="49" y="19"/>
                    <a:pt x="48" y="18"/>
                    <a:pt x="50" y="17"/>
                  </a:cubicBezTo>
                  <a:cubicBezTo>
                    <a:pt x="56" y="14"/>
                    <a:pt x="59" y="8"/>
                    <a:pt x="64" y="3"/>
                  </a:cubicBezTo>
                  <a:cubicBezTo>
                    <a:pt x="66" y="1"/>
                    <a:pt x="67" y="0"/>
                    <a:pt x="69" y="4"/>
                  </a:cubicBezTo>
                  <a:cubicBezTo>
                    <a:pt x="64" y="6"/>
                    <a:pt x="62" y="10"/>
                    <a:pt x="60" y="15"/>
                  </a:cubicBezTo>
                  <a:cubicBezTo>
                    <a:pt x="59" y="16"/>
                    <a:pt x="59" y="17"/>
                    <a:pt x="60" y="17"/>
                  </a:cubicBezTo>
                  <a:cubicBezTo>
                    <a:pt x="62" y="18"/>
                    <a:pt x="62" y="17"/>
                    <a:pt x="63" y="16"/>
                  </a:cubicBezTo>
                  <a:cubicBezTo>
                    <a:pt x="65" y="12"/>
                    <a:pt x="66" y="8"/>
                    <a:pt x="71" y="7"/>
                  </a:cubicBezTo>
                  <a:close/>
                </a:path>
              </a:pathLst>
            </a:custGeom>
            <a:solidFill>
              <a:srgbClr val="FBD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754438" y="2946400"/>
              <a:ext cx="344488" cy="484188"/>
            </a:xfrm>
            <a:custGeom>
              <a:avLst/>
              <a:gdLst>
                <a:gd name="T0" fmla="*/ 42 w 44"/>
                <a:gd name="T1" fmla="*/ 52 h 62"/>
                <a:gd name="T2" fmla="*/ 40 w 44"/>
                <a:gd name="T3" fmla="*/ 57 h 62"/>
                <a:gd name="T4" fmla="*/ 34 w 44"/>
                <a:gd name="T5" fmla="*/ 59 h 62"/>
                <a:gd name="T6" fmla="*/ 37 w 44"/>
                <a:gd name="T7" fmla="*/ 61 h 62"/>
                <a:gd name="T8" fmla="*/ 31 w 44"/>
                <a:gd name="T9" fmla="*/ 61 h 62"/>
                <a:gd name="T10" fmla="*/ 29 w 44"/>
                <a:gd name="T11" fmla="*/ 59 h 62"/>
                <a:gd name="T12" fmla="*/ 25 w 44"/>
                <a:gd name="T13" fmla="*/ 55 h 62"/>
                <a:gd name="T14" fmla="*/ 30 w 44"/>
                <a:gd name="T15" fmla="*/ 52 h 62"/>
                <a:gd name="T16" fmla="*/ 32 w 44"/>
                <a:gd name="T17" fmla="*/ 51 h 62"/>
                <a:gd name="T18" fmla="*/ 24 w 44"/>
                <a:gd name="T19" fmla="*/ 46 h 62"/>
                <a:gd name="T20" fmla="*/ 22 w 44"/>
                <a:gd name="T21" fmla="*/ 47 h 62"/>
                <a:gd name="T22" fmla="*/ 17 w 44"/>
                <a:gd name="T23" fmla="*/ 49 h 62"/>
                <a:gd name="T24" fmla="*/ 15 w 44"/>
                <a:gd name="T25" fmla="*/ 45 h 62"/>
                <a:gd name="T26" fmla="*/ 15 w 44"/>
                <a:gd name="T27" fmla="*/ 29 h 62"/>
                <a:gd name="T28" fmla="*/ 12 w 44"/>
                <a:gd name="T29" fmla="*/ 25 h 62"/>
                <a:gd name="T30" fmla="*/ 10 w 44"/>
                <a:gd name="T31" fmla="*/ 54 h 62"/>
                <a:gd name="T32" fmla="*/ 8 w 44"/>
                <a:gd name="T33" fmla="*/ 49 h 62"/>
                <a:gd name="T34" fmla="*/ 4 w 44"/>
                <a:gd name="T35" fmla="*/ 41 h 62"/>
                <a:gd name="T36" fmla="*/ 1 w 44"/>
                <a:gd name="T37" fmla="*/ 35 h 62"/>
                <a:gd name="T38" fmla="*/ 6 w 44"/>
                <a:gd name="T39" fmla="*/ 20 h 62"/>
                <a:gd name="T40" fmla="*/ 9 w 44"/>
                <a:gd name="T41" fmla="*/ 17 h 62"/>
                <a:gd name="T42" fmla="*/ 16 w 44"/>
                <a:gd name="T43" fmla="*/ 4 h 62"/>
                <a:gd name="T44" fmla="*/ 18 w 44"/>
                <a:gd name="T45" fmla="*/ 1 h 62"/>
                <a:gd name="T46" fmla="*/ 21 w 44"/>
                <a:gd name="T47" fmla="*/ 3 h 62"/>
                <a:gd name="T48" fmla="*/ 39 w 44"/>
                <a:gd name="T49" fmla="*/ 17 h 62"/>
                <a:gd name="T50" fmla="*/ 43 w 44"/>
                <a:gd name="T51" fmla="*/ 19 h 62"/>
                <a:gd name="T52" fmla="*/ 42 w 44"/>
                <a:gd name="T53" fmla="*/ 31 h 62"/>
                <a:gd name="T54" fmla="*/ 41 w 44"/>
                <a:gd name="T55" fmla="*/ 33 h 62"/>
                <a:gd name="T56" fmla="*/ 36 w 44"/>
                <a:gd name="T57" fmla="*/ 27 h 62"/>
                <a:gd name="T58" fmla="*/ 39 w 44"/>
                <a:gd name="T59" fmla="*/ 33 h 62"/>
                <a:gd name="T60" fmla="*/ 39 w 44"/>
                <a:gd name="T61" fmla="*/ 40 h 62"/>
                <a:gd name="T62" fmla="*/ 42 w 44"/>
                <a:gd name="T63" fmla="*/ 51 h 62"/>
                <a:gd name="T64" fmla="*/ 42 w 44"/>
                <a:gd name="T6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62">
                  <a:moveTo>
                    <a:pt x="42" y="52"/>
                  </a:moveTo>
                  <a:cubicBezTo>
                    <a:pt x="44" y="55"/>
                    <a:pt x="41" y="55"/>
                    <a:pt x="40" y="57"/>
                  </a:cubicBezTo>
                  <a:cubicBezTo>
                    <a:pt x="38" y="59"/>
                    <a:pt x="36" y="59"/>
                    <a:pt x="34" y="59"/>
                  </a:cubicBezTo>
                  <a:cubicBezTo>
                    <a:pt x="35" y="60"/>
                    <a:pt x="36" y="59"/>
                    <a:pt x="37" y="61"/>
                  </a:cubicBezTo>
                  <a:cubicBezTo>
                    <a:pt x="35" y="62"/>
                    <a:pt x="33" y="62"/>
                    <a:pt x="31" y="61"/>
                  </a:cubicBezTo>
                  <a:cubicBezTo>
                    <a:pt x="31" y="60"/>
                    <a:pt x="30" y="59"/>
                    <a:pt x="29" y="59"/>
                  </a:cubicBezTo>
                  <a:cubicBezTo>
                    <a:pt x="26" y="60"/>
                    <a:pt x="25" y="58"/>
                    <a:pt x="25" y="55"/>
                  </a:cubicBezTo>
                  <a:cubicBezTo>
                    <a:pt x="25" y="52"/>
                    <a:pt x="27" y="51"/>
                    <a:pt x="30" y="52"/>
                  </a:cubicBezTo>
                  <a:cubicBezTo>
                    <a:pt x="30" y="52"/>
                    <a:pt x="31" y="52"/>
                    <a:pt x="32" y="51"/>
                  </a:cubicBezTo>
                  <a:cubicBezTo>
                    <a:pt x="28" y="50"/>
                    <a:pt x="25" y="49"/>
                    <a:pt x="24" y="46"/>
                  </a:cubicBezTo>
                  <a:cubicBezTo>
                    <a:pt x="23" y="45"/>
                    <a:pt x="22" y="47"/>
                    <a:pt x="22" y="47"/>
                  </a:cubicBezTo>
                  <a:cubicBezTo>
                    <a:pt x="21" y="50"/>
                    <a:pt x="18" y="49"/>
                    <a:pt x="17" y="49"/>
                  </a:cubicBezTo>
                  <a:cubicBezTo>
                    <a:pt x="14" y="49"/>
                    <a:pt x="15" y="47"/>
                    <a:pt x="15" y="45"/>
                  </a:cubicBezTo>
                  <a:cubicBezTo>
                    <a:pt x="15" y="40"/>
                    <a:pt x="15" y="35"/>
                    <a:pt x="15" y="29"/>
                  </a:cubicBezTo>
                  <a:cubicBezTo>
                    <a:pt x="15" y="28"/>
                    <a:pt x="15" y="26"/>
                    <a:pt x="12" y="25"/>
                  </a:cubicBezTo>
                  <a:cubicBezTo>
                    <a:pt x="11" y="34"/>
                    <a:pt x="13" y="44"/>
                    <a:pt x="10" y="54"/>
                  </a:cubicBezTo>
                  <a:cubicBezTo>
                    <a:pt x="9" y="52"/>
                    <a:pt x="9" y="51"/>
                    <a:pt x="8" y="49"/>
                  </a:cubicBezTo>
                  <a:cubicBezTo>
                    <a:pt x="5" y="47"/>
                    <a:pt x="5" y="44"/>
                    <a:pt x="4" y="41"/>
                  </a:cubicBezTo>
                  <a:cubicBezTo>
                    <a:pt x="3" y="39"/>
                    <a:pt x="2" y="37"/>
                    <a:pt x="1" y="35"/>
                  </a:cubicBezTo>
                  <a:cubicBezTo>
                    <a:pt x="0" y="31"/>
                    <a:pt x="2" y="24"/>
                    <a:pt x="6" y="20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13" y="14"/>
                    <a:pt x="15" y="9"/>
                    <a:pt x="16" y="4"/>
                  </a:cubicBezTo>
                  <a:cubicBezTo>
                    <a:pt x="16" y="3"/>
                    <a:pt x="16" y="1"/>
                    <a:pt x="18" y="1"/>
                  </a:cubicBezTo>
                  <a:cubicBezTo>
                    <a:pt x="20" y="0"/>
                    <a:pt x="20" y="2"/>
                    <a:pt x="21" y="3"/>
                  </a:cubicBezTo>
                  <a:cubicBezTo>
                    <a:pt x="25" y="10"/>
                    <a:pt x="32" y="14"/>
                    <a:pt x="39" y="17"/>
                  </a:cubicBezTo>
                  <a:cubicBezTo>
                    <a:pt x="41" y="17"/>
                    <a:pt x="42" y="17"/>
                    <a:pt x="43" y="19"/>
                  </a:cubicBezTo>
                  <a:cubicBezTo>
                    <a:pt x="40" y="23"/>
                    <a:pt x="42" y="27"/>
                    <a:pt x="42" y="31"/>
                  </a:cubicBezTo>
                  <a:cubicBezTo>
                    <a:pt x="42" y="31"/>
                    <a:pt x="43" y="33"/>
                    <a:pt x="41" y="33"/>
                  </a:cubicBezTo>
                  <a:cubicBezTo>
                    <a:pt x="38" y="33"/>
                    <a:pt x="39" y="29"/>
                    <a:pt x="36" y="27"/>
                  </a:cubicBezTo>
                  <a:cubicBezTo>
                    <a:pt x="37" y="30"/>
                    <a:pt x="38" y="31"/>
                    <a:pt x="39" y="33"/>
                  </a:cubicBezTo>
                  <a:cubicBezTo>
                    <a:pt x="40" y="35"/>
                    <a:pt x="41" y="38"/>
                    <a:pt x="39" y="40"/>
                  </a:cubicBezTo>
                  <a:cubicBezTo>
                    <a:pt x="37" y="45"/>
                    <a:pt x="38" y="48"/>
                    <a:pt x="42" y="51"/>
                  </a:cubicBezTo>
                  <a:cubicBezTo>
                    <a:pt x="42" y="51"/>
                    <a:pt x="42" y="51"/>
                    <a:pt x="42" y="52"/>
                  </a:cubicBezTo>
                  <a:close/>
                </a:path>
              </a:pathLst>
            </a:custGeom>
            <a:solidFill>
              <a:srgbClr val="FCD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576763" y="5105400"/>
              <a:ext cx="252413" cy="358775"/>
            </a:xfrm>
            <a:custGeom>
              <a:avLst/>
              <a:gdLst>
                <a:gd name="T0" fmla="*/ 10 w 32"/>
                <a:gd name="T1" fmla="*/ 0 h 46"/>
                <a:gd name="T2" fmla="*/ 31 w 32"/>
                <a:gd name="T3" fmla="*/ 19 h 46"/>
                <a:gd name="T4" fmla="*/ 30 w 32"/>
                <a:gd name="T5" fmla="*/ 22 h 46"/>
                <a:gd name="T6" fmla="*/ 21 w 32"/>
                <a:gd name="T7" fmla="*/ 31 h 46"/>
                <a:gd name="T8" fmla="*/ 15 w 32"/>
                <a:gd name="T9" fmla="*/ 44 h 46"/>
                <a:gd name="T10" fmla="*/ 13 w 32"/>
                <a:gd name="T11" fmla="*/ 45 h 46"/>
                <a:gd name="T12" fmla="*/ 12 w 32"/>
                <a:gd name="T13" fmla="*/ 45 h 46"/>
                <a:gd name="T14" fmla="*/ 3 w 32"/>
                <a:gd name="T15" fmla="*/ 38 h 46"/>
                <a:gd name="T16" fmla="*/ 5 w 32"/>
                <a:gd name="T17" fmla="*/ 28 h 46"/>
                <a:gd name="T18" fmla="*/ 10 w 32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6">
                  <a:moveTo>
                    <a:pt x="10" y="0"/>
                  </a:moveTo>
                  <a:cubicBezTo>
                    <a:pt x="17" y="6"/>
                    <a:pt x="24" y="13"/>
                    <a:pt x="31" y="19"/>
                  </a:cubicBezTo>
                  <a:cubicBezTo>
                    <a:pt x="32" y="20"/>
                    <a:pt x="30" y="21"/>
                    <a:pt x="30" y="22"/>
                  </a:cubicBezTo>
                  <a:cubicBezTo>
                    <a:pt x="27" y="25"/>
                    <a:pt x="24" y="28"/>
                    <a:pt x="21" y="31"/>
                  </a:cubicBezTo>
                  <a:cubicBezTo>
                    <a:pt x="18" y="35"/>
                    <a:pt x="16" y="39"/>
                    <a:pt x="15" y="44"/>
                  </a:cubicBezTo>
                  <a:cubicBezTo>
                    <a:pt x="15" y="46"/>
                    <a:pt x="14" y="46"/>
                    <a:pt x="13" y="45"/>
                  </a:cubicBezTo>
                  <a:cubicBezTo>
                    <a:pt x="13" y="45"/>
                    <a:pt x="12" y="45"/>
                    <a:pt x="12" y="45"/>
                  </a:cubicBezTo>
                  <a:cubicBezTo>
                    <a:pt x="9" y="43"/>
                    <a:pt x="5" y="41"/>
                    <a:pt x="3" y="38"/>
                  </a:cubicBezTo>
                  <a:cubicBezTo>
                    <a:pt x="0" y="35"/>
                    <a:pt x="4" y="31"/>
                    <a:pt x="5" y="28"/>
                  </a:cubicBezTo>
                  <a:cubicBezTo>
                    <a:pt x="7" y="19"/>
                    <a:pt x="8" y="10"/>
                    <a:pt x="1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733675" y="2532063"/>
              <a:ext cx="290513" cy="320675"/>
            </a:xfrm>
            <a:custGeom>
              <a:avLst/>
              <a:gdLst>
                <a:gd name="T0" fmla="*/ 37 w 37"/>
                <a:gd name="T1" fmla="*/ 3 h 41"/>
                <a:gd name="T2" fmla="*/ 27 w 37"/>
                <a:gd name="T3" fmla="*/ 7 h 41"/>
                <a:gd name="T4" fmla="*/ 20 w 37"/>
                <a:gd name="T5" fmla="*/ 10 h 41"/>
                <a:gd name="T6" fmla="*/ 15 w 37"/>
                <a:gd name="T7" fmla="*/ 17 h 41"/>
                <a:gd name="T8" fmla="*/ 9 w 37"/>
                <a:gd name="T9" fmla="*/ 20 h 41"/>
                <a:gd name="T10" fmla="*/ 7 w 37"/>
                <a:gd name="T11" fmla="*/ 21 h 41"/>
                <a:gd name="T12" fmla="*/ 8 w 37"/>
                <a:gd name="T13" fmla="*/ 23 h 41"/>
                <a:gd name="T14" fmla="*/ 14 w 37"/>
                <a:gd name="T15" fmla="*/ 25 h 41"/>
                <a:gd name="T16" fmla="*/ 15 w 37"/>
                <a:gd name="T17" fmla="*/ 41 h 41"/>
                <a:gd name="T18" fmla="*/ 1 w 37"/>
                <a:gd name="T19" fmla="*/ 23 h 41"/>
                <a:gd name="T20" fmla="*/ 2 w 37"/>
                <a:gd name="T21" fmla="*/ 19 h 41"/>
                <a:gd name="T22" fmla="*/ 16 w 37"/>
                <a:gd name="T23" fmla="*/ 4 h 41"/>
                <a:gd name="T24" fmla="*/ 37 w 37"/>
                <a:gd name="T25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37" y="3"/>
                  </a:moveTo>
                  <a:cubicBezTo>
                    <a:pt x="34" y="6"/>
                    <a:pt x="31" y="7"/>
                    <a:pt x="27" y="7"/>
                  </a:cubicBezTo>
                  <a:cubicBezTo>
                    <a:pt x="24" y="6"/>
                    <a:pt x="21" y="8"/>
                    <a:pt x="20" y="10"/>
                  </a:cubicBezTo>
                  <a:cubicBezTo>
                    <a:pt x="18" y="13"/>
                    <a:pt x="16" y="15"/>
                    <a:pt x="15" y="17"/>
                  </a:cubicBezTo>
                  <a:cubicBezTo>
                    <a:pt x="13" y="19"/>
                    <a:pt x="12" y="22"/>
                    <a:pt x="9" y="20"/>
                  </a:cubicBezTo>
                  <a:cubicBezTo>
                    <a:pt x="8" y="20"/>
                    <a:pt x="7" y="20"/>
                    <a:pt x="7" y="21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10" y="24"/>
                    <a:pt x="12" y="24"/>
                    <a:pt x="14" y="25"/>
                  </a:cubicBezTo>
                  <a:cubicBezTo>
                    <a:pt x="20" y="30"/>
                    <a:pt x="20" y="30"/>
                    <a:pt x="15" y="41"/>
                  </a:cubicBezTo>
                  <a:cubicBezTo>
                    <a:pt x="10" y="35"/>
                    <a:pt x="6" y="29"/>
                    <a:pt x="1" y="23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6" y="13"/>
                    <a:pt x="10" y="8"/>
                    <a:pt x="16" y="4"/>
                  </a:cubicBezTo>
                  <a:cubicBezTo>
                    <a:pt x="22" y="0"/>
                    <a:pt x="30" y="2"/>
                    <a:pt x="37" y="3"/>
                  </a:cubicBezTo>
                  <a:close/>
                </a:path>
              </a:pathLst>
            </a:custGeom>
            <a:solidFill>
              <a:srgbClr val="F8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000625" y="5081588"/>
              <a:ext cx="376238" cy="195263"/>
            </a:xfrm>
            <a:custGeom>
              <a:avLst/>
              <a:gdLst>
                <a:gd name="T0" fmla="*/ 0 w 48"/>
                <a:gd name="T1" fmla="*/ 25 h 25"/>
                <a:gd name="T2" fmla="*/ 20 w 48"/>
                <a:gd name="T3" fmla="*/ 4 h 25"/>
                <a:gd name="T4" fmla="*/ 32 w 48"/>
                <a:gd name="T5" fmla="*/ 3 h 25"/>
                <a:gd name="T6" fmla="*/ 47 w 48"/>
                <a:gd name="T7" fmla="*/ 12 h 25"/>
                <a:gd name="T8" fmla="*/ 48 w 48"/>
                <a:gd name="T9" fmla="*/ 14 h 25"/>
                <a:gd name="T10" fmla="*/ 46 w 48"/>
                <a:gd name="T11" fmla="*/ 15 h 25"/>
                <a:gd name="T12" fmla="*/ 31 w 48"/>
                <a:gd name="T13" fmla="*/ 10 h 25"/>
                <a:gd name="T14" fmla="*/ 28 w 48"/>
                <a:gd name="T15" fmla="*/ 8 h 25"/>
                <a:gd name="T16" fmla="*/ 27 w 48"/>
                <a:gd name="T17" fmla="*/ 11 h 25"/>
                <a:gd name="T18" fmla="*/ 22 w 48"/>
                <a:gd name="T19" fmla="*/ 18 h 25"/>
                <a:gd name="T20" fmla="*/ 15 w 48"/>
                <a:gd name="T21" fmla="*/ 15 h 25"/>
                <a:gd name="T22" fmla="*/ 0 w 48"/>
                <a:gd name="T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cubicBezTo>
                    <a:pt x="6" y="17"/>
                    <a:pt x="13" y="10"/>
                    <a:pt x="20" y="4"/>
                  </a:cubicBezTo>
                  <a:cubicBezTo>
                    <a:pt x="24" y="0"/>
                    <a:pt x="27" y="0"/>
                    <a:pt x="32" y="3"/>
                  </a:cubicBezTo>
                  <a:cubicBezTo>
                    <a:pt x="37" y="6"/>
                    <a:pt x="42" y="9"/>
                    <a:pt x="47" y="12"/>
                  </a:cubicBezTo>
                  <a:cubicBezTo>
                    <a:pt x="47" y="13"/>
                    <a:pt x="48" y="13"/>
                    <a:pt x="48" y="14"/>
                  </a:cubicBezTo>
                  <a:cubicBezTo>
                    <a:pt x="48" y="15"/>
                    <a:pt x="47" y="15"/>
                    <a:pt x="46" y="15"/>
                  </a:cubicBezTo>
                  <a:cubicBezTo>
                    <a:pt x="40" y="16"/>
                    <a:pt x="35" y="14"/>
                    <a:pt x="31" y="10"/>
                  </a:cubicBezTo>
                  <a:cubicBezTo>
                    <a:pt x="30" y="9"/>
                    <a:pt x="29" y="7"/>
                    <a:pt x="28" y="8"/>
                  </a:cubicBezTo>
                  <a:cubicBezTo>
                    <a:pt x="26" y="8"/>
                    <a:pt x="28" y="10"/>
                    <a:pt x="27" y="11"/>
                  </a:cubicBezTo>
                  <a:cubicBezTo>
                    <a:pt x="26" y="13"/>
                    <a:pt x="24" y="15"/>
                    <a:pt x="22" y="18"/>
                  </a:cubicBezTo>
                  <a:cubicBezTo>
                    <a:pt x="21" y="13"/>
                    <a:pt x="19" y="13"/>
                    <a:pt x="15" y="15"/>
                  </a:cubicBezTo>
                  <a:cubicBezTo>
                    <a:pt x="10" y="18"/>
                    <a:pt x="5" y="21"/>
                    <a:pt x="0" y="25"/>
                  </a:cubicBezTo>
                  <a:close/>
                </a:path>
              </a:pathLst>
            </a:custGeom>
            <a:solidFill>
              <a:srgbClr val="F7D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698875" y="3070225"/>
              <a:ext cx="133350" cy="258763"/>
            </a:xfrm>
            <a:custGeom>
              <a:avLst/>
              <a:gdLst>
                <a:gd name="T0" fmla="*/ 17 w 17"/>
                <a:gd name="T1" fmla="*/ 2 h 33"/>
                <a:gd name="T2" fmla="*/ 8 w 17"/>
                <a:gd name="T3" fmla="*/ 13 h 33"/>
                <a:gd name="T4" fmla="*/ 9 w 17"/>
                <a:gd name="T5" fmla="*/ 18 h 33"/>
                <a:gd name="T6" fmla="*/ 9 w 17"/>
                <a:gd name="T7" fmla="*/ 25 h 33"/>
                <a:gd name="T8" fmla="*/ 5 w 17"/>
                <a:gd name="T9" fmla="*/ 30 h 33"/>
                <a:gd name="T10" fmla="*/ 5 w 17"/>
                <a:gd name="T11" fmla="*/ 33 h 33"/>
                <a:gd name="T12" fmla="*/ 2 w 17"/>
                <a:gd name="T13" fmla="*/ 33 h 33"/>
                <a:gd name="T14" fmla="*/ 1 w 17"/>
                <a:gd name="T15" fmla="*/ 32 h 33"/>
                <a:gd name="T16" fmla="*/ 1 w 17"/>
                <a:gd name="T17" fmla="*/ 22 h 33"/>
                <a:gd name="T18" fmla="*/ 2 w 17"/>
                <a:gd name="T19" fmla="*/ 15 h 33"/>
                <a:gd name="T20" fmla="*/ 9 w 17"/>
                <a:gd name="T21" fmla="*/ 2 h 33"/>
                <a:gd name="T22" fmla="*/ 10 w 17"/>
                <a:gd name="T23" fmla="*/ 2 h 33"/>
                <a:gd name="T24" fmla="*/ 17 w 17"/>
                <a:gd name="T2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3">
                  <a:moveTo>
                    <a:pt x="17" y="2"/>
                  </a:moveTo>
                  <a:cubicBezTo>
                    <a:pt x="12" y="4"/>
                    <a:pt x="11" y="10"/>
                    <a:pt x="8" y="13"/>
                  </a:cubicBezTo>
                  <a:cubicBezTo>
                    <a:pt x="7" y="15"/>
                    <a:pt x="9" y="17"/>
                    <a:pt x="9" y="18"/>
                  </a:cubicBezTo>
                  <a:cubicBezTo>
                    <a:pt x="9" y="20"/>
                    <a:pt x="11" y="23"/>
                    <a:pt x="9" y="25"/>
                  </a:cubicBezTo>
                  <a:cubicBezTo>
                    <a:pt x="5" y="24"/>
                    <a:pt x="4" y="25"/>
                    <a:pt x="5" y="30"/>
                  </a:cubicBezTo>
                  <a:cubicBezTo>
                    <a:pt x="5" y="31"/>
                    <a:pt x="6" y="32"/>
                    <a:pt x="5" y="33"/>
                  </a:cubicBezTo>
                  <a:cubicBezTo>
                    <a:pt x="4" y="33"/>
                    <a:pt x="3" y="33"/>
                    <a:pt x="2" y="33"/>
                  </a:cubicBezTo>
                  <a:cubicBezTo>
                    <a:pt x="2" y="33"/>
                    <a:pt x="1" y="33"/>
                    <a:pt x="1" y="32"/>
                  </a:cubicBezTo>
                  <a:cubicBezTo>
                    <a:pt x="1" y="29"/>
                    <a:pt x="1" y="25"/>
                    <a:pt x="1" y="22"/>
                  </a:cubicBezTo>
                  <a:cubicBezTo>
                    <a:pt x="2" y="20"/>
                    <a:pt x="0" y="17"/>
                    <a:pt x="2" y="15"/>
                  </a:cubicBezTo>
                  <a:cubicBezTo>
                    <a:pt x="5" y="11"/>
                    <a:pt x="7" y="7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2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1209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687888" y="4017963"/>
              <a:ext cx="101600" cy="171450"/>
            </a:xfrm>
            <a:custGeom>
              <a:avLst/>
              <a:gdLst>
                <a:gd name="T0" fmla="*/ 12 w 13"/>
                <a:gd name="T1" fmla="*/ 10 h 22"/>
                <a:gd name="T2" fmla="*/ 1 w 13"/>
                <a:gd name="T3" fmla="*/ 22 h 22"/>
                <a:gd name="T4" fmla="*/ 0 w 13"/>
                <a:gd name="T5" fmla="*/ 22 h 22"/>
                <a:gd name="T6" fmla="*/ 6 w 13"/>
                <a:gd name="T7" fmla="*/ 10 h 22"/>
                <a:gd name="T8" fmla="*/ 7 w 13"/>
                <a:gd name="T9" fmla="*/ 7 h 22"/>
                <a:gd name="T10" fmla="*/ 5 w 13"/>
                <a:gd name="T11" fmla="*/ 8 h 22"/>
                <a:gd name="T12" fmla="*/ 1 w 13"/>
                <a:gd name="T13" fmla="*/ 8 h 22"/>
                <a:gd name="T14" fmla="*/ 1 w 13"/>
                <a:gd name="T15" fmla="*/ 4 h 22"/>
                <a:gd name="T16" fmla="*/ 12 w 13"/>
                <a:gd name="T17" fmla="*/ 4 h 22"/>
                <a:gd name="T18" fmla="*/ 13 w 13"/>
                <a:gd name="T19" fmla="*/ 8 h 22"/>
                <a:gd name="T20" fmla="*/ 12 w 13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2">
                  <a:moveTo>
                    <a:pt x="12" y="10"/>
                  </a:moveTo>
                  <a:cubicBezTo>
                    <a:pt x="8" y="14"/>
                    <a:pt x="5" y="18"/>
                    <a:pt x="1" y="22"/>
                  </a:cubicBezTo>
                  <a:cubicBezTo>
                    <a:pt x="1" y="22"/>
                    <a:pt x="1" y="22"/>
                    <a:pt x="0" y="22"/>
                  </a:cubicBezTo>
                  <a:cubicBezTo>
                    <a:pt x="0" y="17"/>
                    <a:pt x="1" y="12"/>
                    <a:pt x="6" y="10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5"/>
                    <a:pt x="5" y="7"/>
                    <a:pt x="5" y="8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3" y="0"/>
                    <a:pt x="10" y="1"/>
                    <a:pt x="12" y="4"/>
                  </a:cubicBezTo>
                  <a:cubicBezTo>
                    <a:pt x="12" y="5"/>
                    <a:pt x="13" y="7"/>
                    <a:pt x="13" y="8"/>
                  </a:cubicBezTo>
                  <a:cubicBezTo>
                    <a:pt x="13" y="9"/>
                    <a:pt x="12" y="9"/>
                    <a:pt x="12" y="10"/>
                  </a:cubicBezTo>
                  <a:close/>
                </a:path>
              </a:pathLst>
            </a:custGeom>
            <a:solidFill>
              <a:srgbClr val="D56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299075" y="5221288"/>
              <a:ext cx="77788" cy="165100"/>
            </a:xfrm>
            <a:custGeom>
              <a:avLst/>
              <a:gdLst>
                <a:gd name="T0" fmla="*/ 0 w 10"/>
                <a:gd name="T1" fmla="*/ 0 h 21"/>
                <a:gd name="T2" fmla="*/ 9 w 10"/>
                <a:gd name="T3" fmla="*/ 7 h 21"/>
                <a:gd name="T4" fmla="*/ 9 w 10"/>
                <a:gd name="T5" fmla="*/ 17 h 21"/>
                <a:gd name="T6" fmla="*/ 8 w 10"/>
                <a:gd name="T7" fmla="*/ 20 h 21"/>
                <a:gd name="T8" fmla="*/ 5 w 10"/>
                <a:gd name="T9" fmla="*/ 18 h 21"/>
                <a:gd name="T10" fmla="*/ 0 w 1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1">
                  <a:moveTo>
                    <a:pt x="0" y="0"/>
                  </a:moveTo>
                  <a:cubicBezTo>
                    <a:pt x="8" y="1"/>
                    <a:pt x="8" y="1"/>
                    <a:pt x="9" y="7"/>
                  </a:cubicBezTo>
                  <a:cubicBezTo>
                    <a:pt x="9" y="10"/>
                    <a:pt x="10" y="14"/>
                    <a:pt x="9" y="17"/>
                  </a:cubicBezTo>
                  <a:cubicBezTo>
                    <a:pt x="9" y="18"/>
                    <a:pt x="9" y="20"/>
                    <a:pt x="8" y="20"/>
                  </a:cubicBezTo>
                  <a:cubicBezTo>
                    <a:pt x="6" y="21"/>
                    <a:pt x="6" y="19"/>
                    <a:pt x="5" y="18"/>
                  </a:cubicBezTo>
                  <a:cubicBezTo>
                    <a:pt x="4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F7D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851150" y="2609850"/>
              <a:ext cx="109538" cy="139700"/>
            </a:xfrm>
            <a:custGeom>
              <a:avLst/>
              <a:gdLst>
                <a:gd name="T0" fmla="*/ 10 w 14"/>
                <a:gd name="T1" fmla="*/ 0 h 18"/>
                <a:gd name="T2" fmla="*/ 13 w 14"/>
                <a:gd name="T3" fmla="*/ 3 h 18"/>
                <a:gd name="T4" fmla="*/ 8 w 14"/>
                <a:gd name="T5" fmla="*/ 14 h 18"/>
                <a:gd name="T6" fmla="*/ 5 w 14"/>
                <a:gd name="T7" fmla="*/ 16 h 18"/>
                <a:gd name="T8" fmla="*/ 1 w 14"/>
                <a:gd name="T9" fmla="*/ 11 h 18"/>
                <a:gd name="T10" fmla="*/ 9 w 14"/>
                <a:gd name="T11" fmla="*/ 1 h 18"/>
                <a:gd name="T12" fmla="*/ 10 w 1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10" y="0"/>
                  </a:moveTo>
                  <a:cubicBezTo>
                    <a:pt x="14" y="0"/>
                    <a:pt x="14" y="1"/>
                    <a:pt x="13" y="3"/>
                  </a:cubicBezTo>
                  <a:cubicBezTo>
                    <a:pt x="11" y="7"/>
                    <a:pt x="10" y="11"/>
                    <a:pt x="8" y="14"/>
                  </a:cubicBezTo>
                  <a:cubicBezTo>
                    <a:pt x="7" y="15"/>
                    <a:pt x="7" y="18"/>
                    <a:pt x="5" y="16"/>
                  </a:cubicBezTo>
                  <a:cubicBezTo>
                    <a:pt x="4" y="15"/>
                    <a:pt x="0" y="14"/>
                    <a:pt x="1" y="11"/>
                  </a:cubicBezTo>
                  <a:cubicBezTo>
                    <a:pt x="3" y="7"/>
                    <a:pt x="6" y="4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C55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722688" y="3235325"/>
              <a:ext cx="77788" cy="133350"/>
            </a:xfrm>
            <a:custGeom>
              <a:avLst/>
              <a:gdLst>
                <a:gd name="T0" fmla="*/ 2 w 10"/>
                <a:gd name="T1" fmla="*/ 12 h 17"/>
                <a:gd name="T2" fmla="*/ 0 w 10"/>
                <a:gd name="T3" fmla="*/ 6 h 17"/>
                <a:gd name="T4" fmla="*/ 3 w 10"/>
                <a:gd name="T5" fmla="*/ 1 h 17"/>
                <a:gd name="T6" fmla="*/ 6 w 10"/>
                <a:gd name="T7" fmla="*/ 4 h 17"/>
                <a:gd name="T8" fmla="*/ 9 w 10"/>
                <a:gd name="T9" fmla="*/ 10 h 17"/>
                <a:gd name="T10" fmla="*/ 9 w 10"/>
                <a:gd name="T11" fmla="*/ 12 h 17"/>
                <a:gd name="T12" fmla="*/ 10 w 10"/>
                <a:gd name="T13" fmla="*/ 17 h 17"/>
                <a:gd name="T14" fmla="*/ 2 w 10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2" y="12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4" y="4"/>
                    <a:pt x="6" y="4"/>
                  </a:cubicBezTo>
                  <a:cubicBezTo>
                    <a:pt x="8" y="6"/>
                    <a:pt x="8" y="8"/>
                    <a:pt x="9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4"/>
                    <a:pt x="10" y="15"/>
                    <a:pt x="10" y="17"/>
                  </a:cubicBezTo>
                  <a:cubicBezTo>
                    <a:pt x="6" y="17"/>
                    <a:pt x="5" y="14"/>
                    <a:pt x="2" y="12"/>
                  </a:cubicBezTo>
                  <a:close/>
                </a:path>
              </a:pathLst>
            </a:custGeom>
            <a:solidFill>
              <a:srgbClr val="F6E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613150" y="3149600"/>
              <a:ext cx="38100" cy="179388"/>
            </a:xfrm>
            <a:custGeom>
              <a:avLst/>
              <a:gdLst>
                <a:gd name="T0" fmla="*/ 3 w 5"/>
                <a:gd name="T1" fmla="*/ 0 h 23"/>
                <a:gd name="T2" fmla="*/ 5 w 5"/>
                <a:gd name="T3" fmla="*/ 23 h 23"/>
                <a:gd name="T4" fmla="*/ 2 w 5"/>
                <a:gd name="T5" fmla="*/ 21 h 23"/>
                <a:gd name="T6" fmla="*/ 2 w 5"/>
                <a:gd name="T7" fmla="*/ 17 h 23"/>
                <a:gd name="T8" fmla="*/ 1 w 5"/>
                <a:gd name="T9" fmla="*/ 10 h 23"/>
                <a:gd name="T10" fmla="*/ 0 w 5"/>
                <a:gd name="T11" fmla="*/ 4 h 23"/>
                <a:gd name="T12" fmla="*/ 3 w 5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5" y="8"/>
                    <a:pt x="5" y="15"/>
                    <a:pt x="5" y="23"/>
                  </a:cubicBezTo>
                  <a:cubicBezTo>
                    <a:pt x="4" y="22"/>
                    <a:pt x="3" y="21"/>
                    <a:pt x="2" y="21"/>
                  </a:cubicBezTo>
                  <a:cubicBezTo>
                    <a:pt x="2" y="19"/>
                    <a:pt x="2" y="18"/>
                    <a:pt x="2" y="17"/>
                  </a:cubicBezTo>
                  <a:cubicBezTo>
                    <a:pt x="2" y="15"/>
                    <a:pt x="3" y="12"/>
                    <a:pt x="1" y="10"/>
                  </a:cubicBezTo>
                  <a:cubicBezTo>
                    <a:pt x="1" y="8"/>
                    <a:pt x="1" y="6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190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376863" y="5268913"/>
              <a:ext cx="39688" cy="157163"/>
            </a:xfrm>
            <a:custGeom>
              <a:avLst/>
              <a:gdLst>
                <a:gd name="T0" fmla="*/ 2 w 5"/>
                <a:gd name="T1" fmla="*/ 0 h 20"/>
                <a:gd name="T2" fmla="*/ 5 w 5"/>
                <a:gd name="T3" fmla="*/ 19 h 20"/>
                <a:gd name="T4" fmla="*/ 4 w 5"/>
                <a:gd name="T5" fmla="*/ 20 h 20"/>
                <a:gd name="T6" fmla="*/ 1 w 5"/>
                <a:gd name="T7" fmla="*/ 17 h 20"/>
                <a:gd name="T8" fmla="*/ 2 w 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cubicBezTo>
                    <a:pt x="4" y="6"/>
                    <a:pt x="4" y="12"/>
                    <a:pt x="5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2" y="20"/>
                    <a:pt x="0" y="18"/>
                    <a:pt x="1" y="17"/>
                  </a:cubicBezTo>
                  <a:cubicBezTo>
                    <a:pt x="4" y="12"/>
                    <a:pt x="2" y="6"/>
                    <a:pt x="2" y="0"/>
                  </a:cubicBezTo>
                  <a:close/>
                </a:path>
              </a:pathLst>
            </a:custGeom>
            <a:solidFill>
              <a:srgbClr val="DAC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338763" y="5410200"/>
              <a:ext cx="31750" cy="61913"/>
            </a:xfrm>
            <a:custGeom>
              <a:avLst/>
              <a:gdLst>
                <a:gd name="T0" fmla="*/ 1 w 4"/>
                <a:gd name="T1" fmla="*/ 2 h 8"/>
                <a:gd name="T2" fmla="*/ 2 w 4"/>
                <a:gd name="T3" fmla="*/ 0 h 8"/>
                <a:gd name="T4" fmla="*/ 4 w 4"/>
                <a:gd name="T5" fmla="*/ 5 h 8"/>
                <a:gd name="T6" fmla="*/ 3 w 4"/>
                <a:gd name="T7" fmla="*/ 7 h 8"/>
                <a:gd name="T8" fmla="*/ 1 w 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6"/>
                    <a:pt x="4" y="8"/>
                    <a:pt x="3" y="7"/>
                  </a:cubicBezTo>
                  <a:cubicBezTo>
                    <a:pt x="0" y="6"/>
                    <a:pt x="2" y="4"/>
                    <a:pt x="1" y="2"/>
                  </a:cubicBezTo>
                  <a:close/>
                </a:path>
              </a:pathLst>
            </a:custGeom>
            <a:solidFill>
              <a:srgbClr val="CFC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68" name="Freeform 30"/>
            <p:cNvSpPr>
              <a:spLocks/>
            </p:cNvSpPr>
            <p:nvPr/>
          </p:nvSpPr>
          <p:spPr bwMode="auto">
            <a:xfrm>
              <a:off x="3768725" y="3267075"/>
              <a:ext cx="47625" cy="61913"/>
            </a:xfrm>
            <a:custGeom>
              <a:avLst/>
              <a:gdLst>
                <a:gd name="T0" fmla="*/ 3 w 6"/>
                <a:gd name="T1" fmla="*/ 8 h 8"/>
                <a:gd name="T2" fmla="*/ 2 w 6"/>
                <a:gd name="T3" fmla="*/ 6 h 8"/>
                <a:gd name="T4" fmla="*/ 3 w 6"/>
                <a:gd name="T5" fmla="*/ 0 h 8"/>
                <a:gd name="T6" fmla="*/ 6 w 6"/>
                <a:gd name="T7" fmla="*/ 8 h 8"/>
                <a:gd name="T8" fmla="*/ 3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1" y="7"/>
                    <a:pt x="2" y="6"/>
                  </a:cubicBezTo>
                  <a:cubicBezTo>
                    <a:pt x="3" y="4"/>
                    <a:pt x="0" y="2"/>
                    <a:pt x="3" y="0"/>
                  </a:cubicBezTo>
                  <a:cubicBezTo>
                    <a:pt x="4" y="3"/>
                    <a:pt x="5" y="5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lose/>
                </a:path>
              </a:pathLst>
            </a:custGeom>
            <a:solidFill>
              <a:srgbClr val="1209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69" name="Freeform 31"/>
            <p:cNvSpPr>
              <a:spLocks/>
            </p:cNvSpPr>
            <p:nvPr/>
          </p:nvSpPr>
          <p:spPr bwMode="auto">
            <a:xfrm>
              <a:off x="3776663" y="2765425"/>
              <a:ext cx="808038" cy="523875"/>
            </a:xfrm>
            <a:custGeom>
              <a:avLst/>
              <a:gdLst>
                <a:gd name="T0" fmla="*/ 7 w 103"/>
                <a:gd name="T1" fmla="*/ 41 h 67"/>
                <a:gd name="T2" fmla="*/ 0 w 103"/>
                <a:gd name="T3" fmla="*/ 41 h 67"/>
                <a:gd name="T4" fmla="*/ 2 w 103"/>
                <a:gd name="T5" fmla="*/ 29 h 67"/>
                <a:gd name="T6" fmla="*/ 4 w 103"/>
                <a:gd name="T7" fmla="*/ 24 h 67"/>
                <a:gd name="T8" fmla="*/ 6 w 103"/>
                <a:gd name="T9" fmla="*/ 29 h 67"/>
                <a:gd name="T10" fmla="*/ 5 w 103"/>
                <a:gd name="T11" fmla="*/ 38 h 67"/>
                <a:gd name="T12" fmla="*/ 12 w 103"/>
                <a:gd name="T13" fmla="*/ 13 h 67"/>
                <a:gd name="T14" fmla="*/ 12 w 103"/>
                <a:gd name="T15" fmla="*/ 3 h 67"/>
                <a:gd name="T16" fmla="*/ 14 w 103"/>
                <a:gd name="T17" fmla="*/ 0 h 67"/>
                <a:gd name="T18" fmla="*/ 16 w 103"/>
                <a:gd name="T19" fmla="*/ 3 h 67"/>
                <a:gd name="T20" fmla="*/ 16 w 103"/>
                <a:gd name="T21" fmla="*/ 14 h 67"/>
                <a:gd name="T22" fmla="*/ 48 w 103"/>
                <a:gd name="T23" fmla="*/ 39 h 67"/>
                <a:gd name="T24" fmla="*/ 29 w 103"/>
                <a:gd name="T25" fmla="*/ 18 h 67"/>
                <a:gd name="T26" fmla="*/ 29 w 103"/>
                <a:gd name="T27" fmla="*/ 17 h 67"/>
                <a:gd name="T28" fmla="*/ 30 w 103"/>
                <a:gd name="T29" fmla="*/ 12 h 67"/>
                <a:gd name="T30" fmla="*/ 33 w 103"/>
                <a:gd name="T31" fmla="*/ 16 h 67"/>
                <a:gd name="T32" fmla="*/ 42 w 103"/>
                <a:gd name="T33" fmla="*/ 26 h 67"/>
                <a:gd name="T34" fmla="*/ 54 w 103"/>
                <a:gd name="T35" fmla="*/ 30 h 67"/>
                <a:gd name="T36" fmla="*/ 53 w 103"/>
                <a:gd name="T37" fmla="*/ 29 h 67"/>
                <a:gd name="T38" fmla="*/ 52 w 103"/>
                <a:gd name="T39" fmla="*/ 25 h 67"/>
                <a:gd name="T40" fmla="*/ 55 w 103"/>
                <a:gd name="T41" fmla="*/ 26 h 67"/>
                <a:gd name="T42" fmla="*/ 97 w 103"/>
                <a:gd name="T43" fmla="*/ 36 h 67"/>
                <a:gd name="T44" fmla="*/ 102 w 103"/>
                <a:gd name="T45" fmla="*/ 36 h 67"/>
                <a:gd name="T46" fmla="*/ 97 w 103"/>
                <a:gd name="T47" fmla="*/ 39 h 67"/>
                <a:gd name="T48" fmla="*/ 91 w 103"/>
                <a:gd name="T49" fmla="*/ 41 h 67"/>
                <a:gd name="T50" fmla="*/ 90 w 103"/>
                <a:gd name="T51" fmla="*/ 42 h 67"/>
                <a:gd name="T52" fmla="*/ 92 w 103"/>
                <a:gd name="T53" fmla="*/ 58 h 67"/>
                <a:gd name="T54" fmla="*/ 82 w 103"/>
                <a:gd name="T55" fmla="*/ 67 h 67"/>
                <a:gd name="T56" fmla="*/ 84 w 103"/>
                <a:gd name="T57" fmla="*/ 62 h 67"/>
                <a:gd name="T58" fmla="*/ 89 w 103"/>
                <a:gd name="T59" fmla="*/ 46 h 67"/>
                <a:gd name="T60" fmla="*/ 84 w 103"/>
                <a:gd name="T61" fmla="*/ 42 h 67"/>
                <a:gd name="T62" fmla="*/ 75 w 103"/>
                <a:gd name="T63" fmla="*/ 40 h 67"/>
                <a:gd name="T64" fmla="*/ 60 w 103"/>
                <a:gd name="T65" fmla="*/ 36 h 67"/>
                <a:gd name="T66" fmla="*/ 51 w 103"/>
                <a:gd name="T67" fmla="*/ 35 h 67"/>
                <a:gd name="T68" fmla="*/ 56 w 103"/>
                <a:gd name="T69" fmla="*/ 37 h 67"/>
                <a:gd name="T70" fmla="*/ 60 w 103"/>
                <a:gd name="T71" fmla="*/ 39 h 67"/>
                <a:gd name="T72" fmla="*/ 57 w 103"/>
                <a:gd name="T73" fmla="*/ 41 h 67"/>
                <a:gd name="T74" fmla="*/ 40 w 103"/>
                <a:gd name="T75" fmla="*/ 42 h 67"/>
                <a:gd name="T76" fmla="*/ 15 w 103"/>
                <a:gd name="T77" fmla="*/ 23 h 67"/>
                <a:gd name="T78" fmla="*/ 7 w 103"/>
                <a:gd name="T79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" h="67">
                  <a:moveTo>
                    <a:pt x="7" y="41"/>
                  </a:moveTo>
                  <a:cubicBezTo>
                    <a:pt x="5" y="40"/>
                    <a:pt x="2" y="42"/>
                    <a:pt x="0" y="41"/>
                  </a:cubicBezTo>
                  <a:cubicBezTo>
                    <a:pt x="2" y="37"/>
                    <a:pt x="2" y="33"/>
                    <a:pt x="2" y="29"/>
                  </a:cubicBezTo>
                  <a:cubicBezTo>
                    <a:pt x="2" y="27"/>
                    <a:pt x="2" y="24"/>
                    <a:pt x="4" y="24"/>
                  </a:cubicBezTo>
                  <a:cubicBezTo>
                    <a:pt x="7" y="25"/>
                    <a:pt x="6" y="27"/>
                    <a:pt x="6" y="29"/>
                  </a:cubicBezTo>
                  <a:cubicBezTo>
                    <a:pt x="6" y="32"/>
                    <a:pt x="5" y="34"/>
                    <a:pt x="5" y="38"/>
                  </a:cubicBezTo>
                  <a:cubicBezTo>
                    <a:pt x="11" y="30"/>
                    <a:pt x="12" y="22"/>
                    <a:pt x="12" y="13"/>
                  </a:cubicBezTo>
                  <a:cubicBezTo>
                    <a:pt x="12" y="9"/>
                    <a:pt x="12" y="6"/>
                    <a:pt x="12" y="3"/>
                  </a:cubicBezTo>
                  <a:cubicBezTo>
                    <a:pt x="12" y="1"/>
                    <a:pt x="12" y="0"/>
                    <a:pt x="14" y="0"/>
                  </a:cubicBezTo>
                  <a:cubicBezTo>
                    <a:pt x="16" y="0"/>
                    <a:pt x="16" y="2"/>
                    <a:pt x="16" y="3"/>
                  </a:cubicBezTo>
                  <a:cubicBezTo>
                    <a:pt x="16" y="6"/>
                    <a:pt x="15" y="10"/>
                    <a:pt x="16" y="14"/>
                  </a:cubicBezTo>
                  <a:cubicBezTo>
                    <a:pt x="18" y="29"/>
                    <a:pt x="32" y="39"/>
                    <a:pt x="48" y="39"/>
                  </a:cubicBezTo>
                  <a:cubicBezTo>
                    <a:pt x="39" y="35"/>
                    <a:pt x="32" y="28"/>
                    <a:pt x="29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6"/>
                    <a:pt x="27" y="13"/>
                    <a:pt x="30" y="12"/>
                  </a:cubicBezTo>
                  <a:cubicBezTo>
                    <a:pt x="32" y="11"/>
                    <a:pt x="32" y="15"/>
                    <a:pt x="33" y="16"/>
                  </a:cubicBezTo>
                  <a:cubicBezTo>
                    <a:pt x="34" y="21"/>
                    <a:pt x="38" y="23"/>
                    <a:pt x="42" y="26"/>
                  </a:cubicBezTo>
                  <a:cubicBezTo>
                    <a:pt x="45" y="28"/>
                    <a:pt x="49" y="30"/>
                    <a:pt x="54" y="30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8"/>
                    <a:pt x="50" y="27"/>
                    <a:pt x="52" y="25"/>
                  </a:cubicBezTo>
                  <a:cubicBezTo>
                    <a:pt x="53" y="23"/>
                    <a:pt x="54" y="25"/>
                    <a:pt x="55" y="26"/>
                  </a:cubicBezTo>
                  <a:cubicBezTo>
                    <a:pt x="68" y="37"/>
                    <a:pt x="81" y="40"/>
                    <a:pt x="97" y="36"/>
                  </a:cubicBezTo>
                  <a:cubicBezTo>
                    <a:pt x="98" y="35"/>
                    <a:pt x="101" y="33"/>
                    <a:pt x="102" y="36"/>
                  </a:cubicBezTo>
                  <a:cubicBezTo>
                    <a:pt x="103" y="39"/>
                    <a:pt x="99" y="39"/>
                    <a:pt x="97" y="39"/>
                  </a:cubicBezTo>
                  <a:cubicBezTo>
                    <a:pt x="95" y="40"/>
                    <a:pt x="93" y="41"/>
                    <a:pt x="91" y="41"/>
                  </a:cubicBezTo>
                  <a:cubicBezTo>
                    <a:pt x="91" y="41"/>
                    <a:pt x="91" y="41"/>
                    <a:pt x="90" y="42"/>
                  </a:cubicBezTo>
                  <a:cubicBezTo>
                    <a:pt x="93" y="47"/>
                    <a:pt x="95" y="52"/>
                    <a:pt x="92" y="58"/>
                  </a:cubicBezTo>
                  <a:cubicBezTo>
                    <a:pt x="90" y="62"/>
                    <a:pt x="87" y="65"/>
                    <a:pt x="82" y="67"/>
                  </a:cubicBezTo>
                  <a:cubicBezTo>
                    <a:pt x="80" y="64"/>
                    <a:pt x="82" y="63"/>
                    <a:pt x="84" y="62"/>
                  </a:cubicBezTo>
                  <a:cubicBezTo>
                    <a:pt x="89" y="58"/>
                    <a:pt x="91" y="52"/>
                    <a:pt x="89" y="46"/>
                  </a:cubicBezTo>
                  <a:cubicBezTo>
                    <a:pt x="88" y="44"/>
                    <a:pt x="86" y="42"/>
                    <a:pt x="84" y="42"/>
                  </a:cubicBezTo>
                  <a:cubicBezTo>
                    <a:pt x="81" y="42"/>
                    <a:pt x="78" y="42"/>
                    <a:pt x="75" y="40"/>
                  </a:cubicBezTo>
                  <a:cubicBezTo>
                    <a:pt x="70" y="38"/>
                    <a:pt x="65" y="37"/>
                    <a:pt x="60" y="36"/>
                  </a:cubicBezTo>
                  <a:cubicBezTo>
                    <a:pt x="57" y="35"/>
                    <a:pt x="54" y="35"/>
                    <a:pt x="51" y="35"/>
                  </a:cubicBezTo>
                  <a:cubicBezTo>
                    <a:pt x="53" y="37"/>
                    <a:pt x="55" y="37"/>
                    <a:pt x="56" y="37"/>
                  </a:cubicBezTo>
                  <a:cubicBezTo>
                    <a:pt x="58" y="37"/>
                    <a:pt x="59" y="37"/>
                    <a:pt x="60" y="39"/>
                  </a:cubicBezTo>
                  <a:cubicBezTo>
                    <a:pt x="60" y="41"/>
                    <a:pt x="58" y="41"/>
                    <a:pt x="57" y="41"/>
                  </a:cubicBezTo>
                  <a:cubicBezTo>
                    <a:pt x="51" y="43"/>
                    <a:pt x="46" y="43"/>
                    <a:pt x="40" y="42"/>
                  </a:cubicBezTo>
                  <a:cubicBezTo>
                    <a:pt x="30" y="39"/>
                    <a:pt x="20" y="34"/>
                    <a:pt x="15" y="23"/>
                  </a:cubicBezTo>
                  <a:cubicBezTo>
                    <a:pt x="13" y="30"/>
                    <a:pt x="12" y="36"/>
                    <a:pt x="7" y="41"/>
                  </a:cubicBezTo>
                  <a:close/>
                </a:path>
              </a:pathLst>
            </a:custGeom>
            <a:solidFill>
              <a:srgbClr val="1209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0" name="Freeform 32"/>
            <p:cNvSpPr>
              <a:spLocks/>
            </p:cNvSpPr>
            <p:nvPr/>
          </p:nvSpPr>
          <p:spPr bwMode="auto">
            <a:xfrm>
              <a:off x="4168775" y="2859088"/>
              <a:ext cx="330200" cy="165100"/>
            </a:xfrm>
            <a:custGeom>
              <a:avLst/>
              <a:gdLst>
                <a:gd name="T0" fmla="*/ 31 w 42"/>
                <a:gd name="T1" fmla="*/ 16 h 21"/>
                <a:gd name="T2" fmla="*/ 18 w 42"/>
                <a:gd name="T3" fmla="*/ 8 h 21"/>
                <a:gd name="T4" fmla="*/ 17 w 42"/>
                <a:gd name="T5" fmla="*/ 5 h 21"/>
                <a:gd name="T6" fmla="*/ 21 w 42"/>
                <a:gd name="T7" fmla="*/ 5 h 21"/>
                <a:gd name="T8" fmla="*/ 39 w 42"/>
                <a:gd name="T9" fmla="*/ 14 h 21"/>
                <a:gd name="T10" fmla="*/ 42 w 42"/>
                <a:gd name="T11" fmla="*/ 16 h 21"/>
                <a:gd name="T12" fmla="*/ 39 w 42"/>
                <a:gd name="T13" fmla="*/ 18 h 21"/>
                <a:gd name="T14" fmla="*/ 3 w 42"/>
                <a:gd name="T15" fmla="*/ 6 h 21"/>
                <a:gd name="T16" fmla="*/ 1 w 42"/>
                <a:gd name="T17" fmla="*/ 4 h 21"/>
                <a:gd name="T18" fmla="*/ 2 w 42"/>
                <a:gd name="T19" fmla="*/ 1 h 21"/>
                <a:gd name="T20" fmla="*/ 4 w 42"/>
                <a:gd name="T21" fmla="*/ 2 h 21"/>
                <a:gd name="T22" fmla="*/ 6 w 42"/>
                <a:gd name="T23" fmla="*/ 4 h 21"/>
                <a:gd name="T24" fmla="*/ 31 w 42"/>
                <a:gd name="T2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1">
                  <a:moveTo>
                    <a:pt x="31" y="16"/>
                  </a:moveTo>
                  <a:cubicBezTo>
                    <a:pt x="26" y="13"/>
                    <a:pt x="21" y="11"/>
                    <a:pt x="18" y="8"/>
                  </a:cubicBezTo>
                  <a:cubicBezTo>
                    <a:pt x="17" y="7"/>
                    <a:pt x="16" y="6"/>
                    <a:pt x="17" y="5"/>
                  </a:cubicBezTo>
                  <a:cubicBezTo>
                    <a:pt x="19" y="3"/>
                    <a:pt x="20" y="4"/>
                    <a:pt x="21" y="5"/>
                  </a:cubicBezTo>
                  <a:cubicBezTo>
                    <a:pt x="26" y="10"/>
                    <a:pt x="32" y="12"/>
                    <a:pt x="39" y="14"/>
                  </a:cubicBezTo>
                  <a:cubicBezTo>
                    <a:pt x="40" y="14"/>
                    <a:pt x="42" y="14"/>
                    <a:pt x="42" y="16"/>
                  </a:cubicBezTo>
                  <a:cubicBezTo>
                    <a:pt x="42" y="17"/>
                    <a:pt x="40" y="18"/>
                    <a:pt x="39" y="18"/>
                  </a:cubicBezTo>
                  <a:cubicBezTo>
                    <a:pt x="26" y="21"/>
                    <a:pt x="12" y="19"/>
                    <a:pt x="3" y="6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5" y="3"/>
                    <a:pt x="5" y="3"/>
                    <a:pt x="6" y="4"/>
                  </a:cubicBezTo>
                  <a:cubicBezTo>
                    <a:pt x="12" y="12"/>
                    <a:pt x="19" y="16"/>
                    <a:pt x="31" y="16"/>
                  </a:cubicBezTo>
                  <a:close/>
                </a:path>
              </a:pathLst>
            </a:custGeom>
            <a:solidFill>
              <a:srgbClr val="1A0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1" name="Freeform 33"/>
            <p:cNvSpPr>
              <a:spLocks/>
            </p:cNvSpPr>
            <p:nvPr/>
          </p:nvSpPr>
          <p:spPr bwMode="auto">
            <a:xfrm>
              <a:off x="3698875" y="3086100"/>
              <a:ext cx="69850" cy="101600"/>
            </a:xfrm>
            <a:custGeom>
              <a:avLst/>
              <a:gdLst>
                <a:gd name="T0" fmla="*/ 9 w 9"/>
                <a:gd name="T1" fmla="*/ 0 h 13"/>
                <a:gd name="T2" fmla="*/ 2 w 9"/>
                <a:gd name="T3" fmla="*/ 13 h 13"/>
                <a:gd name="T4" fmla="*/ 2 w 9"/>
                <a:gd name="T5" fmla="*/ 7 h 13"/>
                <a:gd name="T6" fmla="*/ 9 w 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9" y="6"/>
                    <a:pt x="6" y="10"/>
                    <a:pt x="2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0"/>
                    <a:pt x="0" y="0"/>
                    <a:pt x="9" y="0"/>
                  </a:cubicBezTo>
                  <a:close/>
                </a:path>
              </a:pathLst>
            </a:custGeom>
            <a:solidFill>
              <a:srgbClr val="D56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2" name="Freeform 34"/>
            <p:cNvSpPr>
              <a:spLocks/>
            </p:cNvSpPr>
            <p:nvPr/>
          </p:nvSpPr>
          <p:spPr bwMode="auto">
            <a:xfrm>
              <a:off x="3690938" y="3243263"/>
              <a:ext cx="23813" cy="77788"/>
            </a:xfrm>
            <a:custGeom>
              <a:avLst/>
              <a:gdLst>
                <a:gd name="T0" fmla="*/ 2 w 3"/>
                <a:gd name="T1" fmla="*/ 0 h 10"/>
                <a:gd name="T2" fmla="*/ 2 w 3"/>
                <a:gd name="T3" fmla="*/ 10 h 10"/>
                <a:gd name="T4" fmla="*/ 2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2" y="0"/>
                  </a:moveTo>
                  <a:cubicBezTo>
                    <a:pt x="3" y="3"/>
                    <a:pt x="3" y="7"/>
                    <a:pt x="2" y="10"/>
                  </a:cubicBezTo>
                  <a:cubicBezTo>
                    <a:pt x="1" y="7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462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3" name="Freeform 35"/>
            <p:cNvSpPr>
              <a:spLocks/>
            </p:cNvSpPr>
            <p:nvPr/>
          </p:nvSpPr>
          <p:spPr bwMode="auto">
            <a:xfrm>
              <a:off x="3738563" y="3751263"/>
              <a:ext cx="101600" cy="446088"/>
            </a:xfrm>
            <a:custGeom>
              <a:avLst/>
              <a:gdLst>
                <a:gd name="T0" fmla="*/ 13 w 13"/>
                <a:gd name="T1" fmla="*/ 24 h 57"/>
                <a:gd name="T2" fmla="*/ 5 w 13"/>
                <a:gd name="T3" fmla="*/ 54 h 57"/>
                <a:gd name="T4" fmla="*/ 2 w 13"/>
                <a:gd name="T5" fmla="*/ 56 h 57"/>
                <a:gd name="T6" fmla="*/ 2 w 13"/>
                <a:gd name="T7" fmla="*/ 53 h 57"/>
                <a:gd name="T8" fmla="*/ 7 w 13"/>
                <a:gd name="T9" fmla="*/ 7 h 57"/>
                <a:gd name="T10" fmla="*/ 7 w 13"/>
                <a:gd name="T11" fmla="*/ 1 h 57"/>
                <a:gd name="T12" fmla="*/ 10 w 13"/>
                <a:gd name="T13" fmla="*/ 6 h 57"/>
                <a:gd name="T14" fmla="*/ 13 w 13"/>
                <a:gd name="T1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7">
                  <a:moveTo>
                    <a:pt x="13" y="24"/>
                  </a:moveTo>
                  <a:cubicBezTo>
                    <a:pt x="13" y="36"/>
                    <a:pt x="10" y="45"/>
                    <a:pt x="5" y="54"/>
                  </a:cubicBezTo>
                  <a:cubicBezTo>
                    <a:pt x="4" y="56"/>
                    <a:pt x="4" y="57"/>
                    <a:pt x="2" y="56"/>
                  </a:cubicBezTo>
                  <a:cubicBezTo>
                    <a:pt x="0" y="55"/>
                    <a:pt x="1" y="54"/>
                    <a:pt x="2" y="53"/>
                  </a:cubicBezTo>
                  <a:cubicBezTo>
                    <a:pt x="10" y="38"/>
                    <a:pt x="12" y="23"/>
                    <a:pt x="7" y="7"/>
                  </a:cubicBezTo>
                  <a:cubicBezTo>
                    <a:pt x="6" y="5"/>
                    <a:pt x="5" y="2"/>
                    <a:pt x="7" y="1"/>
                  </a:cubicBezTo>
                  <a:cubicBezTo>
                    <a:pt x="10" y="0"/>
                    <a:pt x="10" y="4"/>
                    <a:pt x="10" y="6"/>
                  </a:cubicBezTo>
                  <a:cubicBezTo>
                    <a:pt x="12" y="12"/>
                    <a:pt x="13" y="19"/>
                    <a:pt x="13" y="24"/>
                  </a:cubicBezTo>
                  <a:close/>
                </a:path>
              </a:pathLst>
            </a:custGeom>
            <a:solidFill>
              <a:srgbClr val="0D0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4" name="Freeform 36"/>
            <p:cNvSpPr>
              <a:spLocks/>
            </p:cNvSpPr>
            <p:nvPr/>
          </p:nvSpPr>
          <p:spPr bwMode="auto">
            <a:xfrm>
              <a:off x="2749550" y="1858963"/>
              <a:ext cx="463550" cy="492125"/>
            </a:xfrm>
            <a:custGeom>
              <a:avLst/>
              <a:gdLst>
                <a:gd name="T0" fmla="*/ 29 w 59"/>
                <a:gd name="T1" fmla="*/ 42 h 63"/>
                <a:gd name="T2" fmla="*/ 36 w 59"/>
                <a:gd name="T3" fmla="*/ 8 h 63"/>
                <a:gd name="T4" fmla="*/ 47 w 59"/>
                <a:gd name="T5" fmla="*/ 1 h 63"/>
                <a:gd name="T6" fmla="*/ 48 w 59"/>
                <a:gd name="T7" fmla="*/ 4 h 63"/>
                <a:gd name="T8" fmla="*/ 58 w 59"/>
                <a:gd name="T9" fmla="*/ 51 h 63"/>
                <a:gd name="T10" fmla="*/ 55 w 59"/>
                <a:gd name="T11" fmla="*/ 55 h 63"/>
                <a:gd name="T12" fmla="*/ 49 w 59"/>
                <a:gd name="T13" fmla="*/ 52 h 63"/>
                <a:gd name="T14" fmla="*/ 42 w 59"/>
                <a:gd name="T15" fmla="*/ 20 h 63"/>
                <a:gd name="T16" fmla="*/ 38 w 59"/>
                <a:gd name="T17" fmla="*/ 40 h 63"/>
                <a:gd name="T18" fmla="*/ 35 w 59"/>
                <a:gd name="T19" fmla="*/ 54 h 63"/>
                <a:gd name="T20" fmla="*/ 32 w 59"/>
                <a:gd name="T21" fmla="*/ 58 h 63"/>
                <a:gd name="T22" fmla="*/ 26 w 59"/>
                <a:gd name="T23" fmla="*/ 56 h 63"/>
                <a:gd name="T24" fmla="*/ 13 w 59"/>
                <a:gd name="T25" fmla="*/ 30 h 63"/>
                <a:gd name="T26" fmla="*/ 10 w 59"/>
                <a:gd name="T27" fmla="*/ 26 h 63"/>
                <a:gd name="T28" fmla="*/ 13 w 59"/>
                <a:gd name="T29" fmla="*/ 57 h 63"/>
                <a:gd name="T30" fmla="*/ 9 w 59"/>
                <a:gd name="T31" fmla="*/ 62 h 63"/>
                <a:gd name="T32" fmla="*/ 4 w 59"/>
                <a:gd name="T33" fmla="*/ 59 h 63"/>
                <a:gd name="T34" fmla="*/ 0 w 59"/>
                <a:gd name="T35" fmla="*/ 11 h 63"/>
                <a:gd name="T36" fmla="*/ 3 w 59"/>
                <a:gd name="T37" fmla="*/ 8 h 63"/>
                <a:gd name="T38" fmla="*/ 14 w 59"/>
                <a:gd name="T39" fmla="*/ 13 h 63"/>
                <a:gd name="T40" fmla="*/ 29 w 59"/>
                <a:gd name="T41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63">
                  <a:moveTo>
                    <a:pt x="29" y="42"/>
                  </a:moveTo>
                  <a:cubicBezTo>
                    <a:pt x="31" y="30"/>
                    <a:pt x="34" y="19"/>
                    <a:pt x="36" y="8"/>
                  </a:cubicBezTo>
                  <a:cubicBezTo>
                    <a:pt x="37" y="3"/>
                    <a:pt x="42" y="0"/>
                    <a:pt x="47" y="1"/>
                  </a:cubicBezTo>
                  <a:cubicBezTo>
                    <a:pt x="48" y="2"/>
                    <a:pt x="48" y="3"/>
                    <a:pt x="48" y="4"/>
                  </a:cubicBezTo>
                  <a:cubicBezTo>
                    <a:pt x="52" y="20"/>
                    <a:pt x="55" y="36"/>
                    <a:pt x="58" y="51"/>
                  </a:cubicBezTo>
                  <a:cubicBezTo>
                    <a:pt x="59" y="54"/>
                    <a:pt x="57" y="55"/>
                    <a:pt x="55" y="55"/>
                  </a:cubicBezTo>
                  <a:cubicBezTo>
                    <a:pt x="53" y="55"/>
                    <a:pt x="50" y="57"/>
                    <a:pt x="49" y="52"/>
                  </a:cubicBezTo>
                  <a:cubicBezTo>
                    <a:pt x="47" y="42"/>
                    <a:pt x="45" y="31"/>
                    <a:pt x="42" y="20"/>
                  </a:cubicBezTo>
                  <a:cubicBezTo>
                    <a:pt x="41" y="27"/>
                    <a:pt x="39" y="33"/>
                    <a:pt x="38" y="40"/>
                  </a:cubicBezTo>
                  <a:cubicBezTo>
                    <a:pt x="37" y="45"/>
                    <a:pt x="36" y="49"/>
                    <a:pt x="35" y="54"/>
                  </a:cubicBezTo>
                  <a:cubicBezTo>
                    <a:pt x="35" y="56"/>
                    <a:pt x="34" y="58"/>
                    <a:pt x="32" y="58"/>
                  </a:cubicBezTo>
                  <a:cubicBezTo>
                    <a:pt x="29" y="58"/>
                    <a:pt x="27" y="58"/>
                    <a:pt x="26" y="56"/>
                  </a:cubicBezTo>
                  <a:cubicBezTo>
                    <a:pt x="22" y="47"/>
                    <a:pt x="17" y="39"/>
                    <a:pt x="13" y="30"/>
                  </a:cubicBezTo>
                  <a:cubicBezTo>
                    <a:pt x="12" y="29"/>
                    <a:pt x="11" y="27"/>
                    <a:pt x="10" y="26"/>
                  </a:cubicBezTo>
                  <a:cubicBezTo>
                    <a:pt x="11" y="36"/>
                    <a:pt x="11" y="47"/>
                    <a:pt x="13" y="57"/>
                  </a:cubicBezTo>
                  <a:cubicBezTo>
                    <a:pt x="13" y="61"/>
                    <a:pt x="11" y="61"/>
                    <a:pt x="9" y="62"/>
                  </a:cubicBezTo>
                  <a:cubicBezTo>
                    <a:pt x="6" y="62"/>
                    <a:pt x="4" y="63"/>
                    <a:pt x="4" y="59"/>
                  </a:cubicBezTo>
                  <a:cubicBezTo>
                    <a:pt x="3" y="43"/>
                    <a:pt x="1" y="27"/>
                    <a:pt x="0" y="11"/>
                  </a:cubicBezTo>
                  <a:cubicBezTo>
                    <a:pt x="0" y="9"/>
                    <a:pt x="0" y="8"/>
                    <a:pt x="3" y="8"/>
                  </a:cubicBezTo>
                  <a:cubicBezTo>
                    <a:pt x="11" y="7"/>
                    <a:pt x="10" y="5"/>
                    <a:pt x="14" y="13"/>
                  </a:cubicBezTo>
                  <a:cubicBezTo>
                    <a:pt x="19" y="23"/>
                    <a:pt x="24" y="32"/>
                    <a:pt x="29" y="42"/>
                  </a:cubicBezTo>
                  <a:close/>
                </a:path>
              </a:pathLst>
            </a:custGeom>
            <a:solidFill>
              <a:srgbClr val="FC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5" name="Freeform 37"/>
            <p:cNvSpPr>
              <a:spLocks/>
            </p:cNvSpPr>
            <p:nvPr/>
          </p:nvSpPr>
          <p:spPr bwMode="auto">
            <a:xfrm>
              <a:off x="2443163" y="1960563"/>
              <a:ext cx="220663" cy="422275"/>
            </a:xfrm>
            <a:custGeom>
              <a:avLst/>
              <a:gdLst>
                <a:gd name="T0" fmla="*/ 18 w 28"/>
                <a:gd name="T1" fmla="*/ 53 h 54"/>
                <a:gd name="T2" fmla="*/ 17 w 28"/>
                <a:gd name="T3" fmla="*/ 49 h 54"/>
                <a:gd name="T4" fmla="*/ 12 w 28"/>
                <a:gd name="T5" fmla="*/ 13 h 54"/>
                <a:gd name="T6" fmla="*/ 11 w 28"/>
                <a:gd name="T7" fmla="*/ 11 h 54"/>
                <a:gd name="T8" fmla="*/ 4 w 28"/>
                <a:gd name="T9" fmla="*/ 16 h 54"/>
                <a:gd name="T10" fmla="*/ 6 w 28"/>
                <a:gd name="T11" fmla="*/ 6 h 54"/>
                <a:gd name="T12" fmla="*/ 15 w 28"/>
                <a:gd name="T13" fmla="*/ 0 h 54"/>
                <a:gd name="T14" fmla="*/ 20 w 28"/>
                <a:gd name="T15" fmla="*/ 4 h 54"/>
                <a:gd name="T16" fmla="*/ 24 w 28"/>
                <a:gd name="T17" fmla="*/ 33 h 54"/>
                <a:gd name="T18" fmla="*/ 27 w 28"/>
                <a:gd name="T19" fmla="*/ 49 h 54"/>
                <a:gd name="T20" fmla="*/ 23 w 28"/>
                <a:gd name="T21" fmla="*/ 53 h 54"/>
                <a:gd name="T22" fmla="*/ 18 w 28"/>
                <a:gd name="T2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4">
                  <a:moveTo>
                    <a:pt x="18" y="53"/>
                  </a:moveTo>
                  <a:cubicBezTo>
                    <a:pt x="17" y="52"/>
                    <a:pt x="17" y="50"/>
                    <a:pt x="17" y="49"/>
                  </a:cubicBezTo>
                  <a:cubicBezTo>
                    <a:pt x="16" y="37"/>
                    <a:pt x="13" y="25"/>
                    <a:pt x="12" y="13"/>
                  </a:cubicBezTo>
                  <a:cubicBezTo>
                    <a:pt x="12" y="12"/>
                    <a:pt x="11" y="12"/>
                    <a:pt x="11" y="11"/>
                  </a:cubicBezTo>
                  <a:cubicBezTo>
                    <a:pt x="9" y="13"/>
                    <a:pt x="6" y="15"/>
                    <a:pt x="4" y="16"/>
                  </a:cubicBezTo>
                  <a:cubicBezTo>
                    <a:pt x="0" y="10"/>
                    <a:pt x="0" y="10"/>
                    <a:pt x="6" y="6"/>
                  </a:cubicBezTo>
                  <a:cubicBezTo>
                    <a:pt x="8" y="3"/>
                    <a:pt x="11" y="1"/>
                    <a:pt x="15" y="0"/>
                  </a:cubicBezTo>
                  <a:cubicBezTo>
                    <a:pt x="18" y="0"/>
                    <a:pt x="19" y="0"/>
                    <a:pt x="20" y="4"/>
                  </a:cubicBezTo>
                  <a:cubicBezTo>
                    <a:pt x="21" y="13"/>
                    <a:pt x="22" y="23"/>
                    <a:pt x="24" y="33"/>
                  </a:cubicBezTo>
                  <a:cubicBezTo>
                    <a:pt x="26" y="38"/>
                    <a:pt x="26" y="43"/>
                    <a:pt x="27" y="49"/>
                  </a:cubicBezTo>
                  <a:cubicBezTo>
                    <a:pt x="28" y="52"/>
                    <a:pt x="26" y="54"/>
                    <a:pt x="23" y="53"/>
                  </a:cubicBezTo>
                  <a:cubicBezTo>
                    <a:pt x="21" y="53"/>
                    <a:pt x="20" y="52"/>
                    <a:pt x="18" y="53"/>
                  </a:cubicBezTo>
                  <a:close/>
                </a:path>
              </a:pathLst>
            </a:custGeom>
            <a:solidFill>
              <a:srgbClr val="FC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6" name="Freeform 38"/>
            <p:cNvSpPr>
              <a:spLocks/>
            </p:cNvSpPr>
            <p:nvPr/>
          </p:nvSpPr>
          <p:spPr bwMode="auto">
            <a:xfrm>
              <a:off x="2584450" y="2217738"/>
              <a:ext cx="125413" cy="196850"/>
            </a:xfrm>
            <a:custGeom>
              <a:avLst/>
              <a:gdLst>
                <a:gd name="T0" fmla="*/ 0 w 16"/>
                <a:gd name="T1" fmla="*/ 20 h 25"/>
                <a:gd name="T2" fmla="*/ 1 w 16"/>
                <a:gd name="T3" fmla="*/ 19 h 25"/>
                <a:gd name="T4" fmla="*/ 7 w 16"/>
                <a:gd name="T5" fmla="*/ 11 h 25"/>
                <a:gd name="T6" fmla="*/ 6 w 16"/>
                <a:gd name="T7" fmla="*/ 0 h 25"/>
                <a:gd name="T8" fmla="*/ 10 w 16"/>
                <a:gd name="T9" fmla="*/ 2 h 25"/>
                <a:gd name="T10" fmla="*/ 15 w 16"/>
                <a:gd name="T11" fmla="*/ 7 h 25"/>
                <a:gd name="T12" fmla="*/ 15 w 16"/>
                <a:gd name="T13" fmla="*/ 20 h 25"/>
                <a:gd name="T14" fmla="*/ 13 w 16"/>
                <a:gd name="T15" fmla="*/ 23 h 25"/>
                <a:gd name="T16" fmla="*/ 3 w 16"/>
                <a:gd name="T17" fmla="*/ 21 h 25"/>
                <a:gd name="T18" fmla="*/ 0 w 16"/>
                <a:gd name="T1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5">
                  <a:moveTo>
                    <a:pt x="0" y="20"/>
                  </a:moveTo>
                  <a:cubicBezTo>
                    <a:pt x="1" y="20"/>
                    <a:pt x="1" y="19"/>
                    <a:pt x="1" y="19"/>
                  </a:cubicBezTo>
                  <a:cubicBezTo>
                    <a:pt x="9" y="18"/>
                    <a:pt x="9" y="18"/>
                    <a:pt x="7" y="11"/>
                  </a:cubicBezTo>
                  <a:cubicBezTo>
                    <a:pt x="7" y="7"/>
                    <a:pt x="6" y="3"/>
                    <a:pt x="6" y="0"/>
                  </a:cubicBezTo>
                  <a:cubicBezTo>
                    <a:pt x="7" y="1"/>
                    <a:pt x="8" y="1"/>
                    <a:pt x="10" y="2"/>
                  </a:cubicBezTo>
                  <a:cubicBezTo>
                    <a:pt x="13" y="2"/>
                    <a:pt x="15" y="3"/>
                    <a:pt x="15" y="7"/>
                  </a:cubicBezTo>
                  <a:cubicBezTo>
                    <a:pt x="15" y="11"/>
                    <a:pt x="16" y="16"/>
                    <a:pt x="15" y="20"/>
                  </a:cubicBezTo>
                  <a:cubicBezTo>
                    <a:pt x="15" y="21"/>
                    <a:pt x="14" y="23"/>
                    <a:pt x="13" y="23"/>
                  </a:cubicBezTo>
                  <a:cubicBezTo>
                    <a:pt x="10" y="21"/>
                    <a:pt x="6" y="25"/>
                    <a:pt x="3" y="21"/>
                  </a:cubicBezTo>
                  <a:cubicBezTo>
                    <a:pt x="2" y="20"/>
                    <a:pt x="1" y="20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7" name="Freeform 39"/>
            <p:cNvSpPr>
              <a:spLocks/>
            </p:cNvSpPr>
            <p:nvPr/>
          </p:nvSpPr>
          <p:spPr bwMode="auto">
            <a:xfrm>
              <a:off x="3981450" y="3368675"/>
              <a:ext cx="266700" cy="195263"/>
            </a:xfrm>
            <a:custGeom>
              <a:avLst/>
              <a:gdLst>
                <a:gd name="T0" fmla="*/ 2 w 34"/>
                <a:gd name="T1" fmla="*/ 7 h 25"/>
                <a:gd name="T2" fmla="*/ 8 w 34"/>
                <a:gd name="T3" fmla="*/ 7 h 25"/>
                <a:gd name="T4" fmla="*/ 29 w 34"/>
                <a:gd name="T5" fmla="*/ 2 h 25"/>
                <a:gd name="T6" fmla="*/ 34 w 34"/>
                <a:gd name="T7" fmla="*/ 6 h 25"/>
                <a:gd name="T8" fmla="*/ 31 w 34"/>
                <a:gd name="T9" fmla="*/ 14 h 25"/>
                <a:gd name="T10" fmla="*/ 7 w 34"/>
                <a:gd name="T11" fmla="*/ 18 h 25"/>
                <a:gd name="T12" fmla="*/ 2 w 34"/>
                <a:gd name="T13" fmla="*/ 11 h 25"/>
                <a:gd name="T14" fmla="*/ 2 w 34"/>
                <a:gd name="T1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5">
                  <a:moveTo>
                    <a:pt x="2" y="7"/>
                  </a:moveTo>
                  <a:cubicBezTo>
                    <a:pt x="4" y="7"/>
                    <a:pt x="6" y="7"/>
                    <a:pt x="8" y="7"/>
                  </a:cubicBezTo>
                  <a:cubicBezTo>
                    <a:pt x="16" y="7"/>
                    <a:pt x="22" y="4"/>
                    <a:pt x="29" y="2"/>
                  </a:cubicBezTo>
                  <a:cubicBezTo>
                    <a:pt x="34" y="0"/>
                    <a:pt x="34" y="1"/>
                    <a:pt x="34" y="6"/>
                  </a:cubicBezTo>
                  <a:cubicBezTo>
                    <a:pt x="33" y="8"/>
                    <a:pt x="33" y="11"/>
                    <a:pt x="31" y="14"/>
                  </a:cubicBezTo>
                  <a:cubicBezTo>
                    <a:pt x="26" y="24"/>
                    <a:pt x="15" y="25"/>
                    <a:pt x="7" y="18"/>
                  </a:cubicBezTo>
                  <a:cubicBezTo>
                    <a:pt x="5" y="16"/>
                    <a:pt x="3" y="13"/>
                    <a:pt x="2" y="11"/>
                  </a:cubicBezTo>
                  <a:cubicBezTo>
                    <a:pt x="1" y="9"/>
                    <a:pt x="0" y="8"/>
                    <a:pt x="2" y="7"/>
                  </a:cubicBezTo>
                  <a:close/>
                </a:path>
              </a:pathLst>
            </a:custGeom>
            <a:solidFill>
              <a:srgbClr val="1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8" name="Freeform 40"/>
            <p:cNvSpPr>
              <a:spLocks/>
            </p:cNvSpPr>
            <p:nvPr/>
          </p:nvSpPr>
          <p:spPr bwMode="auto">
            <a:xfrm>
              <a:off x="4013200" y="3141663"/>
              <a:ext cx="77788" cy="203200"/>
            </a:xfrm>
            <a:custGeom>
              <a:avLst/>
              <a:gdLst>
                <a:gd name="T0" fmla="*/ 8 w 10"/>
                <a:gd name="T1" fmla="*/ 26 h 26"/>
                <a:gd name="T2" fmla="*/ 5 w 10"/>
                <a:gd name="T3" fmla="*/ 16 h 26"/>
                <a:gd name="T4" fmla="*/ 2 w 10"/>
                <a:gd name="T5" fmla="*/ 4 h 26"/>
                <a:gd name="T6" fmla="*/ 1 w 10"/>
                <a:gd name="T7" fmla="*/ 1 h 26"/>
                <a:gd name="T8" fmla="*/ 5 w 10"/>
                <a:gd name="T9" fmla="*/ 2 h 26"/>
                <a:gd name="T10" fmla="*/ 8 w 10"/>
                <a:gd name="T11" fmla="*/ 8 h 26"/>
                <a:gd name="T12" fmla="*/ 8 w 10"/>
                <a:gd name="T13" fmla="*/ 17 h 26"/>
                <a:gd name="T14" fmla="*/ 10 w 10"/>
                <a:gd name="T15" fmla="*/ 23 h 26"/>
                <a:gd name="T16" fmla="*/ 8 w 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8" y="26"/>
                  </a:moveTo>
                  <a:cubicBezTo>
                    <a:pt x="3" y="22"/>
                    <a:pt x="3" y="22"/>
                    <a:pt x="5" y="16"/>
                  </a:cubicBezTo>
                  <a:cubicBezTo>
                    <a:pt x="7" y="11"/>
                    <a:pt x="5" y="7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4"/>
                    <a:pt x="7" y="6"/>
                    <a:pt x="8" y="8"/>
                  </a:cubicBezTo>
                  <a:cubicBezTo>
                    <a:pt x="10" y="11"/>
                    <a:pt x="10" y="14"/>
                    <a:pt x="8" y="17"/>
                  </a:cubicBezTo>
                  <a:cubicBezTo>
                    <a:pt x="6" y="19"/>
                    <a:pt x="7" y="22"/>
                    <a:pt x="10" y="23"/>
                  </a:cubicBezTo>
                  <a:cubicBezTo>
                    <a:pt x="10" y="24"/>
                    <a:pt x="10" y="25"/>
                    <a:pt x="8" y="26"/>
                  </a:cubicBezTo>
                  <a:close/>
                </a:path>
              </a:pathLst>
            </a:custGeom>
            <a:solidFill>
              <a:srgbClr val="10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9" name="Freeform 41"/>
            <p:cNvSpPr>
              <a:spLocks/>
            </p:cNvSpPr>
            <p:nvPr/>
          </p:nvSpPr>
          <p:spPr bwMode="auto">
            <a:xfrm>
              <a:off x="4168775" y="3109913"/>
              <a:ext cx="63500" cy="93663"/>
            </a:xfrm>
            <a:custGeom>
              <a:avLst/>
              <a:gdLst>
                <a:gd name="T0" fmla="*/ 0 w 8"/>
                <a:gd name="T1" fmla="*/ 5 h 12"/>
                <a:gd name="T2" fmla="*/ 4 w 8"/>
                <a:gd name="T3" fmla="*/ 1 h 12"/>
                <a:gd name="T4" fmla="*/ 8 w 8"/>
                <a:gd name="T5" fmla="*/ 7 h 12"/>
                <a:gd name="T6" fmla="*/ 5 w 8"/>
                <a:gd name="T7" fmla="*/ 12 h 12"/>
                <a:gd name="T8" fmla="*/ 0 w 8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0" y="5"/>
                  </a:moveTo>
                  <a:cubicBezTo>
                    <a:pt x="0" y="3"/>
                    <a:pt x="1" y="0"/>
                    <a:pt x="4" y="1"/>
                  </a:cubicBezTo>
                  <a:cubicBezTo>
                    <a:pt x="7" y="1"/>
                    <a:pt x="8" y="4"/>
                    <a:pt x="8" y="7"/>
                  </a:cubicBezTo>
                  <a:cubicBezTo>
                    <a:pt x="8" y="10"/>
                    <a:pt x="8" y="12"/>
                    <a:pt x="5" y="12"/>
                  </a:cubicBezTo>
                  <a:cubicBezTo>
                    <a:pt x="2" y="12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10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0" name="Freeform 42"/>
            <p:cNvSpPr>
              <a:spLocks/>
            </p:cNvSpPr>
            <p:nvPr/>
          </p:nvSpPr>
          <p:spPr bwMode="auto">
            <a:xfrm>
              <a:off x="4397375" y="3133725"/>
              <a:ext cx="61913" cy="77788"/>
            </a:xfrm>
            <a:custGeom>
              <a:avLst/>
              <a:gdLst>
                <a:gd name="T0" fmla="*/ 2 w 8"/>
                <a:gd name="T1" fmla="*/ 10 h 10"/>
                <a:gd name="T2" fmla="*/ 0 w 8"/>
                <a:gd name="T3" fmla="*/ 8 h 10"/>
                <a:gd name="T4" fmla="*/ 1 w 8"/>
                <a:gd name="T5" fmla="*/ 5 h 10"/>
                <a:gd name="T6" fmla="*/ 5 w 8"/>
                <a:gd name="T7" fmla="*/ 2 h 10"/>
                <a:gd name="T8" fmla="*/ 5 w 8"/>
                <a:gd name="T9" fmla="*/ 6 h 10"/>
                <a:gd name="T10" fmla="*/ 2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2" y="10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1" y="7"/>
                    <a:pt x="1" y="5"/>
                    <a:pt x="1" y="5"/>
                  </a:cubicBezTo>
                  <a:cubicBezTo>
                    <a:pt x="2" y="3"/>
                    <a:pt x="3" y="0"/>
                    <a:pt x="5" y="2"/>
                  </a:cubicBezTo>
                  <a:cubicBezTo>
                    <a:pt x="8" y="3"/>
                    <a:pt x="5" y="4"/>
                    <a:pt x="5" y="6"/>
                  </a:cubicBezTo>
                  <a:cubicBezTo>
                    <a:pt x="4" y="7"/>
                    <a:pt x="4" y="9"/>
                    <a:pt x="2" y="10"/>
                  </a:cubicBezTo>
                  <a:close/>
                </a:path>
              </a:pathLst>
            </a:custGeom>
            <a:solidFill>
              <a:srgbClr val="2E2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1" name="Freeform 43"/>
            <p:cNvSpPr>
              <a:spLocks/>
            </p:cNvSpPr>
            <p:nvPr/>
          </p:nvSpPr>
          <p:spPr bwMode="auto">
            <a:xfrm>
              <a:off x="4075113" y="3321050"/>
              <a:ext cx="31750" cy="39688"/>
            </a:xfrm>
            <a:custGeom>
              <a:avLst/>
              <a:gdLst>
                <a:gd name="T0" fmla="*/ 0 w 4"/>
                <a:gd name="T1" fmla="*/ 3 h 5"/>
                <a:gd name="T2" fmla="*/ 2 w 4"/>
                <a:gd name="T3" fmla="*/ 0 h 5"/>
                <a:gd name="T4" fmla="*/ 4 w 4"/>
                <a:gd name="T5" fmla="*/ 3 h 5"/>
                <a:gd name="T6" fmla="*/ 1 w 4"/>
                <a:gd name="T7" fmla="*/ 4 h 5"/>
                <a:gd name="T8" fmla="*/ 0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2"/>
                    <a:pt x="0" y="1"/>
                    <a:pt x="2" y="0"/>
                  </a:cubicBezTo>
                  <a:cubicBezTo>
                    <a:pt x="3" y="1"/>
                    <a:pt x="4" y="1"/>
                    <a:pt x="4" y="3"/>
                  </a:cubicBezTo>
                  <a:cubicBezTo>
                    <a:pt x="4" y="5"/>
                    <a:pt x="2" y="4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302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4" name="Freeform 44"/>
            <p:cNvSpPr>
              <a:spLocks/>
            </p:cNvSpPr>
            <p:nvPr/>
          </p:nvSpPr>
          <p:spPr bwMode="auto">
            <a:xfrm>
              <a:off x="3824288" y="3055938"/>
              <a:ext cx="141288" cy="69850"/>
            </a:xfrm>
            <a:custGeom>
              <a:avLst/>
              <a:gdLst>
                <a:gd name="T0" fmla="*/ 0 w 18"/>
                <a:gd name="T1" fmla="*/ 9 h 9"/>
                <a:gd name="T2" fmla="*/ 17 w 18"/>
                <a:gd name="T3" fmla="*/ 3 h 9"/>
                <a:gd name="T4" fmla="*/ 17 w 18"/>
                <a:gd name="T5" fmla="*/ 5 h 9"/>
                <a:gd name="T6" fmla="*/ 15 w 18"/>
                <a:gd name="T7" fmla="*/ 6 h 9"/>
                <a:gd name="T8" fmla="*/ 7 w 18"/>
                <a:gd name="T9" fmla="*/ 5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3" y="3"/>
                    <a:pt x="11" y="0"/>
                    <a:pt x="17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5"/>
                    <a:pt x="16" y="6"/>
                    <a:pt x="15" y="6"/>
                  </a:cubicBezTo>
                  <a:cubicBezTo>
                    <a:pt x="13" y="6"/>
                    <a:pt x="10" y="4"/>
                    <a:pt x="7" y="5"/>
                  </a:cubicBezTo>
                  <a:cubicBezTo>
                    <a:pt x="5" y="7"/>
                    <a:pt x="3" y="9"/>
                    <a:pt x="0" y="9"/>
                  </a:cubicBezTo>
                  <a:close/>
                </a:path>
              </a:pathLst>
            </a:custGeom>
            <a:solidFill>
              <a:srgbClr val="372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5" name="Freeform 45"/>
            <p:cNvSpPr>
              <a:spLocks/>
            </p:cNvSpPr>
            <p:nvPr/>
          </p:nvSpPr>
          <p:spPr bwMode="auto">
            <a:xfrm>
              <a:off x="3887788" y="3173413"/>
              <a:ext cx="53975" cy="85725"/>
            </a:xfrm>
            <a:custGeom>
              <a:avLst/>
              <a:gdLst>
                <a:gd name="T0" fmla="*/ 5 w 7"/>
                <a:gd name="T1" fmla="*/ 11 h 11"/>
                <a:gd name="T2" fmla="*/ 1 w 7"/>
                <a:gd name="T3" fmla="*/ 3 h 11"/>
                <a:gd name="T4" fmla="*/ 6 w 7"/>
                <a:gd name="T5" fmla="*/ 1 h 11"/>
                <a:gd name="T6" fmla="*/ 5 w 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1" y="10"/>
                    <a:pt x="0" y="7"/>
                    <a:pt x="1" y="3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6" y="4"/>
                    <a:pt x="7" y="8"/>
                    <a:pt x="5" y="11"/>
                  </a:cubicBezTo>
                  <a:close/>
                </a:path>
              </a:pathLst>
            </a:custGeom>
            <a:solidFill>
              <a:srgbClr val="10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6" name="Freeform 46"/>
            <p:cNvSpPr>
              <a:spLocks/>
            </p:cNvSpPr>
            <p:nvPr/>
          </p:nvSpPr>
          <p:spPr bwMode="auto">
            <a:xfrm>
              <a:off x="3917950" y="3179763"/>
              <a:ext cx="39688" cy="79375"/>
            </a:xfrm>
            <a:custGeom>
              <a:avLst/>
              <a:gdLst>
                <a:gd name="T0" fmla="*/ 1 w 5"/>
                <a:gd name="T1" fmla="*/ 10 h 10"/>
                <a:gd name="T2" fmla="*/ 2 w 5"/>
                <a:gd name="T3" fmla="*/ 0 h 10"/>
                <a:gd name="T4" fmla="*/ 3 w 5"/>
                <a:gd name="T5" fmla="*/ 7 h 10"/>
                <a:gd name="T6" fmla="*/ 4 w 5"/>
                <a:gd name="T7" fmla="*/ 5 h 10"/>
                <a:gd name="T8" fmla="*/ 4 w 5"/>
                <a:gd name="T9" fmla="*/ 5 h 10"/>
                <a:gd name="T10" fmla="*/ 1 w 5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1" y="10"/>
                  </a:moveTo>
                  <a:cubicBezTo>
                    <a:pt x="2" y="7"/>
                    <a:pt x="0" y="3"/>
                    <a:pt x="2" y="0"/>
                  </a:cubicBezTo>
                  <a:cubicBezTo>
                    <a:pt x="5" y="2"/>
                    <a:pt x="3" y="4"/>
                    <a:pt x="3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0"/>
                    <a:pt x="1" y="10"/>
                  </a:cubicBezTo>
                  <a:close/>
                </a:path>
              </a:pathLst>
            </a:custGeom>
            <a:solidFill>
              <a:srgbClr val="0F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7" name="Freeform 47"/>
            <p:cNvSpPr>
              <a:spLocks/>
            </p:cNvSpPr>
            <p:nvPr/>
          </p:nvSpPr>
          <p:spPr bwMode="auto">
            <a:xfrm>
              <a:off x="3760788" y="3211513"/>
              <a:ext cx="39688" cy="101600"/>
            </a:xfrm>
            <a:custGeom>
              <a:avLst/>
              <a:gdLst>
                <a:gd name="T0" fmla="*/ 4 w 5"/>
                <a:gd name="T1" fmla="*/ 7 h 13"/>
                <a:gd name="T2" fmla="*/ 3 w 5"/>
                <a:gd name="T3" fmla="*/ 13 h 13"/>
                <a:gd name="T4" fmla="*/ 1 w 5"/>
                <a:gd name="T5" fmla="*/ 7 h 13"/>
                <a:gd name="T6" fmla="*/ 1 w 5"/>
                <a:gd name="T7" fmla="*/ 0 h 13"/>
                <a:gd name="T8" fmla="*/ 4 w 5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4" y="7"/>
                  </a:moveTo>
                  <a:cubicBezTo>
                    <a:pt x="3" y="9"/>
                    <a:pt x="5" y="11"/>
                    <a:pt x="3" y="13"/>
                  </a:cubicBezTo>
                  <a:cubicBezTo>
                    <a:pt x="2" y="11"/>
                    <a:pt x="1" y="9"/>
                    <a:pt x="1" y="7"/>
                  </a:cubicBezTo>
                  <a:cubicBezTo>
                    <a:pt x="1" y="5"/>
                    <a:pt x="0" y="2"/>
                    <a:pt x="1" y="0"/>
                  </a:cubicBezTo>
                  <a:cubicBezTo>
                    <a:pt x="2" y="3"/>
                    <a:pt x="3" y="5"/>
                    <a:pt x="4" y="7"/>
                  </a:cubicBezTo>
                  <a:close/>
                </a:path>
              </a:pathLst>
            </a:custGeom>
            <a:solidFill>
              <a:srgbClr val="23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8" name="Freeform 48"/>
            <p:cNvSpPr>
              <a:spLocks/>
            </p:cNvSpPr>
            <p:nvPr/>
          </p:nvSpPr>
          <p:spPr bwMode="auto">
            <a:xfrm>
              <a:off x="4090988" y="2992438"/>
              <a:ext cx="63500" cy="39688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4 h 5"/>
                <a:gd name="T4" fmla="*/ 0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3" y="1"/>
                    <a:pt x="5" y="2"/>
                    <a:pt x="8" y="4"/>
                  </a:cubicBezTo>
                  <a:cubicBezTo>
                    <a:pt x="4" y="5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D0C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9" name="Freeform 49"/>
            <p:cNvSpPr>
              <a:spLocks/>
            </p:cNvSpPr>
            <p:nvPr/>
          </p:nvSpPr>
          <p:spPr bwMode="auto">
            <a:xfrm>
              <a:off x="4027488" y="3406775"/>
              <a:ext cx="188913" cy="117475"/>
            </a:xfrm>
            <a:custGeom>
              <a:avLst/>
              <a:gdLst>
                <a:gd name="T0" fmla="*/ 0 w 24"/>
                <a:gd name="T1" fmla="*/ 5 h 15"/>
                <a:gd name="T2" fmla="*/ 24 w 24"/>
                <a:gd name="T3" fmla="*/ 0 h 15"/>
                <a:gd name="T4" fmla="*/ 15 w 24"/>
                <a:gd name="T5" fmla="*/ 14 h 15"/>
                <a:gd name="T6" fmla="*/ 0 w 24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5">
                  <a:moveTo>
                    <a:pt x="0" y="5"/>
                  </a:moveTo>
                  <a:cubicBezTo>
                    <a:pt x="8" y="5"/>
                    <a:pt x="16" y="3"/>
                    <a:pt x="24" y="0"/>
                  </a:cubicBezTo>
                  <a:cubicBezTo>
                    <a:pt x="24" y="7"/>
                    <a:pt x="20" y="12"/>
                    <a:pt x="15" y="14"/>
                  </a:cubicBezTo>
                  <a:cubicBezTo>
                    <a:pt x="9" y="15"/>
                    <a:pt x="3" y="12"/>
                    <a:pt x="0" y="5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p52"/>
          <p:cNvSpPr txBox="1">
            <a:spLocks noGrp="1"/>
          </p:cNvSpPr>
          <p:nvPr>
            <p:ph type="title" idx="4294967295"/>
          </p:nvPr>
        </p:nvSpPr>
        <p:spPr>
          <a:xfrm>
            <a:off x="0" y="593725"/>
            <a:ext cx="101695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5333" dirty="0">
                <a:latin typeface="Harry P" panose="00000400000000000000" pitchFamily="2" charset="0"/>
              </a:rPr>
              <a:t>Some Percentages</a:t>
            </a:r>
            <a:endParaRPr sz="5333" dirty="0">
              <a:latin typeface="Harry P" panose="00000400000000000000" pitchFamily="2" charset="0"/>
            </a:endParaRPr>
          </a:p>
        </p:txBody>
      </p:sp>
      <p:sp>
        <p:nvSpPr>
          <p:cNvPr id="4674" name="Google Shape;4674;p52"/>
          <p:cNvSpPr txBox="1">
            <a:spLocks noGrp="1"/>
          </p:cNvSpPr>
          <p:nvPr>
            <p:ph type="title" idx="4294967295"/>
          </p:nvPr>
        </p:nvSpPr>
        <p:spPr>
          <a:xfrm>
            <a:off x="996497" y="4064271"/>
            <a:ext cx="3511550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dirty="0" smtClean="0"/>
              <a:t>Grannger</a:t>
            </a:r>
            <a:endParaRPr dirty="0"/>
          </a:p>
        </p:txBody>
      </p:sp>
      <p:sp>
        <p:nvSpPr>
          <p:cNvPr id="4675" name="Google Shape;4675;p52"/>
          <p:cNvSpPr txBox="1">
            <a:spLocks noGrp="1"/>
          </p:cNvSpPr>
          <p:nvPr>
            <p:ph type="title" idx="4294967295"/>
          </p:nvPr>
        </p:nvSpPr>
        <p:spPr>
          <a:xfrm>
            <a:off x="1675766" y="4621460"/>
            <a:ext cx="2168434" cy="10033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1800" dirty="0">
                <a:latin typeface="DK Lemon Yellow Sun" panose="02000000000000000000" pitchFamily="50" charset="0"/>
              </a:rPr>
              <a:t>Mercury is the closest planet to the Sun</a:t>
            </a:r>
            <a:endParaRPr sz="1800" dirty="0">
              <a:latin typeface="DK Lemon Yellow Sun" panose="02000000000000000000" pitchFamily="50" charset="0"/>
            </a:endParaRPr>
          </a:p>
        </p:txBody>
      </p:sp>
      <p:sp>
        <p:nvSpPr>
          <p:cNvPr id="4676" name="Google Shape;4676;p52"/>
          <p:cNvSpPr txBox="1">
            <a:spLocks noGrp="1"/>
          </p:cNvSpPr>
          <p:nvPr>
            <p:ph type="title" idx="4294967295"/>
          </p:nvPr>
        </p:nvSpPr>
        <p:spPr>
          <a:xfrm>
            <a:off x="4340225" y="3988411"/>
            <a:ext cx="3511550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dirty="0" smtClean="0"/>
              <a:t>Potther</a:t>
            </a:r>
            <a:endParaRPr dirty="0"/>
          </a:p>
        </p:txBody>
      </p:sp>
      <p:sp>
        <p:nvSpPr>
          <p:cNvPr id="4677" name="Google Shape;4677;p52"/>
          <p:cNvSpPr txBox="1">
            <a:spLocks noGrp="1"/>
          </p:cNvSpPr>
          <p:nvPr>
            <p:ph type="title" idx="4294967295"/>
          </p:nvPr>
        </p:nvSpPr>
        <p:spPr>
          <a:xfrm>
            <a:off x="5011965" y="4446564"/>
            <a:ext cx="2168434" cy="10033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1800" dirty="0">
                <a:latin typeface="DK Lemon Yellow Sun" panose="02000000000000000000" pitchFamily="50" charset="0"/>
              </a:rPr>
              <a:t>Venus is the second planet from the Sun</a:t>
            </a:r>
            <a:endParaRPr sz="1800" dirty="0">
              <a:latin typeface="DK Lemon Yellow Sun" panose="02000000000000000000" pitchFamily="50" charset="0"/>
            </a:endParaRPr>
          </a:p>
        </p:txBody>
      </p:sp>
      <p:sp>
        <p:nvSpPr>
          <p:cNvPr id="4678" name="Google Shape;4678;p52"/>
          <p:cNvSpPr txBox="1">
            <a:spLocks noGrp="1"/>
          </p:cNvSpPr>
          <p:nvPr>
            <p:ph type="title" idx="4294967295"/>
          </p:nvPr>
        </p:nvSpPr>
        <p:spPr>
          <a:xfrm>
            <a:off x="7684317" y="3911847"/>
            <a:ext cx="3511550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dirty="0" smtClean="0"/>
              <a:t>Wislie</a:t>
            </a:r>
            <a:endParaRPr dirty="0"/>
          </a:p>
        </p:txBody>
      </p:sp>
      <p:sp>
        <p:nvSpPr>
          <p:cNvPr id="4679" name="Google Shape;4679;p52"/>
          <p:cNvSpPr txBox="1">
            <a:spLocks noGrp="1"/>
          </p:cNvSpPr>
          <p:nvPr>
            <p:ph type="title" idx="4294967295"/>
          </p:nvPr>
        </p:nvSpPr>
        <p:spPr>
          <a:xfrm>
            <a:off x="8515986" y="4376961"/>
            <a:ext cx="2168434" cy="10033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1800">
                <a:latin typeface="DK Lemon Yellow Sun" panose="02000000000000000000" pitchFamily="50" charset="0"/>
              </a:rPr>
              <a:t>Saturn has several rings and is a gas giant</a:t>
            </a:r>
            <a:endParaRPr sz="1800">
              <a:latin typeface="DK Lemon Yellow Sun" panose="02000000000000000000" pitchFamily="50" charset="0"/>
            </a:endParaRPr>
          </a:p>
        </p:txBody>
      </p:sp>
      <p:sp>
        <p:nvSpPr>
          <p:cNvPr id="19" name="AutoShape 14"/>
          <p:cNvSpPr>
            <a:spLocks noChangeAspect="1" noChangeArrowheads="1" noTextEdit="1"/>
          </p:cNvSpPr>
          <p:nvPr/>
        </p:nvSpPr>
        <p:spPr bwMode="auto">
          <a:xfrm>
            <a:off x="3348567" y="1678517"/>
            <a:ext cx="468206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1873883" y="1983218"/>
            <a:ext cx="1519767" cy="1843617"/>
          </a:xfrm>
          <a:custGeom>
            <a:avLst/>
            <a:gdLst>
              <a:gd name="T0" fmla="*/ 287 w 303"/>
              <a:gd name="T1" fmla="*/ 193 h 366"/>
              <a:gd name="T2" fmla="*/ 256 w 303"/>
              <a:gd name="T3" fmla="*/ 193 h 366"/>
              <a:gd name="T4" fmla="*/ 226 w 303"/>
              <a:gd name="T5" fmla="*/ 245 h 366"/>
              <a:gd name="T6" fmla="*/ 264 w 303"/>
              <a:gd name="T7" fmla="*/ 351 h 366"/>
              <a:gd name="T8" fmla="*/ 251 w 303"/>
              <a:gd name="T9" fmla="*/ 364 h 366"/>
              <a:gd name="T10" fmla="*/ 208 w 303"/>
              <a:gd name="T11" fmla="*/ 352 h 366"/>
              <a:gd name="T12" fmla="*/ 100 w 303"/>
              <a:gd name="T13" fmla="*/ 353 h 366"/>
              <a:gd name="T14" fmla="*/ 65 w 303"/>
              <a:gd name="T15" fmla="*/ 340 h 366"/>
              <a:gd name="T16" fmla="*/ 54 w 303"/>
              <a:gd name="T17" fmla="*/ 330 h 366"/>
              <a:gd name="T18" fmla="*/ 47 w 303"/>
              <a:gd name="T19" fmla="*/ 319 h 366"/>
              <a:gd name="T20" fmla="*/ 45 w 303"/>
              <a:gd name="T21" fmla="*/ 288 h 366"/>
              <a:gd name="T22" fmla="*/ 38 w 303"/>
              <a:gd name="T23" fmla="*/ 288 h 366"/>
              <a:gd name="T24" fmla="*/ 29 w 303"/>
              <a:gd name="T25" fmla="*/ 298 h 366"/>
              <a:gd name="T26" fmla="*/ 29 w 303"/>
              <a:gd name="T27" fmla="*/ 244 h 366"/>
              <a:gd name="T28" fmla="*/ 8 w 303"/>
              <a:gd name="T29" fmla="*/ 201 h 366"/>
              <a:gd name="T30" fmla="*/ 52 w 303"/>
              <a:gd name="T31" fmla="*/ 105 h 366"/>
              <a:gd name="T32" fmla="*/ 92 w 303"/>
              <a:gd name="T33" fmla="*/ 39 h 366"/>
              <a:gd name="T34" fmla="*/ 165 w 303"/>
              <a:gd name="T35" fmla="*/ 5 h 366"/>
              <a:gd name="T36" fmla="*/ 263 w 303"/>
              <a:gd name="T37" fmla="*/ 29 h 366"/>
              <a:gd name="T38" fmla="*/ 282 w 303"/>
              <a:gd name="T39" fmla="*/ 87 h 366"/>
              <a:gd name="T40" fmla="*/ 279 w 303"/>
              <a:gd name="T41" fmla="*/ 105 h 366"/>
              <a:gd name="T42" fmla="*/ 287 w 303"/>
              <a:gd name="T43" fmla="*/ 193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3" h="366">
                <a:moveTo>
                  <a:pt x="287" y="193"/>
                </a:moveTo>
                <a:cubicBezTo>
                  <a:pt x="274" y="193"/>
                  <a:pt x="265" y="193"/>
                  <a:pt x="256" y="193"/>
                </a:cubicBezTo>
                <a:cubicBezTo>
                  <a:pt x="228" y="193"/>
                  <a:pt x="215" y="218"/>
                  <a:pt x="226" y="245"/>
                </a:cubicBezTo>
                <a:cubicBezTo>
                  <a:pt x="240" y="279"/>
                  <a:pt x="251" y="315"/>
                  <a:pt x="264" y="351"/>
                </a:cubicBezTo>
                <a:cubicBezTo>
                  <a:pt x="268" y="362"/>
                  <a:pt x="261" y="366"/>
                  <a:pt x="251" y="364"/>
                </a:cubicBezTo>
                <a:cubicBezTo>
                  <a:pt x="237" y="362"/>
                  <a:pt x="221" y="359"/>
                  <a:pt x="208" y="352"/>
                </a:cubicBezTo>
                <a:cubicBezTo>
                  <a:pt x="171" y="335"/>
                  <a:pt x="136" y="334"/>
                  <a:pt x="100" y="353"/>
                </a:cubicBezTo>
                <a:cubicBezTo>
                  <a:pt x="84" y="362"/>
                  <a:pt x="69" y="366"/>
                  <a:pt x="65" y="340"/>
                </a:cubicBezTo>
                <a:cubicBezTo>
                  <a:pt x="64" y="336"/>
                  <a:pt x="57" y="334"/>
                  <a:pt x="54" y="330"/>
                </a:cubicBezTo>
                <a:cubicBezTo>
                  <a:pt x="51" y="327"/>
                  <a:pt x="48" y="323"/>
                  <a:pt x="47" y="319"/>
                </a:cubicBezTo>
                <a:cubicBezTo>
                  <a:pt x="46" y="309"/>
                  <a:pt x="45" y="298"/>
                  <a:pt x="45" y="288"/>
                </a:cubicBezTo>
                <a:cubicBezTo>
                  <a:pt x="42" y="288"/>
                  <a:pt x="40" y="288"/>
                  <a:pt x="38" y="288"/>
                </a:cubicBezTo>
                <a:cubicBezTo>
                  <a:pt x="35" y="290"/>
                  <a:pt x="33" y="293"/>
                  <a:pt x="29" y="298"/>
                </a:cubicBezTo>
                <a:cubicBezTo>
                  <a:pt x="29" y="278"/>
                  <a:pt x="29" y="261"/>
                  <a:pt x="29" y="244"/>
                </a:cubicBezTo>
                <a:cubicBezTo>
                  <a:pt x="5" y="237"/>
                  <a:pt x="0" y="228"/>
                  <a:pt x="8" y="201"/>
                </a:cubicBezTo>
                <a:cubicBezTo>
                  <a:pt x="18" y="167"/>
                  <a:pt x="33" y="136"/>
                  <a:pt x="52" y="105"/>
                </a:cubicBezTo>
                <a:cubicBezTo>
                  <a:pt x="65" y="84"/>
                  <a:pt x="70" y="57"/>
                  <a:pt x="92" y="39"/>
                </a:cubicBezTo>
                <a:cubicBezTo>
                  <a:pt x="114" y="20"/>
                  <a:pt x="134" y="0"/>
                  <a:pt x="165" y="5"/>
                </a:cubicBezTo>
                <a:cubicBezTo>
                  <a:pt x="198" y="11"/>
                  <a:pt x="231" y="20"/>
                  <a:pt x="263" y="29"/>
                </a:cubicBezTo>
                <a:cubicBezTo>
                  <a:pt x="280" y="35"/>
                  <a:pt x="289" y="66"/>
                  <a:pt x="282" y="87"/>
                </a:cubicBezTo>
                <a:cubicBezTo>
                  <a:pt x="280" y="93"/>
                  <a:pt x="276" y="102"/>
                  <a:pt x="279" y="105"/>
                </a:cubicBezTo>
                <a:cubicBezTo>
                  <a:pt x="303" y="132"/>
                  <a:pt x="279" y="162"/>
                  <a:pt x="287" y="193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483225" y="1925009"/>
            <a:ext cx="1225551" cy="1960033"/>
          </a:xfrm>
          <a:custGeom>
            <a:avLst/>
            <a:gdLst>
              <a:gd name="T0" fmla="*/ 145 w 244"/>
              <a:gd name="T1" fmla="*/ 9 h 389"/>
              <a:gd name="T2" fmla="*/ 225 w 244"/>
              <a:gd name="T3" fmla="*/ 36 h 389"/>
              <a:gd name="T4" fmla="*/ 232 w 244"/>
              <a:gd name="T5" fmla="*/ 51 h 389"/>
              <a:gd name="T6" fmla="*/ 235 w 244"/>
              <a:gd name="T7" fmla="*/ 74 h 389"/>
              <a:gd name="T8" fmla="*/ 231 w 244"/>
              <a:gd name="T9" fmla="*/ 99 h 389"/>
              <a:gd name="T10" fmla="*/ 227 w 244"/>
              <a:gd name="T11" fmla="*/ 129 h 389"/>
              <a:gd name="T12" fmla="*/ 221 w 244"/>
              <a:gd name="T13" fmla="*/ 218 h 389"/>
              <a:gd name="T14" fmla="*/ 203 w 244"/>
              <a:gd name="T15" fmla="*/ 232 h 389"/>
              <a:gd name="T16" fmla="*/ 178 w 244"/>
              <a:gd name="T17" fmla="*/ 296 h 389"/>
              <a:gd name="T18" fmla="*/ 205 w 244"/>
              <a:gd name="T19" fmla="*/ 362 h 389"/>
              <a:gd name="T20" fmla="*/ 180 w 244"/>
              <a:gd name="T21" fmla="*/ 385 h 389"/>
              <a:gd name="T22" fmla="*/ 131 w 244"/>
              <a:gd name="T23" fmla="*/ 381 h 389"/>
              <a:gd name="T24" fmla="*/ 56 w 244"/>
              <a:gd name="T25" fmla="*/ 385 h 389"/>
              <a:gd name="T26" fmla="*/ 25 w 244"/>
              <a:gd name="T27" fmla="*/ 355 h 389"/>
              <a:gd name="T28" fmla="*/ 53 w 244"/>
              <a:gd name="T29" fmla="*/ 268 h 389"/>
              <a:gd name="T30" fmla="*/ 43 w 244"/>
              <a:gd name="T31" fmla="*/ 219 h 389"/>
              <a:gd name="T32" fmla="*/ 27 w 244"/>
              <a:gd name="T33" fmla="*/ 59 h 389"/>
              <a:gd name="T34" fmla="*/ 117 w 244"/>
              <a:gd name="T35" fmla="*/ 9 h 389"/>
              <a:gd name="T36" fmla="*/ 145 w 244"/>
              <a:gd name="T37" fmla="*/ 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4" h="389">
                <a:moveTo>
                  <a:pt x="145" y="9"/>
                </a:moveTo>
                <a:cubicBezTo>
                  <a:pt x="176" y="0"/>
                  <a:pt x="198" y="26"/>
                  <a:pt x="225" y="36"/>
                </a:cubicBezTo>
                <a:cubicBezTo>
                  <a:pt x="229" y="38"/>
                  <a:pt x="231" y="46"/>
                  <a:pt x="232" y="51"/>
                </a:cubicBezTo>
                <a:cubicBezTo>
                  <a:pt x="234" y="58"/>
                  <a:pt x="235" y="66"/>
                  <a:pt x="235" y="74"/>
                </a:cubicBezTo>
                <a:cubicBezTo>
                  <a:pt x="235" y="82"/>
                  <a:pt x="236" y="95"/>
                  <a:pt x="231" y="99"/>
                </a:cubicBezTo>
                <a:cubicBezTo>
                  <a:pt x="219" y="109"/>
                  <a:pt x="222" y="119"/>
                  <a:pt x="227" y="129"/>
                </a:cubicBezTo>
                <a:cubicBezTo>
                  <a:pt x="244" y="160"/>
                  <a:pt x="227" y="189"/>
                  <a:pt x="221" y="218"/>
                </a:cubicBezTo>
                <a:cubicBezTo>
                  <a:pt x="219" y="224"/>
                  <a:pt x="210" y="230"/>
                  <a:pt x="203" y="232"/>
                </a:cubicBezTo>
                <a:cubicBezTo>
                  <a:pt x="166" y="244"/>
                  <a:pt x="159" y="264"/>
                  <a:pt x="178" y="296"/>
                </a:cubicBezTo>
                <a:cubicBezTo>
                  <a:pt x="190" y="317"/>
                  <a:pt x="197" y="340"/>
                  <a:pt x="205" y="362"/>
                </a:cubicBezTo>
                <a:cubicBezTo>
                  <a:pt x="209" y="374"/>
                  <a:pt x="198" y="385"/>
                  <a:pt x="180" y="385"/>
                </a:cubicBezTo>
                <a:cubicBezTo>
                  <a:pt x="164" y="384"/>
                  <a:pt x="147" y="380"/>
                  <a:pt x="131" y="381"/>
                </a:cubicBezTo>
                <a:cubicBezTo>
                  <a:pt x="106" y="381"/>
                  <a:pt x="81" y="382"/>
                  <a:pt x="56" y="385"/>
                </a:cubicBezTo>
                <a:cubicBezTo>
                  <a:pt x="30" y="389"/>
                  <a:pt x="19" y="381"/>
                  <a:pt x="25" y="355"/>
                </a:cubicBezTo>
                <a:cubicBezTo>
                  <a:pt x="33" y="326"/>
                  <a:pt x="40" y="295"/>
                  <a:pt x="53" y="268"/>
                </a:cubicBezTo>
                <a:cubicBezTo>
                  <a:pt x="64" y="247"/>
                  <a:pt x="57" y="234"/>
                  <a:pt x="43" y="219"/>
                </a:cubicBezTo>
                <a:cubicBezTo>
                  <a:pt x="8" y="183"/>
                  <a:pt x="0" y="103"/>
                  <a:pt x="27" y="59"/>
                </a:cubicBezTo>
                <a:cubicBezTo>
                  <a:pt x="47" y="25"/>
                  <a:pt x="82" y="18"/>
                  <a:pt x="117" y="9"/>
                </a:cubicBezTo>
                <a:cubicBezTo>
                  <a:pt x="125" y="7"/>
                  <a:pt x="134" y="9"/>
                  <a:pt x="145" y="9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9081558" y="1854275"/>
            <a:ext cx="1155700" cy="1966384"/>
          </a:xfrm>
          <a:custGeom>
            <a:avLst/>
            <a:gdLst>
              <a:gd name="T0" fmla="*/ 215 w 230"/>
              <a:gd name="T1" fmla="*/ 81 h 390"/>
              <a:gd name="T2" fmla="*/ 228 w 230"/>
              <a:gd name="T3" fmla="*/ 142 h 390"/>
              <a:gd name="T4" fmla="*/ 229 w 230"/>
              <a:gd name="T5" fmla="*/ 151 h 390"/>
              <a:gd name="T6" fmla="*/ 213 w 230"/>
              <a:gd name="T7" fmla="*/ 208 h 390"/>
              <a:gd name="T8" fmla="*/ 181 w 230"/>
              <a:gd name="T9" fmla="*/ 231 h 390"/>
              <a:gd name="T10" fmla="*/ 164 w 230"/>
              <a:gd name="T11" fmla="*/ 268 h 390"/>
              <a:gd name="T12" fmla="*/ 208 w 230"/>
              <a:gd name="T13" fmla="*/ 356 h 390"/>
              <a:gd name="T14" fmla="*/ 200 w 230"/>
              <a:gd name="T15" fmla="*/ 377 h 390"/>
              <a:gd name="T16" fmla="*/ 144 w 230"/>
              <a:gd name="T17" fmla="*/ 380 h 390"/>
              <a:gd name="T18" fmla="*/ 57 w 230"/>
              <a:gd name="T19" fmla="*/ 370 h 390"/>
              <a:gd name="T20" fmla="*/ 41 w 230"/>
              <a:gd name="T21" fmla="*/ 371 h 390"/>
              <a:gd name="T22" fmla="*/ 8 w 230"/>
              <a:gd name="T23" fmla="*/ 326 h 390"/>
              <a:gd name="T24" fmla="*/ 24 w 230"/>
              <a:gd name="T25" fmla="*/ 284 h 390"/>
              <a:gd name="T26" fmla="*/ 24 w 230"/>
              <a:gd name="T27" fmla="*/ 220 h 390"/>
              <a:gd name="T28" fmla="*/ 15 w 230"/>
              <a:gd name="T29" fmla="*/ 174 h 390"/>
              <a:gd name="T30" fmla="*/ 14 w 230"/>
              <a:gd name="T31" fmla="*/ 95 h 390"/>
              <a:gd name="T32" fmla="*/ 109 w 230"/>
              <a:gd name="T33" fmla="*/ 11 h 390"/>
              <a:gd name="T34" fmla="*/ 140 w 230"/>
              <a:gd name="T35" fmla="*/ 4 h 390"/>
              <a:gd name="T36" fmla="*/ 174 w 230"/>
              <a:gd name="T37" fmla="*/ 6 h 390"/>
              <a:gd name="T38" fmla="*/ 215 w 230"/>
              <a:gd name="T39" fmla="*/ 8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0" h="390">
                <a:moveTo>
                  <a:pt x="215" y="81"/>
                </a:moveTo>
                <a:cubicBezTo>
                  <a:pt x="203" y="101"/>
                  <a:pt x="212" y="122"/>
                  <a:pt x="228" y="142"/>
                </a:cubicBezTo>
                <a:cubicBezTo>
                  <a:pt x="229" y="144"/>
                  <a:pt x="230" y="148"/>
                  <a:pt x="229" y="151"/>
                </a:cubicBezTo>
                <a:cubicBezTo>
                  <a:pt x="224" y="170"/>
                  <a:pt x="217" y="188"/>
                  <a:pt x="213" y="208"/>
                </a:cubicBezTo>
                <a:cubicBezTo>
                  <a:pt x="209" y="226"/>
                  <a:pt x="197" y="230"/>
                  <a:pt x="181" y="231"/>
                </a:cubicBezTo>
                <a:cubicBezTo>
                  <a:pt x="156" y="233"/>
                  <a:pt x="151" y="246"/>
                  <a:pt x="164" y="268"/>
                </a:cubicBezTo>
                <a:cubicBezTo>
                  <a:pt x="180" y="296"/>
                  <a:pt x="194" y="326"/>
                  <a:pt x="208" y="356"/>
                </a:cubicBezTo>
                <a:cubicBezTo>
                  <a:pt x="210" y="361"/>
                  <a:pt x="205" y="373"/>
                  <a:pt x="200" y="377"/>
                </a:cubicBezTo>
                <a:cubicBezTo>
                  <a:pt x="183" y="390"/>
                  <a:pt x="163" y="390"/>
                  <a:pt x="144" y="380"/>
                </a:cubicBezTo>
                <a:cubicBezTo>
                  <a:pt x="116" y="366"/>
                  <a:pt x="88" y="361"/>
                  <a:pt x="57" y="370"/>
                </a:cubicBezTo>
                <a:cubicBezTo>
                  <a:pt x="52" y="371"/>
                  <a:pt x="47" y="371"/>
                  <a:pt x="41" y="371"/>
                </a:cubicBezTo>
                <a:cubicBezTo>
                  <a:pt x="11" y="370"/>
                  <a:pt x="0" y="356"/>
                  <a:pt x="8" y="326"/>
                </a:cubicBezTo>
                <a:cubicBezTo>
                  <a:pt x="12" y="312"/>
                  <a:pt x="18" y="298"/>
                  <a:pt x="24" y="284"/>
                </a:cubicBezTo>
                <a:cubicBezTo>
                  <a:pt x="32" y="263"/>
                  <a:pt x="34" y="242"/>
                  <a:pt x="24" y="220"/>
                </a:cubicBezTo>
                <a:cubicBezTo>
                  <a:pt x="18" y="206"/>
                  <a:pt x="16" y="190"/>
                  <a:pt x="15" y="174"/>
                </a:cubicBezTo>
                <a:cubicBezTo>
                  <a:pt x="13" y="148"/>
                  <a:pt x="11" y="121"/>
                  <a:pt x="14" y="95"/>
                </a:cubicBezTo>
                <a:cubicBezTo>
                  <a:pt x="20" y="39"/>
                  <a:pt x="54" y="21"/>
                  <a:pt x="109" y="11"/>
                </a:cubicBezTo>
                <a:cubicBezTo>
                  <a:pt x="119" y="9"/>
                  <a:pt x="129" y="4"/>
                  <a:pt x="140" y="4"/>
                </a:cubicBezTo>
                <a:cubicBezTo>
                  <a:pt x="151" y="3"/>
                  <a:pt x="166" y="0"/>
                  <a:pt x="174" y="6"/>
                </a:cubicBezTo>
                <a:cubicBezTo>
                  <a:pt x="197" y="23"/>
                  <a:pt x="216" y="44"/>
                  <a:pt x="215" y="81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2503BA8-2B95-476E-BBB6-CCF92B66632C}"/>
              </a:ext>
            </a:extLst>
          </p:cNvPr>
          <p:cNvGrpSpPr/>
          <p:nvPr/>
        </p:nvGrpSpPr>
        <p:grpSpPr>
          <a:xfrm>
            <a:off x="5009243" y="4871691"/>
            <a:ext cx="2364868" cy="1292662"/>
            <a:chOff x="2551705" y="4283314"/>
            <a:chExt cx="1509655" cy="12926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85CB96D-CC76-46EA-8004-8FBF42F18D95}"/>
              </a:ext>
            </a:extLst>
          </p:cNvPr>
          <p:cNvGrpSpPr/>
          <p:nvPr/>
        </p:nvGrpSpPr>
        <p:grpSpPr>
          <a:xfrm>
            <a:off x="1086133" y="4890387"/>
            <a:ext cx="2364868" cy="1292662"/>
            <a:chOff x="2551705" y="4283314"/>
            <a:chExt cx="1509655" cy="12926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CAB71B-725D-495A-AD17-BA39B8135763}"/>
              </a:ext>
            </a:extLst>
          </p:cNvPr>
          <p:cNvGrpSpPr/>
          <p:nvPr/>
        </p:nvGrpSpPr>
        <p:grpSpPr>
          <a:xfrm>
            <a:off x="8957710" y="4837230"/>
            <a:ext cx="2364868" cy="1292662"/>
            <a:chOff x="2551705" y="4283314"/>
            <a:chExt cx="1509655" cy="12926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D26C44-421D-480C-B6E2-7692C36ADD5F}"/>
              </a:ext>
            </a:extLst>
          </p:cNvPr>
          <p:cNvSpPr txBox="1"/>
          <p:nvPr/>
        </p:nvSpPr>
        <p:spPr>
          <a:xfrm>
            <a:off x="1280870" y="3972634"/>
            <a:ext cx="1355951" cy="738664"/>
          </a:xfrm>
          <a:prstGeom prst="rect">
            <a:avLst/>
          </a:prstGeom>
          <a:solidFill>
            <a:srgbClr val="C52E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57D822-957B-4996-B7FD-7C7A1724E38C}"/>
              </a:ext>
            </a:extLst>
          </p:cNvPr>
          <p:cNvSpPr txBox="1"/>
          <p:nvPr/>
        </p:nvSpPr>
        <p:spPr>
          <a:xfrm>
            <a:off x="5229521" y="3898424"/>
            <a:ext cx="1355951" cy="738664"/>
          </a:xfrm>
          <a:prstGeom prst="rect">
            <a:avLst/>
          </a:prstGeom>
          <a:solidFill>
            <a:srgbClr val="E949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9045789" y="3863961"/>
            <a:ext cx="1355951" cy="738664"/>
          </a:xfrm>
          <a:prstGeom prst="rect">
            <a:avLst/>
          </a:prstGeom>
          <a:solidFill>
            <a:srgbClr val="DA89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647699" y="1250825"/>
            <a:ext cx="10277475" cy="62865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E95D0F"/>
                </a:solidFill>
                <a:latin typeface="DK Lemon Yellow Sun" panose="02000000000000000000" pitchFamily="50" charset="0"/>
              </a:rPr>
              <a:t>Free Template</a:t>
            </a:r>
            <a:endParaRPr lang="es-AR" dirty="0">
              <a:solidFill>
                <a:srgbClr val="E95D0F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9034" y="65951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95D0F"/>
                </a:solidFill>
                <a:latin typeface="Amellinda Weddings" pitchFamily="50" charset="0"/>
              </a:rPr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70" y="2542627"/>
            <a:ext cx="1410636" cy="11353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521" y="2485902"/>
            <a:ext cx="1277435" cy="10281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886" y="2485902"/>
            <a:ext cx="1227756" cy="9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2" name="Google Shape;7652;p63"/>
          <p:cNvGrpSpPr/>
          <p:nvPr/>
        </p:nvGrpSpPr>
        <p:grpSpPr>
          <a:xfrm>
            <a:off x="6008152" y="1186161"/>
            <a:ext cx="5042277" cy="3097815"/>
            <a:chOff x="598300" y="834425"/>
            <a:chExt cx="6416200" cy="3962075"/>
          </a:xfrm>
          <a:solidFill>
            <a:srgbClr val="E949BB"/>
          </a:solidFill>
        </p:grpSpPr>
        <p:sp>
          <p:nvSpPr>
            <p:cNvPr id="7653" name="Google Shape;7653;p63"/>
            <p:cNvSpPr/>
            <p:nvPr/>
          </p:nvSpPr>
          <p:spPr>
            <a:xfrm>
              <a:off x="751975" y="834425"/>
              <a:ext cx="6070425" cy="3892450"/>
            </a:xfrm>
            <a:custGeom>
              <a:avLst/>
              <a:gdLst/>
              <a:ahLst/>
              <a:cxnLst/>
              <a:rect l="l" t="t" r="r" b="b"/>
              <a:pathLst>
                <a:path w="242817" h="155698" extrusionOk="0">
                  <a:moveTo>
                    <a:pt x="10278" y="0"/>
                  </a:moveTo>
                  <a:cubicBezTo>
                    <a:pt x="4611" y="0"/>
                    <a:pt x="1" y="4611"/>
                    <a:pt x="1" y="10278"/>
                  </a:cubicBezTo>
                  <a:lnTo>
                    <a:pt x="1" y="145516"/>
                  </a:lnTo>
                  <a:cubicBezTo>
                    <a:pt x="1" y="151183"/>
                    <a:pt x="4611" y="155697"/>
                    <a:pt x="10278" y="155697"/>
                  </a:cubicBezTo>
                  <a:lnTo>
                    <a:pt x="232539" y="155697"/>
                  </a:lnTo>
                  <a:cubicBezTo>
                    <a:pt x="238206" y="155697"/>
                    <a:pt x="242816" y="151183"/>
                    <a:pt x="242816" y="145516"/>
                  </a:cubicBezTo>
                  <a:lnTo>
                    <a:pt x="242816" y="10278"/>
                  </a:lnTo>
                  <a:cubicBezTo>
                    <a:pt x="242816" y="4611"/>
                    <a:pt x="238206" y="0"/>
                    <a:pt x="232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</a:endParaRPr>
            </a:p>
          </p:txBody>
        </p:sp>
        <p:sp>
          <p:nvSpPr>
            <p:cNvPr id="7654" name="Google Shape;7654;p63"/>
            <p:cNvSpPr/>
            <p:nvPr/>
          </p:nvSpPr>
          <p:spPr>
            <a:xfrm>
              <a:off x="598300" y="4508325"/>
              <a:ext cx="6416200" cy="288175"/>
            </a:xfrm>
            <a:custGeom>
              <a:avLst/>
              <a:gdLst/>
              <a:ahLst/>
              <a:cxnLst/>
              <a:rect l="l" t="t" r="r" b="b"/>
              <a:pathLst>
                <a:path w="256648" h="11527" extrusionOk="0">
                  <a:moveTo>
                    <a:pt x="1" y="1"/>
                  </a:moveTo>
                  <a:lnTo>
                    <a:pt x="1" y="5188"/>
                  </a:lnTo>
                  <a:cubicBezTo>
                    <a:pt x="1" y="8741"/>
                    <a:pt x="2786" y="11527"/>
                    <a:pt x="6340" y="11527"/>
                  </a:cubicBezTo>
                  <a:lnTo>
                    <a:pt x="250404" y="11527"/>
                  </a:lnTo>
                  <a:cubicBezTo>
                    <a:pt x="253862" y="11527"/>
                    <a:pt x="256647" y="8741"/>
                    <a:pt x="256647" y="5188"/>
                  </a:cubicBezTo>
                  <a:lnTo>
                    <a:pt x="256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370" y="1423851"/>
            <a:ext cx="4638139" cy="2605777"/>
          </a:xfrm>
          <a:prstGeom prst="rect">
            <a:avLst/>
          </a:prstGeom>
        </p:spPr>
      </p:pic>
      <p:sp>
        <p:nvSpPr>
          <p:cNvPr id="7650" name="Google Shape;7650;p63"/>
          <p:cNvSpPr txBox="1">
            <a:spLocks noGrp="1"/>
          </p:cNvSpPr>
          <p:nvPr>
            <p:ph type="subTitle" idx="4294967295"/>
          </p:nvPr>
        </p:nvSpPr>
        <p:spPr>
          <a:xfrm>
            <a:off x="693411" y="3617281"/>
            <a:ext cx="4803775" cy="11080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/>
              <a:t>Vous pouvez remplacer l'image à l'écran par votre propre travail. Faites un clic droit dessus et sélectionnez "Remplacer l'image"</a:t>
            </a:r>
            <a:endParaRPr dirty="0"/>
          </a:p>
        </p:txBody>
      </p:sp>
      <p:sp>
        <p:nvSpPr>
          <p:cNvPr id="7651" name="Google Shape;7651;p63"/>
          <p:cNvSpPr txBox="1">
            <a:spLocks noGrp="1"/>
          </p:cNvSpPr>
          <p:nvPr>
            <p:ph type="title" idx="4294967295"/>
          </p:nvPr>
        </p:nvSpPr>
        <p:spPr>
          <a:xfrm>
            <a:off x="628650" y="1506538"/>
            <a:ext cx="4478338" cy="10652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E949BB"/>
                </a:solidFill>
              </a:rPr>
              <a:t>NOS MOYENS DE CONTACT</a:t>
            </a:r>
            <a:endParaRPr dirty="0">
              <a:solidFill>
                <a:srgbClr val="E949BB"/>
              </a:solidFill>
            </a:endParaRPr>
          </a:p>
        </p:txBody>
      </p:sp>
      <p:grpSp>
        <p:nvGrpSpPr>
          <p:cNvPr id="7656" name="Google Shape;7656;p63"/>
          <p:cNvGrpSpPr/>
          <p:nvPr/>
        </p:nvGrpSpPr>
        <p:grpSpPr>
          <a:xfrm>
            <a:off x="9279449" y="2824244"/>
            <a:ext cx="2088852" cy="2847395"/>
            <a:chOff x="1450525" y="906737"/>
            <a:chExt cx="2442912" cy="3330026"/>
          </a:xfrm>
        </p:grpSpPr>
        <p:sp>
          <p:nvSpPr>
            <p:cNvPr id="7657" name="Google Shape;7657;p63"/>
            <p:cNvSpPr/>
            <p:nvPr/>
          </p:nvSpPr>
          <p:spPr>
            <a:xfrm>
              <a:off x="2521850" y="3884600"/>
              <a:ext cx="257100" cy="257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8" name="Google Shape;7658;p63"/>
            <p:cNvSpPr/>
            <p:nvPr/>
          </p:nvSpPr>
          <p:spPr>
            <a:xfrm>
              <a:off x="1450525" y="906737"/>
              <a:ext cx="2442912" cy="3330026"/>
            </a:xfrm>
            <a:custGeom>
              <a:avLst/>
              <a:gdLst/>
              <a:ahLst/>
              <a:cxnLst/>
              <a:rect l="l" t="t" r="r" b="b"/>
              <a:pathLst>
                <a:path w="53101" h="72384" extrusionOk="0">
                  <a:moveTo>
                    <a:pt x="26551" y="66082"/>
                  </a:moveTo>
                  <a:cubicBezTo>
                    <a:pt x="27601" y="66082"/>
                    <a:pt x="28483" y="66964"/>
                    <a:pt x="28483" y="68015"/>
                  </a:cubicBezTo>
                  <a:cubicBezTo>
                    <a:pt x="28483" y="69107"/>
                    <a:pt x="27601" y="69947"/>
                    <a:pt x="26551" y="69947"/>
                  </a:cubicBezTo>
                  <a:cubicBezTo>
                    <a:pt x="25459" y="69947"/>
                    <a:pt x="24618" y="69107"/>
                    <a:pt x="24618" y="68015"/>
                  </a:cubicBezTo>
                  <a:cubicBezTo>
                    <a:pt x="24618" y="66964"/>
                    <a:pt x="25459" y="66082"/>
                    <a:pt x="26551" y="66082"/>
                  </a:cubicBezTo>
                  <a:close/>
                  <a:moveTo>
                    <a:pt x="3992" y="1"/>
                  </a:moveTo>
                  <a:cubicBezTo>
                    <a:pt x="1765" y="1"/>
                    <a:pt x="1" y="1765"/>
                    <a:pt x="1" y="3992"/>
                  </a:cubicBezTo>
                  <a:lnTo>
                    <a:pt x="1" y="68393"/>
                  </a:lnTo>
                  <a:cubicBezTo>
                    <a:pt x="1" y="70619"/>
                    <a:pt x="1765" y="72384"/>
                    <a:pt x="3992" y="72384"/>
                  </a:cubicBezTo>
                  <a:lnTo>
                    <a:pt x="49110" y="72384"/>
                  </a:lnTo>
                  <a:cubicBezTo>
                    <a:pt x="51295" y="72384"/>
                    <a:pt x="53101" y="70619"/>
                    <a:pt x="53101" y="68393"/>
                  </a:cubicBezTo>
                  <a:lnTo>
                    <a:pt x="53101" y="3992"/>
                  </a:lnTo>
                  <a:cubicBezTo>
                    <a:pt x="53101" y="1765"/>
                    <a:pt x="51295" y="1"/>
                    <a:pt x="49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7659" name="Google Shape;7659;p63"/>
          <p:cNvPicPr preferRelativeResize="0"/>
          <p:nvPr/>
        </p:nvPicPr>
        <p:blipFill rotWithShape="1">
          <a:blip r:embed="rId4">
            <a:alphaModFix/>
          </a:blip>
          <a:srcRect l="3635" r="3635"/>
          <a:stretch/>
        </p:blipFill>
        <p:spPr>
          <a:xfrm>
            <a:off x="9432921" y="3011135"/>
            <a:ext cx="1782339" cy="2325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0" name="Google Shape;7660;p63"/>
          <p:cNvGrpSpPr/>
          <p:nvPr/>
        </p:nvGrpSpPr>
        <p:grpSpPr>
          <a:xfrm>
            <a:off x="6455249" y="3385716"/>
            <a:ext cx="1272377" cy="2286109"/>
            <a:chOff x="5340953" y="1009996"/>
            <a:chExt cx="1781709" cy="3201237"/>
          </a:xfrm>
        </p:grpSpPr>
        <p:sp>
          <p:nvSpPr>
            <p:cNvPr id="7661" name="Google Shape;7661;p63"/>
            <p:cNvSpPr/>
            <p:nvPr/>
          </p:nvSpPr>
          <p:spPr>
            <a:xfrm>
              <a:off x="6103250" y="3856025"/>
              <a:ext cx="257100" cy="257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2" name="Google Shape;7662;p63"/>
            <p:cNvSpPr/>
            <p:nvPr/>
          </p:nvSpPr>
          <p:spPr>
            <a:xfrm>
              <a:off x="5340953" y="1009996"/>
              <a:ext cx="1781709" cy="3201237"/>
            </a:xfrm>
            <a:custGeom>
              <a:avLst/>
              <a:gdLst/>
              <a:ahLst/>
              <a:cxnLst/>
              <a:rect l="l" t="t" r="r" b="b"/>
              <a:pathLst>
                <a:path w="43817" h="78727" extrusionOk="0">
                  <a:moveTo>
                    <a:pt x="21887" y="70619"/>
                  </a:moveTo>
                  <a:cubicBezTo>
                    <a:pt x="23442" y="70619"/>
                    <a:pt x="24660" y="71879"/>
                    <a:pt x="24660" y="73391"/>
                  </a:cubicBezTo>
                  <a:cubicBezTo>
                    <a:pt x="24660" y="74946"/>
                    <a:pt x="23442" y="76164"/>
                    <a:pt x="21887" y="76164"/>
                  </a:cubicBezTo>
                  <a:cubicBezTo>
                    <a:pt x="20375" y="76164"/>
                    <a:pt x="19115" y="74946"/>
                    <a:pt x="19115" y="73391"/>
                  </a:cubicBezTo>
                  <a:cubicBezTo>
                    <a:pt x="19115" y="71879"/>
                    <a:pt x="20375" y="70619"/>
                    <a:pt x="21887" y="70619"/>
                  </a:cubicBezTo>
                  <a:close/>
                  <a:moveTo>
                    <a:pt x="5756" y="0"/>
                  </a:moveTo>
                  <a:cubicBezTo>
                    <a:pt x="2563" y="0"/>
                    <a:pt x="0" y="2563"/>
                    <a:pt x="0" y="5756"/>
                  </a:cubicBezTo>
                  <a:lnTo>
                    <a:pt x="0" y="72971"/>
                  </a:lnTo>
                  <a:cubicBezTo>
                    <a:pt x="0" y="76122"/>
                    <a:pt x="2563" y="78727"/>
                    <a:pt x="5756" y="78727"/>
                  </a:cubicBezTo>
                  <a:lnTo>
                    <a:pt x="38061" y="78727"/>
                  </a:lnTo>
                  <a:cubicBezTo>
                    <a:pt x="41254" y="78727"/>
                    <a:pt x="43816" y="76164"/>
                    <a:pt x="43816" y="72971"/>
                  </a:cubicBezTo>
                  <a:lnTo>
                    <a:pt x="43816" y="5756"/>
                  </a:lnTo>
                  <a:cubicBezTo>
                    <a:pt x="43816" y="2563"/>
                    <a:pt x="41254" y="0"/>
                    <a:pt x="38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7663" name="Google Shape;7663;p63"/>
          <p:cNvPicPr preferRelativeResize="0"/>
          <p:nvPr/>
        </p:nvPicPr>
        <p:blipFill rotWithShape="1">
          <a:blip r:embed="rId5">
            <a:alphaModFix/>
          </a:blip>
          <a:srcRect l="179" r="169"/>
          <a:stretch/>
        </p:blipFill>
        <p:spPr>
          <a:xfrm>
            <a:off x="6525133" y="3643543"/>
            <a:ext cx="1115121" cy="1714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594" y="311431"/>
            <a:ext cx="882015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E949BB"/>
                </a:solidFill>
                <a:latin typeface="DK Lemon Yellow Sun" panose="02000000000000000000" pitchFamily="50" charset="0"/>
              </a:rPr>
              <a:t>Timeline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F9631D-8815-40F1-8EC2-AD02D8E6C700}"/>
              </a:ext>
            </a:extLst>
          </p:cNvPr>
          <p:cNvSpPr txBox="1"/>
          <p:nvPr/>
        </p:nvSpPr>
        <p:spPr>
          <a:xfrm>
            <a:off x="7187015" y="3756586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2019</a:t>
            </a:r>
            <a:endParaRPr lang="ko-KR" altLang="en-US" sz="2000" b="1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CA338E-16DA-48C0-B960-EB10B8F14EE1}"/>
              </a:ext>
            </a:extLst>
          </p:cNvPr>
          <p:cNvSpPr txBox="1"/>
          <p:nvPr/>
        </p:nvSpPr>
        <p:spPr>
          <a:xfrm>
            <a:off x="5452168" y="4007758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2018</a:t>
            </a:r>
            <a:endParaRPr lang="ko-KR" altLang="en-US" sz="2000" b="1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32C0C3-E420-4890-8488-AC77806939F0}"/>
              </a:ext>
            </a:extLst>
          </p:cNvPr>
          <p:cNvSpPr txBox="1"/>
          <p:nvPr/>
        </p:nvSpPr>
        <p:spPr>
          <a:xfrm>
            <a:off x="3940251" y="3756586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2017</a:t>
            </a:r>
            <a:endParaRPr lang="ko-KR" altLang="en-US" sz="2000" b="1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938851-25CD-4999-8C26-BD9287E558E8}"/>
              </a:ext>
            </a:extLst>
          </p:cNvPr>
          <p:cNvSpPr txBox="1"/>
          <p:nvPr/>
        </p:nvSpPr>
        <p:spPr>
          <a:xfrm>
            <a:off x="2205404" y="4007758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2016</a:t>
            </a:r>
            <a:endParaRPr lang="ko-KR" altLang="en-US" sz="2000" b="1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714929-EAB3-4A17-934A-03C9341A6CAC}"/>
              </a:ext>
            </a:extLst>
          </p:cNvPr>
          <p:cNvSpPr txBox="1"/>
          <p:nvPr/>
        </p:nvSpPr>
        <p:spPr>
          <a:xfrm>
            <a:off x="8698932" y="4007758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2020</a:t>
            </a:r>
            <a:endParaRPr lang="ko-KR" altLang="en-US" sz="2000" b="1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grpSp>
        <p:nvGrpSpPr>
          <p:cNvPr id="14" name="그룹 16">
            <a:extLst>
              <a:ext uri="{FF2B5EF4-FFF2-40B4-BE49-F238E27FC236}">
                <a16:creationId xmlns="" xmlns:a16="http://schemas.microsoft.com/office/drawing/2014/main" id="{9F527D38-15A1-4B45-BB61-BF90E7A32740}"/>
              </a:ext>
            </a:extLst>
          </p:cNvPr>
          <p:cNvGrpSpPr/>
          <p:nvPr/>
        </p:nvGrpSpPr>
        <p:grpSpPr>
          <a:xfrm>
            <a:off x="1781721" y="4455198"/>
            <a:ext cx="1737808" cy="1292497"/>
            <a:chOff x="3053433" y="4944816"/>
            <a:chExt cx="1737808" cy="1292497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A16F8CC-61BB-4E9C-BA61-4DB3A78D4CDF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254B031-69D0-4610-A34C-1CE58B7A8456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="" xmlns:a16="http://schemas.microsoft.com/office/drawing/2014/main" id="{44AA0BE6-D931-4C1B-BB30-85582E20D216}"/>
              </a:ext>
            </a:extLst>
          </p:cNvPr>
          <p:cNvGrpSpPr/>
          <p:nvPr/>
        </p:nvGrpSpPr>
        <p:grpSpPr>
          <a:xfrm>
            <a:off x="5029669" y="4455198"/>
            <a:ext cx="1737808" cy="1292497"/>
            <a:chOff x="6536724" y="4944816"/>
            <a:chExt cx="1737808" cy="1292497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97099C5-42C2-4F28-8E41-072D00E97FA8}"/>
                </a:ext>
              </a:extLst>
            </p:cNvPr>
            <p:cNvSpPr txBox="1"/>
            <p:nvPr/>
          </p:nvSpPr>
          <p:spPr>
            <a:xfrm>
              <a:off x="6536724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123730C-6039-4CD8-A1F2-8EBD0AD54565}"/>
                </a:ext>
              </a:extLst>
            </p:cNvPr>
            <p:cNvSpPr txBox="1"/>
            <p:nvPr/>
          </p:nvSpPr>
          <p:spPr>
            <a:xfrm>
              <a:off x="6540674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7">
            <a:extLst>
              <a:ext uri="{FF2B5EF4-FFF2-40B4-BE49-F238E27FC236}">
                <a16:creationId xmlns="" xmlns:a16="http://schemas.microsoft.com/office/drawing/2014/main" id="{D4DC8803-1FA9-4F4F-8C41-E0E141FBABCB}"/>
              </a:ext>
            </a:extLst>
          </p:cNvPr>
          <p:cNvGrpSpPr/>
          <p:nvPr/>
        </p:nvGrpSpPr>
        <p:grpSpPr>
          <a:xfrm>
            <a:off x="6765108" y="2383232"/>
            <a:ext cx="1737808" cy="1292497"/>
            <a:chOff x="8219896" y="1769522"/>
            <a:chExt cx="1737808" cy="12924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606B598-FE24-4903-864E-2925C33387E9}"/>
                </a:ext>
              </a:extLst>
            </p:cNvPr>
            <p:cNvSpPr txBox="1"/>
            <p:nvPr/>
          </p:nvSpPr>
          <p:spPr>
            <a:xfrm>
              <a:off x="8219896" y="1769522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A22EEF1-476E-47E4-83D0-B7525D1716EC}"/>
                </a:ext>
              </a:extLst>
            </p:cNvPr>
            <p:cNvSpPr txBox="1"/>
            <p:nvPr/>
          </p:nvSpPr>
          <p:spPr>
            <a:xfrm>
              <a:off x="8223056" y="2046356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3">
            <a:extLst>
              <a:ext uri="{FF2B5EF4-FFF2-40B4-BE49-F238E27FC236}">
                <a16:creationId xmlns="" xmlns:a16="http://schemas.microsoft.com/office/drawing/2014/main" id="{A46A51F6-56C7-44CA-AFAB-A55C07DA16B0}"/>
              </a:ext>
            </a:extLst>
          </p:cNvPr>
          <p:cNvGrpSpPr/>
          <p:nvPr/>
        </p:nvGrpSpPr>
        <p:grpSpPr>
          <a:xfrm>
            <a:off x="3517160" y="2383232"/>
            <a:ext cx="1737808" cy="1292497"/>
            <a:chOff x="4853553" y="1740338"/>
            <a:chExt cx="1737808" cy="12924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06B4E64-EE02-4FC5-9339-C506003E045E}"/>
                </a:ext>
              </a:extLst>
            </p:cNvPr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1E8EE1-8B4C-4D32-8B30-D4FC870ADDBB}"/>
                </a:ext>
              </a:extLst>
            </p:cNvPr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="" xmlns:a16="http://schemas.microsoft.com/office/drawing/2014/main" id="{C29147E1-C83E-4FBA-970C-3769E4FD8E19}"/>
              </a:ext>
            </a:extLst>
          </p:cNvPr>
          <p:cNvGrpSpPr/>
          <p:nvPr/>
        </p:nvGrpSpPr>
        <p:grpSpPr>
          <a:xfrm>
            <a:off x="8277618" y="4455198"/>
            <a:ext cx="1737809" cy="1292497"/>
            <a:chOff x="1487211" y="1740338"/>
            <a:chExt cx="1737809" cy="12924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90C8E3B-A9A9-4311-9399-E78FB01AD5C2}"/>
                </a:ext>
              </a:extLst>
            </p:cNvPr>
            <p:cNvSpPr txBox="1"/>
            <p:nvPr/>
          </p:nvSpPr>
          <p:spPr>
            <a:xfrm>
              <a:off x="1487211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F080FD2-C609-4A12-86B0-58D91F2B6902}"/>
                </a:ext>
              </a:extLst>
            </p:cNvPr>
            <p:cNvSpPr txBox="1"/>
            <p:nvPr/>
          </p:nvSpPr>
          <p:spPr>
            <a:xfrm>
              <a:off x="1493531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39" y="1794815"/>
            <a:ext cx="506250" cy="450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887" y="1794815"/>
            <a:ext cx="506250" cy="450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00" y="5609544"/>
            <a:ext cx="506250" cy="450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48" y="5609544"/>
            <a:ext cx="506250" cy="4500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494" y="5799529"/>
            <a:ext cx="50625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427" y="2335068"/>
            <a:ext cx="3604774" cy="389383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86262" indent="0">
              <a:buNone/>
            </a:pPr>
            <a:r>
              <a:rPr lang="en-US" dirty="0">
                <a:solidFill>
                  <a:srgbClr val="E949BB"/>
                </a:solidFill>
              </a:rPr>
              <a:t>Infographic Style</a:t>
            </a:r>
          </a:p>
        </p:txBody>
      </p:sp>
      <p:sp>
        <p:nvSpPr>
          <p:cNvPr id="19" name="Título 2"/>
          <p:cNvSpPr>
            <a:spLocks noGrp="1"/>
          </p:cNvSpPr>
          <p:nvPr>
            <p:ph type="title" idx="4294967295"/>
          </p:nvPr>
        </p:nvSpPr>
        <p:spPr>
          <a:xfrm>
            <a:off x="3244888" y="835056"/>
            <a:ext cx="6440488" cy="1533525"/>
          </a:xfrm>
        </p:spPr>
        <p:txBody>
          <a:bodyPr/>
          <a:lstStyle/>
          <a:p>
            <a:r>
              <a:rPr lang="es-AR" sz="6400" dirty="0">
                <a:solidFill>
                  <a:srgbClr val="E949BB"/>
                </a:solidFill>
              </a:rPr>
              <a:t>Free Template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8405427" y="3296191"/>
            <a:ext cx="3348000" cy="889744"/>
            <a:chOff x="5076057" y="1240057"/>
            <a:chExt cx="2137127" cy="3847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8484135" y="4909439"/>
            <a:ext cx="3348000" cy="889744"/>
            <a:chOff x="5076057" y="1240057"/>
            <a:chExt cx="2137127" cy="3847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397531" y="4909439"/>
            <a:ext cx="3348000" cy="889744"/>
            <a:chOff x="5076057" y="1240057"/>
            <a:chExt cx="2137127" cy="3847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344931" y="3296185"/>
            <a:ext cx="3348000" cy="889745"/>
            <a:chOff x="5076057" y="1240057"/>
            <a:chExt cx="2137127" cy="3847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7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520314" y="1904785"/>
            <a:ext cx="3806287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latin typeface="DK Lemon Yellow Sun" panose="02000000000000000000" pitchFamily="50" charset="0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latin typeface="DK Lemon Yellow Sun" panose="02000000000000000000" pitchFamily="50" charset="0"/>
                <a:cs typeface="Arial" pitchFamily="34" charset="0"/>
              </a:rPr>
              <a:t>Professional Presentation</a:t>
            </a:r>
            <a:endParaRPr lang="ko-KR" altLang="en-US" sz="2400" dirty="0">
              <a:latin typeface="DK Lemon Yellow Sun" panose="02000000000000000000" pitchFamily="50" charset="0"/>
              <a:cs typeface="Arial" pitchFamily="34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3861319" y="2886869"/>
            <a:ext cx="673733" cy="409319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7463880" y="3296187"/>
            <a:ext cx="764001" cy="153888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6960432" y="4557010"/>
            <a:ext cx="1444995" cy="660205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0" idx="3"/>
          </p:cNvCxnSpPr>
          <p:nvPr/>
        </p:nvCxnSpPr>
        <p:spPr>
          <a:xfrm flipV="1">
            <a:off x="3745531" y="4655325"/>
            <a:ext cx="1288069" cy="392613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267" b="1" dirty="0">
                <a:latin typeface="DK Lemon Yellow Sun" panose="02000000000000000000" pitchFamily="50" charset="0"/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405427" y="3296191"/>
            <a:ext cx="3348000" cy="889744"/>
            <a:chOff x="5076057" y="1240057"/>
            <a:chExt cx="2137127" cy="38475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8484135" y="4909439"/>
            <a:ext cx="3348000" cy="889744"/>
            <a:chOff x="5076057" y="1240057"/>
            <a:chExt cx="2137127" cy="38475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397531" y="4909439"/>
            <a:ext cx="3348000" cy="889744"/>
            <a:chOff x="5076057" y="1240057"/>
            <a:chExt cx="2137127" cy="38475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344931" y="3296191"/>
            <a:ext cx="3348000" cy="889744"/>
            <a:chOff x="5076057" y="1240057"/>
            <a:chExt cx="2137127" cy="38475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444843" y="1457112"/>
            <a:ext cx="3806287" cy="984885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735" y="2256432"/>
            <a:ext cx="4664800" cy="413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38"/>
          <p:cNvSpPr txBox="1">
            <a:spLocks noGrp="1"/>
          </p:cNvSpPr>
          <p:nvPr>
            <p:ph type="body" sz="quarter" idx="10"/>
          </p:nvPr>
        </p:nvSpPr>
        <p:spPr>
          <a:xfrm>
            <a:off x="2029150" y="3579639"/>
            <a:ext cx="8820822" cy="7242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sz="4400" dirty="0"/>
              <a:t>It can be the part of the presentation where you introduce yourself, write your email…</a:t>
            </a:r>
            <a:endParaRPr sz="4400" dirty="0"/>
          </a:p>
        </p:txBody>
      </p:sp>
      <p:sp>
        <p:nvSpPr>
          <p:cNvPr id="2530" name="Google Shape;2530;p38"/>
          <p:cNvSpPr txBox="1">
            <a:spLocks noGrp="1"/>
          </p:cNvSpPr>
          <p:nvPr>
            <p:ph type="title" idx="4294967295"/>
          </p:nvPr>
        </p:nvSpPr>
        <p:spPr>
          <a:xfrm>
            <a:off x="3743192" y="1548171"/>
            <a:ext cx="5392738" cy="17811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10700" dirty="0" smtClean="0">
                <a:solidFill>
                  <a:srgbClr val="E949BB"/>
                </a:solidFill>
                <a:latin typeface="Amellinda Weddings" pitchFamily="50" charset="0"/>
              </a:rPr>
              <a:t>Instagam</a:t>
            </a:r>
            <a:endParaRPr sz="10700" dirty="0">
              <a:solidFill>
                <a:srgbClr val="E949BB"/>
              </a:solidFill>
              <a:latin typeface="Amellinda Weddings" pitchFamily="5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844206-8EB7-4731-83C9-3B25B3482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914" y="451491"/>
            <a:ext cx="4928670" cy="6216009"/>
          </a:xfrm>
          <a:prstGeom prst="rect">
            <a:avLst/>
          </a:prstGeom>
        </p:spPr>
      </p:pic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BB65756-9233-4349-BE58-6FC8571CA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383" y="3318649"/>
            <a:ext cx="3365840" cy="411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445D71F-6BD3-496B-9B2E-384AF290A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002" y="647700"/>
            <a:ext cx="4162425" cy="586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BC76AF-7DA4-41E9-9AC5-B09F293D3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524" y="1550125"/>
            <a:ext cx="2409825" cy="4232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596DE24-0A58-481D-9159-781CD92A71C4}"/>
              </a:ext>
            </a:extLst>
          </p:cNvPr>
          <p:cNvSpPr txBox="1"/>
          <p:nvPr/>
        </p:nvSpPr>
        <p:spPr>
          <a:xfrm>
            <a:off x="7105650" y="2222500"/>
            <a:ext cx="31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/>
              <a:t>Yourname@gmail.com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9EEFA1E-9C32-473E-8691-7D6D62B68903}"/>
              </a:ext>
            </a:extLst>
          </p:cNvPr>
          <p:cNvGrpSpPr/>
          <p:nvPr/>
        </p:nvGrpSpPr>
        <p:grpSpPr>
          <a:xfrm>
            <a:off x="7268541" y="2852256"/>
            <a:ext cx="2640931" cy="159577"/>
            <a:chOff x="6754191" y="2699856"/>
            <a:chExt cx="2640931" cy="159577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389CFD18-B4C6-4FE3-A146-D5AF701DEBEA}"/>
                </a:ext>
              </a:extLst>
            </p:cNvPr>
            <p:cNvSpPr/>
            <p:nvPr/>
          </p:nvSpPr>
          <p:spPr>
            <a:xfrm>
              <a:off x="6754191" y="2699856"/>
              <a:ext cx="163443" cy="1595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93A909D8-AF5C-4149-A21D-3E38352AA366}"/>
                </a:ext>
              </a:extLst>
            </p:cNvPr>
            <p:cNvSpPr/>
            <p:nvPr/>
          </p:nvSpPr>
          <p:spPr>
            <a:xfrm>
              <a:off x="7815972" y="2699856"/>
              <a:ext cx="163443" cy="1595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750FC118-42EA-4B67-96FB-B59ADF1FECE5}"/>
                </a:ext>
              </a:extLst>
            </p:cNvPr>
            <p:cNvSpPr/>
            <p:nvPr/>
          </p:nvSpPr>
          <p:spPr>
            <a:xfrm>
              <a:off x="7108118" y="2699856"/>
              <a:ext cx="163443" cy="1595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C568C5D-772C-4086-B51C-0A6F7BCFABBC}"/>
                </a:ext>
              </a:extLst>
            </p:cNvPr>
            <p:cNvSpPr/>
            <p:nvPr/>
          </p:nvSpPr>
          <p:spPr>
            <a:xfrm>
              <a:off x="7462045" y="2699856"/>
              <a:ext cx="163443" cy="1595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96C03DD6-B856-4236-8D32-8A42F69ED568}"/>
                </a:ext>
              </a:extLst>
            </p:cNvPr>
            <p:cNvSpPr/>
            <p:nvPr/>
          </p:nvSpPr>
          <p:spPr>
            <a:xfrm>
              <a:off x="8523826" y="2699856"/>
              <a:ext cx="163443" cy="1595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06D34761-18E8-445F-A875-4C86CA584CE5}"/>
                </a:ext>
              </a:extLst>
            </p:cNvPr>
            <p:cNvSpPr/>
            <p:nvPr/>
          </p:nvSpPr>
          <p:spPr>
            <a:xfrm>
              <a:off x="8169899" y="2699856"/>
              <a:ext cx="163443" cy="1595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206711EB-401F-4B42-BAF2-AB11697C4892}"/>
                </a:ext>
              </a:extLst>
            </p:cNvPr>
            <p:cNvSpPr/>
            <p:nvPr/>
          </p:nvSpPr>
          <p:spPr>
            <a:xfrm>
              <a:off x="9231679" y="2699856"/>
              <a:ext cx="163443" cy="1595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23E64B59-820B-4004-BE97-F28F8F630160}"/>
                </a:ext>
              </a:extLst>
            </p:cNvPr>
            <p:cNvSpPr/>
            <p:nvPr/>
          </p:nvSpPr>
          <p:spPr>
            <a:xfrm>
              <a:off x="8877753" y="2699856"/>
              <a:ext cx="163443" cy="1595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  <p:extLst>
      <p:ext uri="{BB962C8B-B14F-4D97-AF65-F5344CB8AC3E}">
        <p14:creationId xmlns:p14="http://schemas.microsoft.com/office/powerpoint/2010/main" val="2448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135A43-AED4-49C0-817F-F6A5A914949F}"/>
              </a:ext>
            </a:extLst>
          </p:cNvPr>
          <p:cNvSpPr/>
          <p:nvPr/>
        </p:nvSpPr>
        <p:spPr>
          <a:xfrm>
            <a:off x="0" y="0"/>
            <a:ext cx="12192000" cy="5486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353A516-14DB-4CFC-A308-CC53EC845AF9}"/>
              </a:ext>
            </a:extLst>
          </p:cNvPr>
          <p:cNvCxnSpPr/>
          <p:nvPr/>
        </p:nvCxnSpPr>
        <p:spPr>
          <a:xfrm>
            <a:off x="0" y="54864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AA534F4-08D6-43E4-8036-04A16421B560}"/>
              </a:ext>
            </a:extLst>
          </p:cNvPr>
          <p:cNvSpPr/>
          <p:nvPr/>
        </p:nvSpPr>
        <p:spPr>
          <a:xfrm>
            <a:off x="151312" y="1026471"/>
            <a:ext cx="11889376" cy="1933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41C1EC-DC76-4DA6-BFCA-D6EE34E4091C}"/>
              </a:ext>
            </a:extLst>
          </p:cNvPr>
          <p:cNvSpPr txBox="1"/>
          <p:nvPr/>
        </p:nvSpPr>
        <p:spPr>
          <a:xfrm>
            <a:off x="2477963" y="548623"/>
            <a:ext cx="675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dirty="0">
                <a:latin typeface="DK Lemon Yellow Sun" panose="02000000000000000000" pitchFamily="50" charset="0"/>
              </a:rPr>
              <a:t>Groupmates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CC5B5EA-5D59-4B4E-BF7D-5E2B6F792FEB}"/>
              </a:ext>
            </a:extLst>
          </p:cNvPr>
          <p:cNvGrpSpPr/>
          <p:nvPr/>
        </p:nvGrpSpPr>
        <p:grpSpPr>
          <a:xfrm>
            <a:off x="426735" y="1101226"/>
            <a:ext cx="1406829" cy="1319354"/>
            <a:chOff x="426735" y="1101226"/>
            <a:chExt cx="1406829" cy="1319354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8A1E5F5-294C-44BA-AC63-1A4B3BC5C139}"/>
                </a:ext>
              </a:extLst>
            </p:cNvPr>
            <p:cNvSpPr/>
            <p:nvPr/>
          </p:nvSpPr>
          <p:spPr>
            <a:xfrm>
              <a:off x="426735" y="1101226"/>
              <a:ext cx="1406829" cy="1319354"/>
            </a:xfrm>
            <a:prstGeom prst="ellipse">
              <a:avLst/>
            </a:prstGeom>
            <a:solidFill>
              <a:srgbClr val="E94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030" name="Picture 6" descr="Kakegurui – Compulsive Gambler: Japanese anime about a very singular school  | South China Morning Post">
              <a:extLst>
                <a:ext uri="{FF2B5EF4-FFF2-40B4-BE49-F238E27FC236}">
                  <a16:creationId xmlns="" xmlns:a16="http://schemas.microsoft.com/office/drawing/2014/main" id="{C1AC7E0A-5C22-4F02-915D-22942192A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42" y="1194152"/>
              <a:ext cx="1214415" cy="115782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C4E7139-B1C0-46E4-9E1B-BCEB59820454}"/>
              </a:ext>
            </a:extLst>
          </p:cNvPr>
          <p:cNvGrpSpPr/>
          <p:nvPr/>
        </p:nvGrpSpPr>
        <p:grpSpPr>
          <a:xfrm>
            <a:off x="2386579" y="1139845"/>
            <a:ext cx="1406829" cy="1319354"/>
            <a:chOff x="2386579" y="1139845"/>
            <a:chExt cx="1406829" cy="1319354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7E914234-0F13-4141-8544-E5BEF24910EE}"/>
                </a:ext>
              </a:extLst>
            </p:cNvPr>
            <p:cNvSpPr/>
            <p:nvPr/>
          </p:nvSpPr>
          <p:spPr>
            <a:xfrm>
              <a:off x="2386579" y="1139845"/>
              <a:ext cx="1406829" cy="1319354"/>
            </a:xfrm>
            <a:prstGeom prst="ellipse">
              <a:avLst/>
            </a:prstGeom>
            <a:gradFill flip="none" rotWithShape="1">
              <a:gsLst>
                <a:gs pos="59284">
                  <a:srgbClr val="F68D56"/>
                </a:gs>
                <a:gs pos="67000">
                  <a:srgbClr val="C11F89"/>
                </a:gs>
                <a:gs pos="37000">
                  <a:srgbClr val="F67424"/>
                </a:gs>
                <a:gs pos="0">
                  <a:srgbClr val="D92575"/>
                </a:gs>
                <a:gs pos="69000">
                  <a:srgbClr val="DE2E5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032" name="Picture 8" descr="Pin on Kagegurui">
              <a:extLst>
                <a:ext uri="{FF2B5EF4-FFF2-40B4-BE49-F238E27FC236}">
                  <a16:creationId xmlns="" xmlns:a16="http://schemas.microsoft.com/office/drawing/2014/main" id="{5DA11EE3-9C52-45F1-92F0-131B65D00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892" y="1206194"/>
              <a:ext cx="1214415" cy="118500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A4306F7-4E1E-4DE1-AD92-96F18A849FEA}"/>
              </a:ext>
            </a:extLst>
          </p:cNvPr>
          <p:cNvGrpSpPr/>
          <p:nvPr/>
        </p:nvGrpSpPr>
        <p:grpSpPr>
          <a:xfrm>
            <a:off x="4244151" y="1171390"/>
            <a:ext cx="1414025" cy="1323968"/>
            <a:chOff x="4244152" y="1122355"/>
            <a:chExt cx="1396976" cy="1373003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3FA66E6F-456D-4EAB-8DAB-641390E48BA5}"/>
                </a:ext>
              </a:extLst>
            </p:cNvPr>
            <p:cNvSpPr/>
            <p:nvPr/>
          </p:nvSpPr>
          <p:spPr>
            <a:xfrm rot="5658396">
              <a:off x="4256138" y="1110369"/>
              <a:ext cx="1373003" cy="1396976"/>
            </a:xfrm>
            <a:prstGeom prst="ellipse">
              <a:avLst/>
            </a:prstGeom>
            <a:gradFill flip="none" rotWithShape="1">
              <a:gsLst>
                <a:gs pos="82000">
                  <a:srgbClr val="F68D56"/>
                </a:gs>
                <a:gs pos="67000">
                  <a:srgbClr val="C11F89"/>
                </a:gs>
                <a:gs pos="37000">
                  <a:srgbClr val="F67424"/>
                </a:gs>
                <a:gs pos="2000">
                  <a:srgbClr val="D92575"/>
                </a:gs>
                <a:gs pos="69000">
                  <a:srgbClr val="DE2E59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034" name="Picture 10" descr="Pin on 170">
              <a:extLst>
                <a:ext uri="{FF2B5EF4-FFF2-40B4-BE49-F238E27FC236}">
                  <a16:creationId xmlns="" xmlns:a16="http://schemas.microsoft.com/office/drawing/2014/main" id="{C9E94EF2-DAAA-418B-BDA6-09CA50E71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423" y="1194152"/>
              <a:ext cx="1188439" cy="120151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59CE044-ADA8-4B95-9B5E-F90CAA3941C7}"/>
              </a:ext>
            </a:extLst>
          </p:cNvPr>
          <p:cNvGrpSpPr/>
          <p:nvPr/>
        </p:nvGrpSpPr>
        <p:grpSpPr>
          <a:xfrm>
            <a:off x="6253749" y="1135231"/>
            <a:ext cx="1406829" cy="1323968"/>
            <a:chOff x="6253749" y="1135231"/>
            <a:chExt cx="1406829" cy="1323968"/>
          </a:xfrm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DA1B6E10-3918-4E89-88F2-33FDBC733038}"/>
                </a:ext>
              </a:extLst>
            </p:cNvPr>
            <p:cNvSpPr/>
            <p:nvPr/>
          </p:nvSpPr>
          <p:spPr>
            <a:xfrm>
              <a:off x="6253749" y="1135231"/>
              <a:ext cx="1406829" cy="1323968"/>
            </a:xfrm>
            <a:prstGeom prst="ellipse">
              <a:avLst/>
            </a:prstGeom>
            <a:gradFill flip="none" rotWithShape="1">
              <a:gsLst>
                <a:gs pos="79000">
                  <a:srgbClr val="F68D56"/>
                </a:gs>
                <a:gs pos="66000">
                  <a:srgbClr val="C11F89"/>
                </a:gs>
                <a:gs pos="44000">
                  <a:srgbClr val="F67424"/>
                </a:gs>
                <a:gs pos="7000">
                  <a:srgbClr val="D92575"/>
                </a:gs>
                <a:gs pos="85000">
                  <a:srgbClr val="DE2E59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036" name="Picture 12" descr="Pin by Jaq Camilo on icons アイ | Anime, Yandere anime, Manga anime">
              <a:extLst>
                <a:ext uri="{FF2B5EF4-FFF2-40B4-BE49-F238E27FC236}">
                  <a16:creationId xmlns="" xmlns:a16="http://schemas.microsoft.com/office/drawing/2014/main" id="{55F5D675-CE7B-47AA-ACD6-F86DC9F96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190" y="1226634"/>
              <a:ext cx="1197729" cy="116456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3A25562-8CDD-4C9E-82A8-1ED9C4532B40}"/>
              </a:ext>
            </a:extLst>
          </p:cNvPr>
          <p:cNvGrpSpPr/>
          <p:nvPr/>
        </p:nvGrpSpPr>
        <p:grpSpPr>
          <a:xfrm>
            <a:off x="8182115" y="1120168"/>
            <a:ext cx="1406829" cy="1339032"/>
            <a:chOff x="8182115" y="1120168"/>
            <a:chExt cx="1406829" cy="133903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D2397DB4-5E2B-464B-8362-9888E1BB9E6B}"/>
                </a:ext>
              </a:extLst>
            </p:cNvPr>
            <p:cNvSpPr/>
            <p:nvPr/>
          </p:nvSpPr>
          <p:spPr>
            <a:xfrm>
              <a:off x="8182115" y="1120168"/>
              <a:ext cx="1406829" cy="1339032"/>
            </a:xfrm>
            <a:prstGeom prst="ellipse">
              <a:avLst/>
            </a:prstGeom>
            <a:gradFill flip="none" rotWithShape="1">
              <a:gsLst>
                <a:gs pos="59284">
                  <a:srgbClr val="F68D56"/>
                </a:gs>
                <a:gs pos="35000">
                  <a:srgbClr val="C11F89"/>
                </a:gs>
                <a:gs pos="22000">
                  <a:srgbClr val="E03F6D"/>
                </a:gs>
                <a:gs pos="86000">
                  <a:srgbClr val="F67424"/>
                </a:gs>
                <a:gs pos="0">
                  <a:srgbClr val="D92575"/>
                </a:gs>
                <a:gs pos="81416">
                  <a:srgbClr val="C11F89"/>
                </a:gs>
                <a:gs pos="32000">
                  <a:srgbClr val="DE2E59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038" name="Picture 14" descr="sumegari; | Anime, Aesthetic anime, Anime icons">
              <a:extLst>
                <a:ext uri="{FF2B5EF4-FFF2-40B4-BE49-F238E27FC236}">
                  <a16:creationId xmlns="" xmlns:a16="http://schemas.microsoft.com/office/drawing/2014/main" id="{DC3FED0D-850A-43C3-BEFA-9758228D3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242" y="1186517"/>
              <a:ext cx="1214415" cy="120151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8A7EBAC-1F90-4BAC-A8FE-442BA55F4262}"/>
              </a:ext>
            </a:extLst>
          </p:cNvPr>
          <p:cNvGrpSpPr/>
          <p:nvPr/>
        </p:nvGrpSpPr>
        <p:grpSpPr>
          <a:xfrm>
            <a:off x="10125884" y="1124079"/>
            <a:ext cx="1356218" cy="1400000"/>
            <a:chOff x="10125884" y="1124079"/>
            <a:chExt cx="1356218" cy="1400000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67DF7A3F-47B6-4B75-A2B8-E4BBE0CB8DE8}"/>
                </a:ext>
              </a:extLst>
            </p:cNvPr>
            <p:cNvSpPr/>
            <p:nvPr/>
          </p:nvSpPr>
          <p:spPr>
            <a:xfrm rot="7606098">
              <a:off x="10103993" y="1145970"/>
              <a:ext cx="1400000" cy="1356218"/>
            </a:xfrm>
            <a:prstGeom prst="ellipse">
              <a:avLst/>
            </a:prstGeom>
            <a:gradFill flip="none" rotWithShape="1">
              <a:gsLst>
                <a:gs pos="59284">
                  <a:srgbClr val="F68D56"/>
                </a:gs>
                <a:gs pos="35000">
                  <a:srgbClr val="C11F89"/>
                </a:gs>
                <a:gs pos="22000">
                  <a:srgbClr val="E03F6D"/>
                </a:gs>
                <a:gs pos="86000">
                  <a:srgbClr val="F67424"/>
                </a:gs>
                <a:gs pos="0">
                  <a:srgbClr val="D92575"/>
                </a:gs>
                <a:gs pos="81416">
                  <a:srgbClr val="C11F89"/>
                </a:gs>
                <a:gs pos="32000">
                  <a:srgbClr val="DE2E59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040" name="Picture 16" descr="Pin on Midari">
              <a:extLst>
                <a:ext uri="{FF2B5EF4-FFF2-40B4-BE49-F238E27FC236}">
                  <a16:creationId xmlns="" xmlns:a16="http://schemas.microsoft.com/office/drawing/2014/main" id="{810E8822-41CB-4562-BBA7-C2F80D9B9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2555" y="1240623"/>
              <a:ext cx="1182875" cy="119303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2BBCB36-30EF-4E84-927F-4502A9EBFF9A}"/>
              </a:ext>
            </a:extLst>
          </p:cNvPr>
          <p:cNvSpPr txBox="1"/>
          <p:nvPr/>
        </p:nvSpPr>
        <p:spPr>
          <a:xfrm>
            <a:off x="522942" y="2391197"/>
            <a:ext cx="131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atin typeface="Amatic" panose="02000803000000000000" pitchFamily="2" charset="0"/>
              </a:rPr>
              <a:t>Your name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AE6F52E-1CF3-48BB-9A20-4BB02C2322AF}"/>
              </a:ext>
            </a:extLst>
          </p:cNvPr>
          <p:cNvSpPr txBox="1"/>
          <p:nvPr/>
        </p:nvSpPr>
        <p:spPr>
          <a:xfrm>
            <a:off x="2585282" y="2391196"/>
            <a:ext cx="104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atin typeface="Amatic" panose="02000803000000000000" pitchFamily="2" charset="0"/>
              </a:rPr>
              <a:t>Your name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089C8A7-7E5C-45AA-93AC-C76434A294FA}"/>
              </a:ext>
            </a:extLst>
          </p:cNvPr>
          <p:cNvSpPr txBox="1"/>
          <p:nvPr/>
        </p:nvSpPr>
        <p:spPr>
          <a:xfrm>
            <a:off x="8502322" y="2420580"/>
            <a:ext cx="104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atin typeface="Amatic" panose="02000803000000000000" pitchFamily="2" charset="0"/>
              </a:rPr>
              <a:t>Your name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0167D49-2434-4074-A743-01640109281A}"/>
              </a:ext>
            </a:extLst>
          </p:cNvPr>
          <p:cNvSpPr txBox="1"/>
          <p:nvPr/>
        </p:nvSpPr>
        <p:spPr>
          <a:xfrm>
            <a:off x="6567206" y="2442404"/>
            <a:ext cx="104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atin typeface="Amatic" panose="02000803000000000000" pitchFamily="2" charset="0"/>
              </a:rPr>
              <a:t>Your name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241B302-686B-41DD-937F-BC149E644791}"/>
              </a:ext>
            </a:extLst>
          </p:cNvPr>
          <p:cNvSpPr txBox="1"/>
          <p:nvPr/>
        </p:nvSpPr>
        <p:spPr>
          <a:xfrm>
            <a:off x="4410877" y="2442404"/>
            <a:ext cx="104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atin typeface="Amatic" panose="02000803000000000000" pitchFamily="2" charset="0"/>
              </a:rPr>
              <a:t>Your name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BCA2613-B67C-42AC-97C5-17270F98815C}"/>
              </a:ext>
            </a:extLst>
          </p:cNvPr>
          <p:cNvSpPr txBox="1"/>
          <p:nvPr/>
        </p:nvSpPr>
        <p:spPr>
          <a:xfrm>
            <a:off x="10354323" y="2420579"/>
            <a:ext cx="104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atin typeface="Amatic" panose="02000803000000000000" pitchFamily="2" charset="0"/>
              </a:rPr>
              <a:t>Your name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69F67F9A-3352-456F-ACCE-9EF8F47B3932}"/>
              </a:ext>
            </a:extLst>
          </p:cNvPr>
          <p:cNvSpPr/>
          <p:nvPr/>
        </p:nvSpPr>
        <p:spPr>
          <a:xfrm>
            <a:off x="151312" y="3193383"/>
            <a:ext cx="11889376" cy="4109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1CBB96B-05F5-4B47-8F35-096A70E35E8E}"/>
              </a:ext>
            </a:extLst>
          </p:cNvPr>
          <p:cNvGrpSpPr/>
          <p:nvPr/>
        </p:nvGrpSpPr>
        <p:grpSpPr>
          <a:xfrm>
            <a:off x="330528" y="3265714"/>
            <a:ext cx="1093750" cy="984029"/>
            <a:chOff x="2386579" y="1139845"/>
            <a:chExt cx="1406829" cy="1319354"/>
          </a:xfrm>
        </p:grpSpPr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39C429CC-E9A5-4771-AC74-E507817A8381}"/>
                </a:ext>
              </a:extLst>
            </p:cNvPr>
            <p:cNvSpPr/>
            <p:nvPr/>
          </p:nvSpPr>
          <p:spPr>
            <a:xfrm>
              <a:off x="2386579" y="1139845"/>
              <a:ext cx="1406829" cy="1319354"/>
            </a:xfrm>
            <a:prstGeom prst="ellipse">
              <a:avLst/>
            </a:prstGeom>
            <a:gradFill flip="none" rotWithShape="1">
              <a:gsLst>
                <a:gs pos="59284">
                  <a:srgbClr val="F68D56"/>
                </a:gs>
                <a:gs pos="67000">
                  <a:srgbClr val="C11F89"/>
                </a:gs>
                <a:gs pos="37000">
                  <a:srgbClr val="F67424"/>
                </a:gs>
                <a:gs pos="0">
                  <a:srgbClr val="D92575"/>
                </a:gs>
                <a:gs pos="69000">
                  <a:srgbClr val="DE2E5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47" name="Picture 8" descr="Pin on Kagegurui">
              <a:extLst>
                <a:ext uri="{FF2B5EF4-FFF2-40B4-BE49-F238E27FC236}">
                  <a16:creationId xmlns="" xmlns:a16="http://schemas.microsoft.com/office/drawing/2014/main" id="{D264E755-7EF9-4948-84D5-0A1BC141D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786" y="1252429"/>
              <a:ext cx="1214415" cy="109418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482A140-4025-4C39-B02A-410559FF8385}"/>
              </a:ext>
            </a:extLst>
          </p:cNvPr>
          <p:cNvSpPr txBox="1"/>
          <p:nvPr/>
        </p:nvSpPr>
        <p:spPr>
          <a:xfrm>
            <a:off x="1499075" y="3437602"/>
            <a:ext cx="24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latin typeface="Rockford Sans Light" panose="00000400000000000000" pitchFamily="50" charset="0"/>
              </a:rPr>
              <a:t>Your 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A670FA-DC43-4688-8263-9BDC57E4FF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35521" y="3349684"/>
            <a:ext cx="551154" cy="377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06B4BD-C2D8-4708-B203-BADCFF320C43}"/>
              </a:ext>
            </a:extLst>
          </p:cNvPr>
          <p:cNvSpPr txBox="1"/>
          <p:nvPr/>
        </p:nvSpPr>
        <p:spPr>
          <a:xfrm>
            <a:off x="1683902" y="4390788"/>
            <a:ext cx="4883304" cy="126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D4EE1B-6D56-4D8D-8A1F-E71D425F27B8}"/>
              </a:ext>
            </a:extLst>
          </p:cNvPr>
          <p:cNvSpPr/>
          <p:nvPr/>
        </p:nvSpPr>
        <p:spPr>
          <a:xfrm>
            <a:off x="1281319" y="4123641"/>
            <a:ext cx="10097162" cy="2771335"/>
          </a:xfrm>
          <a:custGeom>
            <a:avLst/>
            <a:gdLst>
              <a:gd name="connsiteX0" fmla="*/ 0 w 10097162"/>
              <a:gd name="connsiteY0" fmla="*/ 0 h 2771335"/>
              <a:gd name="connsiteX1" fmla="*/ 492979 w 10097162"/>
              <a:gd name="connsiteY1" fmla="*/ 0 h 2771335"/>
              <a:gd name="connsiteX2" fmla="*/ 985958 w 10097162"/>
              <a:gd name="connsiteY2" fmla="*/ 0 h 2771335"/>
              <a:gd name="connsiteX3" fmla="*/ 1377966 w 10097162"/>
              <a:gd name="connsiteY3" fmla="*/ 0 h 2771335"/>
              <a:gd name="connsiteX4" fmla="*/ 1870945 w 10097162"/>
              <a:gd name="connsiteY4" fmla="*/ 0 h 2771335"/>
              <a:gd name="connsiteX5" fmla="*/ 2464895 w 10097162"/>
              <a:gd name="connsiteY5" fmla="*/ 0 h 2771335"/>
              <a:gd name="connsiteX6" fmla="*/ 2957875 w 10097162"/>
              <a:gd name="connsiteY6" fmla="*/ 0 h 2771335"/>
              <a:gd name="connsiteX7" fmla="*/ 3753768 w 10097162"/>
              <a:gd name="connsiteY7" fmla="*/ 0 h 2771335"/>
              <a:gd name="connsiteX8" fmla="*/ 4044804 w 10097162"/>
              <a:gd name="connsiteY8" fmla="*/ 0 h 2771335"/>
              <a:gd name="connsiteX9" fmla="*/ 4436812 w 10097162"/>
              <a:gd name="connsiteY9" fmla="*/ 0 h 2771335"/>
              <a:gd name="connsiteX10" fmla="*/ 4828819 w 10097162"/>
              <a:gd name="connsiteY10" fmla="*/ 0 h 2771335"/>
              <a:gd name="connsiteX11" fmla="*/ 5321798 w 10097162"/>
              <a:gd name="connsiteY11" fmla="*/ 0 h 2771335"/>
              <a:gd name="connsiteX12" fmla="*/ 5814777 w 10097162"/>
              <a:gd name="connsiteY12" fmla="*/ 0 h 2771335"/>
              <a:gd name="connsiteX13" fmla="*/ 6206785 w 10097162"/>
              <a:gd name="connsiteY13" fmla="*/ 0 h 2771335"/>
              <a:gd name="connsiteX14" fmla="*/ 6598792 w 10097162"/>
              <a:gd name="connsiteY14" fmla="*/ 0 h 2771335"/>
              <a:gd name="connsiteX15" fmla="*/ 6990800 w 10097162"/>
              <a:gd name="connsiteY15" fmla="*/ 0 h 2771335"/>
              <a:gd name="connsiteX16" fmla="*/ 7382807 w 10097162"/>
              <a:gd name="connsiteY16" fmla="*/ 0 h 2771335"/>
              <a:gd name="connsiteX17" fmla="*/ 7875786 w 10097162"/>
              <a:gd name="connsiteY17" fmla="*/ 0 h 2771335"/>
              <a:gd name="connsiteX18" fmla="*/ 8570709 w 10097162"/>
              <a:gd name="connsiteY18" fmla="*/ 0 h 2771335"/>
              <a:gd name="connsiteX19" fmla="*/ 9063688 w 10097162"/>
              <a:gd name="connsiteY19" fmla="*/ 0 h 2771335"/>
              <a:gd name="connsiteX20" fmla="*/ 10097162 w 10097162"/>
              <a:gd name="connsiteY20" fmla="*/ 0 h 2771335"/>
              <a:gd name="connsiteX21" fmla="*/ 10097162 w 10097162"/>
              <a:gd name="connsiteY21" fmla="*/ 581980 h 2771335"/>
              <a:gd name="connsiteX22" fmla="*/ 10097162 w 10097162"/>
              <a:gd name="connsiteY22" fmla="*/ 1053107 h 2771335"/>
              <a:gd name="connsiteX23" fmla="*/ 10097162 w 10097162"/>
              <a:gd name="connsiteY23" fmla="*/ 1551948 h 2771335"/>
              <a:gd name="connsiteX24" fmla="*/ 10097162 w 10097162"/>
              <a:gd name="connsiteY24" fmla="*/ 2133928 h 2771335"/>
              <a:gd name="connsiteX25" fmla="*/ 10097162 w 10097162"/>
              <a:gd name="connsiteY25" fmla="*/ 2771335 h 2771335"/>
              <a:gd name="connsiteX26" fmla="*/ 9301268 w 10097162"/>
              <a:gd name="connsiteY26" fmla="*/ 2771335 h 2771335"/>
              <a:gd name="connsiteX27" fmla="*/ 9010232 w 10097162"/>
              <a:gd name="connsiteY27" fmla="*/ 2771335 h 2771335"/>
              <a:gd name="connsiteX28" fmla="*/ 8416282 w 10097162"/>
              <a:gd name="connsiteY28" fmla="*/ 2771335 h 2771335"/>
              <a:gd name="connsiteX29" fmla="*/ 7822331 w 10097162"/>
              <a:gd name="connsiteY29" fmla="*/ 2771335 h 2771335"/>
              <a:gd name="connsiteX30" fmla="*/ 7026437 w 10097162"/>
              <a:gd name="connsiteY30" fmla="*/ 2771335 h 2771335"/>
              <a:gd name="connsiteX31" fmla="*/ 6331515 w 10097162"/>
              <a:gd name="connsiteY31" fmla="*/ 2771335 h 2771335"/>
              <a:gd name="connsiteX32" fmla="*/ 5939507 w 10097162"/>
              <a:gd name="connsiteY32" fmla="*/ 2771335 h 2771335"/>
              <a:gd name="connsiteX33" fmla="*/ 5244585 w 10097162"/>
              <a:gd name="connsiteY33" fmla="*/ 2771335 h 2771335"/>
              <a:gd name="connsiteX34" fmla="*/ 4953549 w 10097162"/>
              <a:gd name="connsiteY34" fmla="*/ 2771335 h 2771335"/>
              <a:gd name="connsiteX35" fmla="*/ 4561541 w 10097162"/>
              <a:gd name="connsiteY35" fmla="*/ 2771335 h 2771335"/>
              <a:gd name="connsiteX36" fmla="*/ 3967591 w 10097162"/>
              <a:gd name="connsiteY36" fmla="*/ 2771335 h 2771335"/>
              <a:gd name="connsiteX37" fmla="*/ 3373640 w 10097162"/>
              <a:gd name="connsiteY37" fmla="*/ 2771335 h 2771335"/>
              <a:gd name="connsiteX38" fmla="*/ 2678718 w 10097162"/>
              <a:gd name="connsiteY38" fmla="*/ 2771335 h 2771335"/>
              <a:gd name="connsiteX39" fmla="*/ 2084767 w 10097162"/>
              <a:gd name="connsiteY39" fmla="*/ 2771335 h 2771335"/>
              <a:gd name="connsiteX40" fmla="*/ 1389845 w 10097162"/>
              <a:gd name="connsiteY40" fmla="*/ 2771335 h 2771335"/>
              <a:gd name="connsiteX41" fmla="*/ 593951 w 10097162"/>
              <a:gd name="connsiteY41" fmla="*/ 2771335 h 2771335"/>
              <a:gd name="connsiteX42" fmla="*/ 0 w 10097162"/>
              <a:gd name="connsiteY42" fmla="*/ 2771335 h 2771335"/>
              <a:gd name="connsiteX43" fmla="*/ 0 w 10097162"/>
              <a:gd name="connsiteY43" fmla="*/ 2244781 h 2771335"/>
              <a:gd name="connsiteX44" fmla="*/ 0 w 10097162"/>
              <a:gd name="connsiteY44" fmla="*/ 1718228 h 2771335"/>
              <a:gd name="connsiteX45" fmla="*/ 0 w 10097162"/>
              <a:gd name="connsiteY45" fmla="*/ 1163961 h 2771335"/>
              <a:gd name="connsiteX46" fmla="*/ 0 w 10097162"/>
              <a:gd name="connsiteY46" fmla="*/ 581980 h 2771335"/>
              <a:gd name="connsiteX47" fmla="*/ 0 w 10097162"/>
              <a:gd name="connsiteY47" fmla="*/ 0 h 277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97162" h="2771335" fill="none" extrusionOk="0">
                <a:moveTo>
                  <a:pt x="0" y="0"/>
                </a:moveTo>
                <a:cubicBezTo>
                  <a:pt x="186926" y="-56686"/>
                  <a:pt x="302740" y="8420"/>
                  <a:pt x="492979" y="0"/>
                </a:cubicBezTo>
                <a:cubicBezTo>
                  <a:pt x="683218" y="-8420"/>
                  <a:pt x="872080" y="27551"/>
                  <a:pt x="985958" y="0"/>
                </a:cubicBezTo>
                <a:cubicBezTo>
                  <a:pt x="1099836" y="-27551"/>
                  <a:pt x="1220692" y="31789"/>
                  <a:pt x="1377966" y="0"/>
                </a:cubicBezTo>
                <a:cubicBezTo>
                  <a:pt x="1535240" y="-31789"/>
                  <a:pt x="1765446" y="20182"/>
                  <a:pt x="1870945" y="0"/>
                </a:cubicBezTo>
                <a:cubicBezTo>
                  <a:pt x="1976444" y="-20182"/>
                  <a:pt x="2345006" y="13349"/>
                  <a:pt x="2464895" y="0"/>
                </a:cubicBezTo>
                <a:cubicBezTo>
                  <a:pt x="2584784" y="-13349"/>
                  <a:pt x="2741854" y="29815"/>
                  <a:pt x="2957875" y="0"/>
                </a:cubicBezTo>
                <a:cubicBezTo>
                  <a:pt x="3173896" y="-29815"/>
                  <a:pt x="3570136" y="91953"/>
                  <a:pt x="3753768" y="0"/>
                </a:cubicBezTo>
                <a:cubicBezTo>
                  <a:pt x="3937400" y="-91953"/>
                  <a:pt x="3936200" y="16881"/>
                  <a:pt x="4044804" y="0"/>
                </a:cubicBezTo>
                <a:cubicBezTo>
                  <a:pt x="4153408" y="-16881"/>
                  <a:pt x="4320224" y="39611"/>
                  <a:pt x="4436812" y="0"/>
                </a:cubicBezTo>
                <a:cubicBezTo>
                  <a:pt x="4553400" y="-39611"/>
                  <a:pt x="4729646" y="7968"/>
                  <a:pt x="4828819" y="0"/>
                </a:cubicBezTo>
                <a:cubicBezTo>
                  <a:pt x="4927992" y="-7968"/>
                  <a:pt x="5172449" y="41363"/>
                  <a:pt x="5321798" y="0"/>
                </a:cubicBezTo>
                <a:cubicBezTo>
                  <a:pt x="5471147" y="-41363"/>
                  <a:pt x="5679608" y="23221"/>
                  <a:pt x="5814777" y="0"/>
                </a:cubicBezTo>
                <a:cubicBezTo>
                  <a:pt x="5949946" y="-23221"/>
                  <a:pt x="6109393" y="15423"/>
                  <a:pt x="6206785" y="0"/>
                </a:cubicBezTo>
                <a:cubicBezTo>
                  <a:pt x="6304177" y="-15423"/>
                  <a:pt x="6413858" y="13397"/>
                  <a:pt x="6598792" y="0"/>
                </a:cubicBezTo>
                <a:cubicBezTo>
                  <a:pt x="6783726" y="-13397"/>
                  <a:pt x="6808947" y="12933"/>
                  <a:pt x="6990800" y="0"/>
                </a:cubicBezTo>
                <a:cubicBezTo>
                  <a:pt x="7172653" y="-12933"/>
                  <a:pt x="7207747" y="22803"/>
                  <a:pt x="7382807" y="0"/>
                </a:cubicBezTo>
                <a:cubicBezTo>
                  <a:pt x="7557867" y="-22803"/>
                  <a:pt x="7670099" y="7712"/>
                  <a:pt x="7875786" y="0"/>
                </a:cubicBezTo>
                <a:cubicBezTo>
                  <a:pt x="8081473" y="-7712"/>
                  <a:pt x="8329562" y="7322"/>
                  <a:pt x="8570709" y="0"/>
                </a:cubicBezTo>
                <a:cubicBezTo>
                  <a:pt x="8811856" y="-7322"/>
                  <a:pt x="8962834" y="4233"/>
                  <a:pt x="9063688" y="0"/>
                </a:cubicBezTo>
                <a:cubicBezTo>
                  <a:pt x="9164542" y="-4233"/>
                  <a:pt x="9696701" y="47617"/>
                  <a:pt x="10097162" y="0"/>
                </a:cubicBezTo>
                <a:cubicBezTo>
                  <a:pt x="10125849" y="195713"/>
                  <a:pt x="10037266" y="445079"/>
                  <a:pt x="10097162" y="581980"/>
                </a:cubicBezTo>
                <a:cubicBezTo>
                  <a:pt x="10157058" y="718881"/>
                  <a:pt x="10040664" y="919245"/>
                  <a:pt x="10097162" y="1053107"/>
                </a:cubicBezTo>
                <a:cubicBezTo>
                  <a:pt x="10153660" y="1186969"/>
                  <a:pt x="10044280" y="1441039"/>
                  <a:pt x="10097162" y="1551948"/>
                </a:cubicBezTo>
                <a:cubicBezTo>
                  <a:pt x="10150044" y="1662857"/>
                  <a:pt x="10031758" y="1950157"/>
                  <a:pt x="10097162" y="2133928"/>
                </a:cubicBezTo>
                <a:cubicBezTo>
                  <a:pt x="10162566" y="2317699"/>
                  <a:pt x="10032043" y="2501835"/>
                  <a:pt x="10097162" y="2771335"/>
                </a:cubicBezTo>
                <a:cubicBezTo>
                  <a:pt x="9717888" y="2842766"/>
                  <a:pt x="9481936" y="2740295"/>
                  <a:pt x="9301268" y="2771335"/>
                </a:cubicBezTo>
                <a:cubicBezTo>
                  <a:pt x="9120600" y="2802375"/>
                  <a:pt x="9088909" y="2765726"/>
                  <a:pt x="9010232" y="2771335"/>
                </a:cubicBezTo>
                <a:cubicBezTo>
                  <a:pt x="8931555" y="2776944"/>
                  <a:pt x="8677193" y="2751224"/>
                  <a:pt x="8416282" y="2771335"/>
                </a:cubicBezTo>
                <a:cubicBezTo>
                  <a:pt x="8155371" y="2791446"/>
                  <a:pt x="8085307" y="2768350"/>
                  <a:pt x="7822331" y="2771335"/>
                </a:cubicBezTo>
                <a:cubicBezTo>
                  <a:pt x="7559355" y="2774320"/>
                  <a:pt x="7209578" y="2678159"/>
                  <a:pt x="7026437" y="2771335"/>
                </a:cubicBezTo>
                <a:cubicBezTo>
                  <a:pt x="6843296" y="2864511"/>
                  <a:pt x="6520018" y="2689650"/>
                  <a:pt x="6331515" y="2771335"/>
                </a:cubicBezTo>
                <a:cubicBezTo>
                  <a:pt x="6143012" y="2853020"/>
                  <a:pt x="6059114" y="2740927"/>
                  <a:pt x="5939507" y="2771335"/>
                </a:cubicBezTo>
                <a:cubicBezTo>
                  <a:pt x="5819900" y="2801743"/>
                  <a:pt x="5575795" y="2693144"/>
                  <a:pt x="5244585" y="2771335"/>
                </a:cubicBezTo>
                <a:cubicBezTo>
                  <a:pt x="4913375" y="2849526"/>
                  <a:pt x="5090028" y="2747570"/>
                  <a:pt x="4953549" y="2771335"/>
                </a:cubicBezTo>
                <a:cubicBezTo>
                  <a:pt x="4817070" y="2795100"/>
                  <a:pt x="4725011" y="2758878"/>
                  <a:pt x="4561541" y="2771335"/>
                </a:cubicBezTo>
                <a:cubicBezTo>
                  <a:pt x="4398071" y="2783792"/>
                  <a:pt x="4235368" y="2757004"/>
                  <a:pt x="3967591" y="2771335"/>
                </a:cubicBezTo>
                <a:cubicBezTo>
                  <a:pt x="3699814" y="2785666"/>
                  <a:pt x="3533744" y="2754848"/>
                  <a:pt x="3373640" y="2771335"/>
                </a:cubicBezTo>
                <a:cubicBezTo>
                  <a:pt x="3213536" y="2787822"/>
                  <a:pt x="2899454" y="2688429"/>
                  <a:pt x="2678718" y="2771335"/>
                </a:cubicBezTo>
                <a:cubicBezTo>
                  <a:pt x="2457982" y="2854241"/>
                  <a:pt x="2213419" y="2717504"/>
                  <a:pt x="2084767" y="2771335"/>
                </a:cubicBezTo>
                <a:cubicBezTo>
                  <a:pt x="1956115" y="2825166"/>
                  <a:pt x="1659186" y="2723491"/>
                  <a:pt x="1389845" y="2771335"/>
                </a:cubicBezTo>
                <a:cubicBezTo>
                  <a:pt x="1120504" y="2819179"/>
                  <a:pt x="754331" y="2724500"/>
                  <a:pt x="593951" y="2771335"/>
                </a:cubicBezTo>
                <a:cubicBezTo>
                  <a:pt x="433571" y="2818170"/>
                  <a:pt x="233203" y="2769203"/>
                  <a:pt x="0" y="2771335"/>
                </a:cubicBezTo>
                <a:cubicBezTo>
                  <a:pt x="-28610" y="2601922"/>
                  <a:pt x="56837" y="2444026"/>
                  <a:pt x="0" y="2244781"/>
                </a:cubicBezTo>
                <a:cubicBezTo>
                  <a:pt x="-56837" y="2045536"/>
                  <a:pt x="41204" y="1935692"/>
                  <a:pt x="0" y="1718228"/>
                </a:cubicBezTo>
                <a:cubicBezTo>
                  <a:pt x="-41204" y="1500764"/>
                  <a:pt x="9662" y="1440705"/>
                  <a:pt x="0" y="1163961"/>
                </a:cubicBezTo>
                <a:cubicBezTo>
                  <a:pt x="-9662" y="887217"/>
                  <a:pt x="60031" y="811656"/>
                  <a:pt x="0" y="581980"/>
                </a:cubicBezTo>
                <a:cubicBezTo>
                  <a:pt x="-60031" y="352304"/>
                  <a:pt x="55987" y="236416"/>
                  <a:pt x="0" y="0"/>
                </a:cubicBezTo>
                <a:close/>
              </a:path>
              <a:path w="10097162" h="2771335" stroke="0" extrusionOk="0">
                <a:moveTo>
                  <a:pt x="0" y="0"/>
                </a:moveTo>
                <a:cubicBezTo>
                  <a:pt x="213051" y="-8344"/>
                  <a:pt x="370993" y="20568"/>
                  <a:pt x="694922" y="0"/>
                </a:cubicBezTo>
                <a:cubicBezTo>
                  <a:pt x="1018851" y="-20568"/>
                  <a:pt x="1123060" y="32757"/>
                  <a:pt x="1288873" y="0"/>
                </a:cubicBezTo>
                <a:cubicBezTo>
                  <a:pt x="1454686" y="-32757"/>
                  <a:pt x="1742769" y="22245"/>
                  <a:pt x="2084767" y="0"/>
                </a:cubicBezTo>
                <a:cubicBezTo>
                  <a:pt x="2426765" y="-22245"/>
                  <a:pt x="2448526" y="42509"/>
                  <a:pt x="2779689" y="0"/>
                </a:cubicBezTo>
                <a:cubicBezTo>
                  <a:pt x="3110852" y="-42509"/>
                  <a:pt x="3124225" y="39827"/>
                  <a:pt x="3272668" y="0"/>
                </a:cubicBezTo>
                <a:cubicBezTo>
                  <a:pt x="3421111" y="-39827"/>
                  <a:pt x="3649111" y="59004"/>
                  <a:pt x="3866619" y="0"/>
                </a:cubicBezTo>
                <a:cubicBezTo>
                  <a:pt x="4084127" y="-59004"/>
                  <a:pt x="4335853" y="30250"/>
                  <a:pt x="4561541" y="0"/>
                </a:cubicBezTo>
                <a:cubicBezTo>
                  <a:pt x="4787229" y="-30250"/>
                  <a:pt x="4933226" y="39965"/>
                  <a:pt x="5054521" y="0"/>
                </a:cubicBezTo>
                <a:cubicBezTo>
                  <a:pt x="5175816" y="-39965"/>
                  <a:pt x="5539931" y="71891"/>
                  <a:pt x="5850414" y="0"/>
                </a:cubicBezTo>
                <a:cubicBezTo>
                  <a:pt x="6160897" y="-71891"/>
                  <a:pt x="6268700" y="15279"/>
                  <a:pt x="6444365" y="0"/>
                </a:cubicBezTo>
                <a:cubicBezTo>
                  <a:pt x="6620030" y="-15279"/>
                  <a:pt x="6968192" y="40763"/>
                  <a:pt x="7139287" y="0"/>
                </a:cubicBezTo>
                <a:cubicBezTo>
                  <a:pt x="7310382" y="-40763"/>
                  <a:pt x="7441966" y="16616"/>
                  <a:pt x="7531295" y="0"/>
                </a:cubicBezTo>
                <a:cubicBezTo>
                  <a:pt x="7620624" y="-16616"/>
                  <a:pt x="8025114" y="3213"/>
                  <a:pt x="8226217" y="0"/>
                </a:cubicBezTo>
                <a:cubicBezTo>
                  <a:pt x="8427320" y="-3213"/>
                  <a:pt x="8683739" y="38464"/>
                  <a:pt x="8820168" y="0"/>
                </a:cubicBezTo>
                <a:cubicBezTo>
                  <a:pt x="8956597" y="-38464"/>
                  <a:pt x="9081070" y="27488"/>
                  <a:pt x="9212175" y="0"/>
                </a:cubicBezTo>
                <a:cubicBezTo>
                  <a:pt x="9343280" y="-27488"/>
                  <a:pt x="9677181" y="96514"/>
                  <a:pt x="10097162" y="0"/>
                </a:cubicBezTo>
                <a:cubicBezTo>
                  <a:pt x="10111102" y="206261"/>
                  <a:pt x="10060126" y="425548"/>
                  <a:pt x="10097162" y="609694"/>
                </a:cubicBezTo>
                <a:cubicBezTo>
                  <a:pt x="10134198" y="793840"/>
                  <a:pt x="10093457" y="924458"/>
                  <a:pt x="10097162" y="1136247"/>
                </a:cubicBezTo>
                <a:cubicBezTo>
                  <a:pt x="10100867" y="1348036"/>
                  <a:pt x="10079144" y="1493990"/>
                  <a:pt x="10097162" y="1745941"/>
                </a:cubicBezTo>
                <a:cubicBezTo>
                  <a:pt x="10115180" y="1997892"/>
                  <a:pt x="9993742" y="2399351"/>
                  <a:pt x="10097162" y="2771335"/>
                </a:cubicBezTo>
                <a:cubicBezTo>
                  <a:pt x="9979897" y="2796653"/>
                  <a:pt x="9882054" y="2747839"/>
                  <a:pt x="9806126" y="2771335"/>
                </a:cubicBezTo>
                <a:cubicBezTo>
                  <a:pt x="9730198" y="2794831"/>
                  <a:pt x="9192821" y="2730651"/>
                  <a:pt x="9010232" y="2771335"/>
                </a:cubicBezTo>
                <a:cubicBezTo>
                  <a:pt x="8827643" y="2812019"/>
                  <a:pt x="8811538" y="2737159"/>
                  <a:pt x="8719196" y="2771335"/>
                </a:cubicBezTo>
                <a:cubicBezTo>
                  <a:pt x="8626854" y="2805511"/>
                  <a:pt x="8210581" y="2729161"/>
                  <a:pt x="8024274" y="2771335"/>
                </a:cubicBezTo>
                <a:cubicBezTo>
                  <a:pt x="7837967" y="2813509"/>
                  <a:pt x="7654731" y="2747393"/>
                  <a:pt x="7329352" y="2771335"/>
                </a:cubicBezTo>
                <a:cubicBezTo>
                  <a:pt x="7003973" y="2795277"/>
                  <a:pt x="7126283" y="2730220"/>
                  <a:pt x="6937344" y="2771335"/>
                </a:cubicBezTo>
                <a:cubicBezTo>
                  <a:pt x="6748405" y="2812450"/>
                  <a:pt x="6507708" y="2716319"/>
                  <a:pt x="6343394" y="2771335"/>
                </a:cubicBezTo>
                <a:cubicBezTo>
                  <a:pt x="6179080" y="2826351"/>
                  <a:pt x="5845907" y="2701450"/>
                  <a:pt x="5648471" y="2771335"/>
                </a:cubicBezTo>
                <a:cubicBezTo>
                  <a:pt x="5451035" y="2841220"/>
                  <a:pt x="5401606" y="2721223"/>
                  <a:pt x="5155492" y="2771335"/>
                </a:cubicBezTo>
                <a:cubicBezTo>
                  <a:pt x="4909378" y="2821447"/>
                  <a:pt x="4701350" y="2752108"/>
                  <a:pt x="4359598" y="2771335"/>
                </a:cubicBezTo>
                <a:cubicBezTo>
                  <a:pt x="4017846" y="2790562"/>
                  <a:pt x="4134747" y="2743654"/>
                  <a:pt x="4068562" y="2771335"/>
                </a:cubicBezTo>
                <a:cubicBezTo>
                  <a:pt x="4002377" y="2799016"/>
                  <a:pt x="3623163" y="2735716"/>
                  <a:pt x="3272668" y="2771335"/>
                </a:cubicBezTo>
                <a:cubicBezTo>
                  <a:pt x="2922173" y="2806954"/>
                  <a:pt x="3114123" y="2757801"/>
                  <a:pt x="2981633" y="2771335"/>
                </a:cubicBezTo>
                <a:cubicBezTo>
                  <a:pt x="2849144" y="2784869"/>
                  <a:pt x="2679324" y="2726250"/>
                  <a:pt x="2589625" y="2771335"/>
                </a:cubicBezTo>
                <a:cubicBezTo>
                  <a:pt x="2499926" y="2816420"/>
                  <a:pt x="2095033" y="2720813"/>
                  <a:pt x="1793731" y="2771335"/>
                </a:cubicBezTo>
                <a:cubicBezTo>
                  <a:pt x="1492429" y="2821857"/>
                  <a:pt x="1413588" y="2737374"/>
                  <a:pt x="1098809" y="2771335"/>
                </a:cubicBezTo>
                <a:cubicBezTo>
                  <a:pt x="784030" y="2805296"/>
                  <a:pt x="532637" y="2744259"/>
                  <a:pt x="0" y="2771335"/>
                </a:cubicBezTo>
                <a:cubicBezTo>
                  <a:pt x="-50158" y="2540637"/>
                  <a:pt x="48278" y="2488642"/>
                  <a:pt x="0" y="2244781"/>
                </a:cubicBezTo>
                <a:cubicBezTo>
                  <a:pt x="-48278" y="2000920"/>
                  <a:pt x="28356" y="1893051"/>
                  <a:pt x="0" y="1690514"/>
                </a:cubicBezTo>
                <a:cubicBezTo>
                  <a:pt x="-28356" y="1487977"/>
                  <a:pt x="41498" y="1366594"/>
                  <a:pt x="0" y="1080821"/>
                </a:cubicBezTo>
                <a:cubicBezTo>
                  <a:pt x="-41498" y="795048"/>
                  <a:pt x="24344" y="683653"/>
                  <a:pt x="0" y="554267"/>
                </a:cubicBezTo>
                <a:cubicBezTo>
                  <a:pt x="-24344" y="424881"/>
                  <a:pt x="22873" y="200942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3">
                <a:lumMod val="20000"/>
                <a:lumOff val="8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0390037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001676-4727-43E7-A0BF-6CA1C4B6F314}"/>
              </a:ext>
            </a:extLst>
          </p:cNvPr>
          <p:cNvSpPr txBox="1"/>
          <p:nvPr/>
        </p:nvSpPr>
        <p:spPr>
          <a:xfrm>
            <a:off x="4918210" y="4331318"/>
            <a:ext cx="622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dirty="0">
                <a:solidFill>
                  <a:srgbClr val="990033"/>
                </a:solidFill>
                <a:latin typeface="Autumn in November" pitchFamily="2" charset="0"/>
                <a:ea typeface="Please write me a song" panose="02000603000000000000" pitchFamily="2" charset="0"/>
              </a:rPr>
              <a:t>Add</a:t>
            </a:r>
            <a:r>
              <a:rPr lang="en-PH" sz="2800" b="1" dirty="0">
                <a:solidFill>
                  <a:srgbClr val="CC0000"/>
                </a:solidFill>
                <a:latin typeface="Autumn in November" pitchFamily="2" charset="0"/>
                <a:ea typeface="Please write me a song" panose="02000603000000000000" pitchFamily="2" charset="0"/>
              </a:rPr>
              <a:t> text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DC03449-5022-488E-AA2B-E71826121F77}"/>
              </a:ext>
            </a:extLst>
          </p:cNvPr>
          <p:cNvSpPr txBox="1"/>
          <p:nvPr/>
        </p:nvSpPr>
        <p:spPr>
          <a:xfrm>
            <a:off x="1955409" y="5072063"/>
            <a:ext cx="6226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9B6A683-3E1D-4545-B353-EFB766B9D2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1601"/>
            <a:ext cx="11083931" cy="419392"/>
          </a:xfrm>
          <a:prstGeom prst="rect">
            <a:avLst/>
          </a:prstGeom>
        </p:spPr>
      </p:pic>
      <p:pic>
        <p:nvPicPr>
          <p:cNvPr id="51" name="Picture 5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5EA11965-2CFC-4B40-8640-7C6CBFE426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2195" y="73605"/>
            <a:ext cx="495300" cy="3524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613CDC78-81AA-4DB3-90B2-93897CB58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8087" y="49792"/>
            <a:ext cx="485775" cy="4000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A56058B9-FF2B-4B6F-BC46-30B4370213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04454" y="59317"/>
            <a:ext cx="447675" cy="381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10991163-ED98-488A-AB09-D83A742354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72722" y="68842"/>
            <a:ext cx="361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5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/>
      <p:bldP spid="40" grpId="0"/>
      <p:bldP spid="41" grpId="0"/>
      <p:bldP spid="42" grpId="0"/>
      <p:bldP spid="43" grpId="0"/>
      <p:bldP spid="26" grpId="0"/>
      <p:bldP spid="3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135A43-AED4-49C0-817F-F6A5A914949F}"/>
              </a:ext>
            </a:extLst>
          </p:cNvPr>
          <p:cNvSpPr/>
          <p:nvPr/>
        </p:nvSpPr>
        <p:spPr>
          <a:xfrm>
            <a:off x="0" y="0"/>
            <a:ext cx="12192000" cy="5486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353A516-14DB-4CFC-A308-CC53EC845AF9}"/>
              </a:ext>
            </a:extLst>
          </p:cNvPr>
          <p:cNvCxnSpPr/>
          <p:nvPr/>
        </p:nvCxnSpPr>
        <p:spPr>
          <a:xfrm>
            <a:off x="0" y="54864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69F67F9A-3352-456F-ACCE-9EF8F47B3932}"/>
              </a:ext>
            </a:extLst>
          </p:cNvPr>
          <p:cNvSpPr/>
          <p:nvPr/>
        </p:nvSpPr>
        <p:spPr>
          <a:xfrm>
            <a:off x="151312" y="752208"/>
            <a:ext cx="11889376" cy="5953392"/>
          </a:xfrm>
          <a:prstGeom prst="roundRect">
            <a:avLst>
              <a:gd name="adj" fmla="val 2555"/>
            </a:avLst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A670FA-DC43-4688-8263-9BDC57E4F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529" y="871459"/>
            <a:ext cx="551154" cy="377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06B4BD-C2D8-4708-B203-BADCFF320C43}"/>
              </a:ext>
            </a:extLst>
          </p:cNvPr>
          <p:cNvSpPr txBox="1"/>
          <p:nvPr/>
        </p:nvSpPr>
        <p:spPr>
          <a:xfrm>
            <a:off x="1683902" y="4390788"/>
            <a:ext cx="4883304" cy="126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D4EE1B-6D56-4D8D-8A1F-E71D425F27B8}"/>
              </a:ext>
            </a:extLst>
          </p:cNvPr>
          <p:cNvSpPr/>
          <p:nvPr/>
        </p:nvSpPr>
        <p:spPr>
          <a:xfrm>
            <a:off x="1154526" y="1293534"/>
            <a:ext cx="10480146" cy="4929809"/>
          </a:xfrm>
          <a:custGeom>
            <a:avLst/>
            <a:gdLst>
              <a:gd name="connsiteX0" fmla="*/ 0 w 10480146"/>
              <a:gd name="connsiteY0" fmla="*/ 0 h 4929809"/>
              <a:gd name="connsiteX1" fmla="*/ 372627 w 10480146"/>
              <a:gd name="connsiteY1" fmla="*/ 0 h 4929809"/>
              <a:gd name="connsiteX2" fmla="*/ 745255 w 10480146"/>
              <a:gd name="connsiteY2" fmla="*/ 0 h 4929809"/>
              <a:gd name="connsiteX3" fmla="*/ 1117882 w 10480146"/>
              <a:gd name="connsiteY3" fmla="*/ 0 h 4929809"/>
              <a:gd name="connsiteX4" fmla="*/ 1490510 w 10480146"/>
              <a:gd name="connsiteY4" fmla="*/ 0 h 4929809"/>
              <a:gd name="connsiteX5" fmla="*/ 1967939 w 10480146"/>
              <a:gd name="connsiteY5" fmla="*/ 0 h 4929809"/>
              <a:gd name="connsiteX6" fmla="*/ 2654970 w 10480146"/>
              <a:gd name="connsiteY6" fmla="*/ 0 h 4929809"/>
              <a:gd name="connsiteX7" fmla="*/ 3132399 w 10480146"/>
              <a:gd name="connsiteY7" fmla="*/ 0 h 4929809"/>
              <a:gd name="connsiteX8" fmla="*/ 3924232 w 10480146"/>
              <a:gd name="connsiteY8" fmla="*/ 0 h 4929809"/>
              <a:gd name="connsiteX9" fmla="*/ 4611264 w 10480146"/>
              <a:gd name="connsiteY9" fmla="*/ 0 h 4929809"/>
              <a:gd name="connsiteX10" fmla="*/ 5088693 w 10480146"/>
              <a:gd name="connsiteY10" fmla="*/ 0 h 4929809"/>
              <a:gd name="connsiteX11" fmla="*/ 5461321 w 10480146"/>
              <a:gd name="connsiteY11" fmla="*/ 0 h 4929809"/>
              <a:gd name="connsiteX12" fmla="*/ 5833948 w 10480146"/>
              <a:gd name="connsiteY12" fmla="*/ 0 h 4929809"/>
              <a:gd name="connsiteX13" fmla="*/ 6416178 w 10480146"/>
              <a:gd name="connsiteY13" fmla="*/ 0 h 4929809"/>
              <a:gd name="connsiteX14" fmla="*/ 7208012 w 10480146"/>
              <a:gd name="connsiteY14" fmla="*/ 0 h 4929809"/>
              <a:gd name="connsiteX15" fmla="*/ 7685440 w 10480146"/>
              <a:gd name="connsiteY15" fmla="*/ 0 h 4929809"/>
              <a:gd name="connsiteX16" fmla="*/ 8058068 w 10480146"/>
              <a:gd name="connsiteY16" fmla="*/ 0 h 4929809"/>
              <a:gd name="connsiteX17" fmla="*/ 8745100 w 10480146"/>
              <a:gd name="connsiteY17" fmla="*/ 0 h 4929809"/>
              <a:gd name="connsiteX18" fmla="*/ 9536933 w 10480146"/>
              <a:gd name="connsiteY18" fmla="*/ 0 h 4929809"/>
              <a:gd name="connsiteX19" fmla="*/ 10480146 w 10480146"/>
              <a:gd name="connsiteY19" fmla="*/ 0 h 4929809"/>
              <a:gd name="connsiteX20" fmla="*/ 10480146 w 10480146"/>
              <a:gd name="connsiteY20" fmla="*/ 646353 h 4929809"/>
              <a:gd name="connsiteX21" fmla="*/ 10480146 w 10480146"/>
              <a:gd name="connsiteY21" fmla="*/ 1243407 h 4929809"/>
              <a:gd name="connsiteX22" fmla="*/ 10480146 w 10480146"/>
              <a:gd name="connsiteY22" fmla="*/ 1643270 h 4929809"/>
              <a:gd name="connsiteX23" fmla="*/ 10480146 w 10480146"/>
              <a:gd name="connsiteY23" fmla="*/ 2191026 h 4929809"/>
              <a:gd name="connsiteX24" fmla="*/ 10480146 w 10480146"/>
              <a:gd name="connsiteY24" fmla="*/ 2738783 h 4929809"/>
              <a:gd name="connsiteX25" fmla="*/ 10480146 w 10480146"/>
              <a:gd name="connsiteY25" fmla="*/ 3138645 h 4929809"/>
              <a:gd name="connsiteX26" fmla="*/ 10480146 w 10480146"/>
              <a:gd name="connsiteY26" fmla="*/ 3587805 h 4929809"/>
              <a:gd name="connsiteX27" fmla="*/ 10480146 w 10480146"/>
              <a:gd name="connsiteY27" fmla="*/ 4234158 h 4929809"/>
              <a:gd name="connsiteX28" fmla="*/ 10480146 w 10480146"/>
              <a:gd name="connsiteY28" fmla="*/ 4929809 h 4929809"/>
              <a:gd name="connsiteX29" fmla="*/ 9897916 w 10480146"/>
              <a:gd name="connsiteY29" fmla="*/ 4929809 h 4929809"/>
              <a:gd name="connsiteX30" fmla="*/ 9315685 w 10480146"/>
              <a:gd name="connsiteY30" fmla="*/ 4929809 h 4929809"/>
              <a:gd name="connsiteX31" fmla="*/ 8838256 w 10480146"/>
              <a:gd name="connsiteY31" fmla="*/ 4929809 h 4929809"/>
              <a:gd name="connsiteX32" fmla="*/ 8360828 w 10480146"/>
              <a:gd name="connsiteY32" fmla="*/ 4929809 h 4929809"/>
              <a:gd name="connsiteX33" fmla="*/ 8093002 w 10480146"/>
              <a:gd name="connsiteY33" fmla="*/ 4929809 h 4929809"/>
              <a:gd name="connsiteX34" fmla="*/ 7825176 w 10480146"/>
              <a:gd name="connsiteY34" fmla="*/ 4929809 h 4929809"/>
              <a:gd name="connsiteX35" fmla="*/ 7452548 w 10480146"/>
              <a:gd name="connsiteY35" fmla="*/ 4929809 h 4929809"/>
              <a:gd name="connsiteX36" fmla="*/ 6870318 w 10480146"/>
              <a:gd name="connsiteY36" fmla="*/ 4929809 h 4929809"/>
              <a:gd name="connsiteX37" fmla="*/ 6392889 w 10480146"/>
              <a:gd name="connsiteY37" fmla="*/ 4929809 h 4929809"/>
              <a:gd name="connsiteX38" fmla="*/ 5705857 w 10480146"/>
              <a:gd name="connsiteY38" fmla="*/ 4929809 h 4929809"/>
              <a:gd name="connsiteX39" fmla="*/ 5018825 w 10480146"/>
              <a:gd name="connsiteY39" fmla="*/ 4929809 h 4929809"/>
              <a:gd name="connsiteX40" fmla="*/ 4436595 w 10480146"/>
              <a:gd name="connsiteY40" fmla="*/ 4929809 h 4929809"/>
              <a:gd name="connsiteX41" fmla="*/ 4168769 w 10480146"/>
              <a:gd name="connsiteY41" fmla="*/ 4929809 h 4929809"/>
              <a:gd name="connsiteX42" fmla="*/ 3900943 w 10480146"/>
              <a:gd name="connsiteY42" fmla="*/ 4929809 h 4929809"/>
              <a:gd name="connsiteX43" fmla="*/ 3528316 w 10480146"/>
              <a:gd name="connsiteY43" fmla="*/ 4929809 h 4929809"/>
              <a:gd name="connsiteX44" fmla="*/ 3260490 w 10480146"/>
              <a:gd name="connsiteY44" fmla="*/ 4929809 h 4929809"/>
              <a:gd name="connsiteX45" fmla="*/ 2887862 w 10480146"/>
              <a:gd name="connsiteY45" fmla="*/ 4929809 h 4929809"/>
              <a:gd name="connsiteX46" fmla="*/ 2515235 w 10480146"/>
              <a:gd name="connsiteY46" fmla="*/ 4929809 h 4929809"/>
              <a:gd name="connsiteX47" fmla="*/ 2037806 w 10480146"/>
              <a:gd name="connsiteY47" fmla="*/ 4929809 h 4929809"/>
              <a:gd name="connsiteX48" fmla="*/ 1245973 w 10480146"/>
              <a:gd name="connsiteY48" fmla="*/ 4929809 h 4929809"/>
              <a:gd name="connsiteX49" fmla="*/ 558941 w 10480146"/>
              <a:gd name="connsiteY49" fmla="*/ 4929809 h 4929809"/>
              <a:gd name="connsiteX50" fmla="*/ 0 w 10480146"/>
              <a:gd name="connsiteY50" fmla="*/ 4929809 h 4929809"/>
              <a:gd name="connsiteX51" fmla="*/ 0 w 10480146"/>
              <a:gd name="connsiteY51" fmla="*/ 4283456 h 4929809"/>
              <a:gd name="connsiteX52" fmla="*/ 0 w 10480146"/>
              <a:gd name="connsiteY52" fmla="*/ 3883594 h 4929809"/>
              <a:gd name="connsiteX53" fmla="*/ 0 w 10480146"/>
              <a:gd name="connsiteY53" fmla="*/ 3483732 h 4929809"/>
              <a:gd name="connsiteX54" fmla="*/ 0 w 10480146"/>
              <a:gd name="connsiteY54" fmla="*/ 2985273 h 4929809"/>
              <a:gd name="connsiteX55" fmla="*/ 0 w 10480146"/>
              <a:gd name="connsiteY55" fmla="*/ 2585411 h 4929809"/>
              <a:gd name="connsiteX56" fmla="*/ 0 w 10480146"/>
              <a:gd name="connsiteY56" fmla="*/ 1939058 h 4929809"/>
              <a:gd name="connsiteX57" fmla="*/ 0 w 10480146"/>
              <a:gd name="connsiteY57" fmla="*/ 1342004 h 4929809"/>
              <a:gd name="connsiteX58" fmla="*/ 0 w 10480146"/>
              <a:gd name="connsiteY58" fmla="*/ 942141 h 4929809"/>
              <a:gd name="connsiteX59" fmla="*/ 0 w 10480146"/>
              <a:gd name="connsiteY59" fmla="*/ 0 h 492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480146" h="4929809" fill="none" extrusionOk="0">
                <a:moveTo>
                  <a:pt x="0" y="0"/>
                </a:moveTo>
                <a:cubicBezTo>
                  <a:pt x="164902" y="-31173"/>
                  <a:pt x="234068" y="38862"/>
                  <a:pt x="372627" y="0"/>
                </a:cubicBezTo>
                <a:cubicBezTo>
                  <a:pt x="511186" y="-38862"/>
                  <a:pt x="620601" y="36134"/>
                  <a:pt x="745255" y="0"/>
                </a:cubicBezTo>
                <a:cubicBezTo>
                  <a:pt x="869909" y="-36134"/>
                  <a:pt x="1033176" y="17556"/>
                  <a:pt x="1117882" y="0"/>
                </a:cubicBezTo>
                <a:cubicBezTo>
                  <a:pt x="1202588" y="-17556"/>
                  <a:pt x="1323635" y="21121"/>
                  <a:pt x="1490510" y="0"/>
                </a:cubicBezTo>
                <a:cubicBezTo>
                  <a:pt x="1657385" y="-21121"/>
                  <a:pt x="1758449" y="17008"/>
                  <a:pt x="1967939" y="0"/>
                </a:cubicBezTo>
                <a:cubicBezTo>
                  <a:pt x="2177429" y="-17008"/>
                  <a:pt x="2513213" y="32498"/>
                  <a:pt x="2654970" y="0"/>
                </a:cubicBezTo>
                <a:cubicBezTo>
                  <a:pt x="2796727" y="-32498"/>
                  <a:pt x="3036151" y="11786"/>
                  <a:pt x="3132399" y="0"/>
                </a:cubicBezTo>
                <a:cubicBezTo>
                  <a:pt x="3228647" y="-11786"/>
                  <a:pt x="3592944" y="12121"/>
                  <a:pt x="3924232" y="0"/>
                </a:cubicBezTo>
                <a:cubicBezTo>
                  <a:pt x="4255520" y="-12121"/>
                  <a:pt x="4339963" y="24281"/>
                  <a:pt x="4611264" y="0"/>
                </a:cubicBezTo>
                <a:cubicBezTo>
                  <a:pt x="4882565" y="-24281"/>
                  <a:pt x="4980559" y="13619"/>
                  <a:pt x="5088693" y="0"/>
                </a:cubicBezTo>
                <a:cubicBezTo>
                  <a:pt x="5196827" y="-13619"/>
                  <a:pt x="5348647" y="43290"/>
                  <a:pt x="5461321" y="0"/>
                </a:cubicBezTo>
                <a:cubicBezTo>
                  <a:pt x="5573995" y="-43290"/>
                  <a:pt x="5656011" y="24471"/>
                  <a:pt x="5833948" y="0"/>
                </a:cubicBezTo>
                <a:cubicBezTo>
                  <a:pt x="6011885" y="-24471"/>
                  <a:pt x="6264788" y="61526"/>
                  <a:pt x="6416178" y="0"/>
                </a:cubicBezTo>
                <a:cubicBezTo>
                  <a:pt x="6567568" y="-61526"/>
                  <a:pt x="6844253" y="41034"/>
                  <a:pt x="7208012" y="0"/>
                </a:cubicBezTo>
                <a:cubicBezTo>
                  <a:pt x="7571771" y="-41034"/>
                  <a:pt x="7547444" y="18026"/>
                  <a:pt x="7685440" y="0"/>
                </a:cubicBezTo>
                <a:cubicBezTo>
                  <a:pt x="7823436" y="-18026"/>
                  <a:pt x="7953922" y="5423"/>
                  <a:pt x="8058068" y="0"/>
                </a:cubicBezTo>
                <a:cubicBezTo>
                  <a:pt x="8162214" y="-5423"/>
                  <a:pt x="8535735" y="55818"/>
                  <a:pt x="8745100" y="0"/>
                </a:cubicBezTo>
                <a:cubicBezTo>
                  <a:pt x="8954465" y="-55818"/>
                  <a:pt x="9321758" y="61514"/>
                  <a:pt x="9536933" y="0"/>
                </a:cubicBezTo>
                <a:cubicBezTo>
                  <a:pt x="9752108" y="-61514"/>
                  <a:pt x="10242920" y="87470"/>
                  <a:pt x="10480146" y="0"/>
                </a:cubicBezTo>
                <a:cubicBezTo>
                  <a:pt x="10545056" y="221645"/>
                  <a:pt x="10465901" y="396343"/>
                  <a:pt x="10480146" y="646353"/>
                </a:cubicBezTo>
                <a:cubicBezTo>
                  <a:pt x="10494391" y="896363"/>
                  <a:pt x="10478224" y="1007497"/>
                  <a:pt x="10480146" y="1243407"/>
                </a:cubicBezTo>
                <a:cubicBezTo>
                  <a:pt x="10482068" y="1479317"/>
                  <a:pt x="10439139" y="1480295"/>
                  <a:pt x="10480146" y="1643270"/>
                </a:cubicBezTo>
                <a:cubicBezTo>
                  <a:pt x="10521153" y="1806245"/>
                  <a:pt x="10424453" y="1978659"/>
                  <a:pt x="10480146" y="2191026"/>
                </a:cubicBezTo>
                <a:cubicBezTo>
                  <a:pt x="10535839" y="2403393"/>
                  <a:pt x="10461439" y="2567391"/>
                  <a:pt x="10480146" y="2738783"/>
                </a:cubicBezTo>
                <a:cubicBezTo>
                  <a:pt x="10498853" y="2910175"/>
                  <a:pt x="10460184" y="3006625"/>
                  <a:pt x="10480146" y="3138645"/>
                </a:cubicBezTo>
                <a:cubicBezTo>
                  <a:pt x="10500108" y="3270665"/>
                  <a:pt x="10456184" y="3480756"/>
                  <a:pt x="10480146" y="3587805"/>
                </a:cubicBezTo>
                <a:cubicBezTo>
                  <a:pt x="10504108" y="3694854"/>
                  <a:pt x="10469998" y="4071859"/>
                  <a:pt x="10480146" y="4234158"/>
                </a:cubicBezTo>
                <a:cubicBezTo>
                  <a:pt x="10490294" y="4396457"/>
                  <a:pt x="10468057" y="4685939"/>
                  <a:pt x="10480146" y="4929809"/>
                </a:cubicBezTo>
                <a:cubicBezTo>
                  <a:pt x="10195948" y="4958693"/>
                  <a:pt x="10121706" y="4884207"/>
                  <a:pt x="9897916" y="4929809"/>
                </a:cubicBezTo>
                <a:cubicBezTo>
                  <a:pt x="9674126" y="4975411"/>
                  <a:pt x="9594546" y="4923086"/>
                  <a:pt x="9315685" y="4929809"/>
                </a:cubicBezTo>
                <a:cubicBezTo>
                  <a:pt x="9036824" y="4936532"/>
                  <a:pt x="9052175" y="4894420"/>
                  <a:pt x="8838256" y="4929809"/>
                </a:cubicBezTo>
                <a:cubicBezTo>
                  <a:pt x="8624337" y="4965198"/>
                  <a:pt x="8504344" y="4912243"/>
                  <a:pt x="8360828" y="4929809"/>
                </a:cubicBezTo>
                <a:cubicBezTo>
                  <a:pt x="8217312" y="4947375"/>
                  <a:pt x="8226328" y="4914844"/>
                  <a:pt x="8093002" y="4929809"/>
                </a:cubicBezTo>
                <a:cubicBezTo>
                  <a:pt x="7959676" y="4944774"/>
                  <a:pt x="7936020" y="4917619"/>
                  <a:pt x="7825176" y="4929809"/>
                </a:cubicBezTo>
                <a:cubicBezTo>
                  <a:pt x="7714332" y="4941999"/>
                  <a:pt x="7593100" y="4917637"/>
                  <a:pt x="7452548" y="4929809"/>
                </a:cubicBezTo>
                <a:cubicBezTo>
                  <a:pt x="7311996" y="4941981"/>
                  <a:pt x="7000352" y="4889634"/>
                  <a:pt x="6870318" y="4929809"/>
                </a:cubicBezTo>
                <a:cubicBezTo>
                  <a:pt x="6740284" y="4969984"/>
                  <a:pt x="6615289" y="4899852"/>
                  <a:pt x="6392889" y="4929809"/>
                </a:cubicBezTo>
                <a:cubicBezTo>
                  <a:pt x="6170489" y="4959766"/>
                  <a:pt x="5978196" y="4902583"/>
                  <a:pt x="5705857" y="4929809"/>
                </a:cubicBezTo>
                <a:cubicBezTo>
                  <a:pt x="5433518" y="4957035"/>
                  <a:pt x="5336563" y="4884773"/>
                  <a:pt x="5018825" y="4929809"/>
                </a:cubicBezTo>
                <a:cubicBezTo>
                  <a:pt x="4701087" y="4974845"/>
                  <a:pt x="4651040" y="4898452"/>
                  <a:pt x="4436595" y="4929809"/>
                </a:cubicBezTo>
                <a:cubicBezTo>
                  <a:pt x="4222150" y="4961166"/>
                  <a:pt x="4277881" y="4901753"/>
                  <a:pt x="4168769" y="4929809"/>
                </a:cubicBezTo>
                <a:cubicBezTo>
                  <a:pt x="4059657" y="4957865"/>
                  <a:pt x="3994765" y="4928145"/>
                  <a:pt x="3900943" y="4929809"/>
                </a:cubicBezTo>
                <a:cubicBezTo>
                  <a:pt x="3807121" y="4931473"/>
                  <a:pt x="3627239" y="4911320"/>
                  <a:pt x="3528316" y="4929809"/>
                </a:cubicBezTo>
                <a:cubicBezTo>
                  <a:pt x="3429393" y="4948298"/>
                  <a:pt x="3338854" y="4898558"/>
                  <a:pt x="3260490" y="4929809"/>
                </a:cubicBezTo>
                <a:cubicBezTo>
                  <a:pt x="3182126" y="4961060"/>
                  <a:pt x="3067336" y="4886665"/>
                  <a:pt x="2887862" y="4929809"/>
                </a:cubicBezTo>
                <a:cubicBezTo>
                  <a:pt x="2708388" y="4972953"/>
                  <a:pt x="2672434" y="4912953"/>
                  <a:pt x="2515235" y="4929809"/>
                </a:cubicBezTo>
                <a:cubicBezTo>
                  <a:pt x="2358036" y="4946665"/>
                  <a:pt x="2142706" y="4911094"/>
                  <a:pt x="2037806" y="4929809"/>
                </a:cubicBezTo>
                <a:cubicBezTo>
                  <a:pt x="1932906" y="4948524"/>
                  <a:pt x="1513040" y="4850117"/>
                  <a:pt x="1245973" y="4929809"/>
                </a:cubicBezTo>
                <a:cubicBezTo>
                  <a:pt x="978906" y="5009501"/>
                  <a:pt x="873191" y="4920160"/>
                  <a:pt x="558941" y="4929809"/>
                </a:cubicBezTo>
                <a:cubicBezTo>
                  <a:pt x="244691" y="4939458"/>
                  <a:pt x="273583" y="4875132"/>
                  <a:pt x="0" y="4929809"/>
                </a:cubicBezTo>
                <a:cubicBezTo>
                  <a:pt x="-10970" y="4766414"/>
                  <a:pt x="44985" y="4463982"/>
                  <a:pt x="0" y="4283456"/>
                </a:cubicBezTo>
                <a:cubicBezTo>
                  <a:pt x="-44985" y="4102930"/>
                  <a:pt x="39766" y="4034771"/>
                  <a:pt x="0" y="3883594"/>
                </a:cubicBezTo>
                <a:cubicBezTo>
                  <a:pt x="-39766" y="3732417"/>
                  <a:pt x="12964" y="3577202"/>
                  <a:pt x="0" y="3483732"/>
                </a:cubicBezTo>
                <a:cubicBezTo>
                  <a:pt x="-12964" y="3390262"/>
                  <a:pt x="13561" y="3155024"/>
                  <a:pt x="0" y="2985273"/>
                </a:cubicBezTo>
                <a:cubicBezTo>
                  <a:pt x="-13561" y="2815522"/>
                  <a:pt x="21405" y="2778042"/>
                  <a:pt x="0" y="2585411"/>
                </a:cubicBezTo>
                <a:cubicBezTo>
                  <a:pt x="-21405" y="2392780"/>
                  <a:pt x="7859" y="2229352"/>
                  <a:pt x="0" y="1939058"/>
                </a:cubicBezTo>
                <a:cubicBezTo>
                  <a:pt x="-7859" y="1648764"/>
                  <a:pt x="66302" y="1637658"/>
                  <a:pt x="0" y="1342004"/>
                </a:cubicBezTo>
                <a:cubicBezTo>
                  <a:pt x="-66302" y="1046350"/>
                  <a:pt x="25824" y="1065882"/>
                  <a:pt x="0" y="942141"/>
                </a:cubicBezTo>
                <a:cubicBezTo>
                  <a:pt x="-25824" y="818400"/>
                  <a:pt x="19677" y="346954"/>
                  <a:pt x="0" y="0"/>
                </a:cubicBezTo>
                <a:close/>
              </a:path>
              <a:path w="10480146" h="4929809" stroke="0" extrusionOk="0">
                <a:moveTo>
                  <a:pt x="0" y="0"/>
                </a:moveTo>
                <a:cubicBezTo>
                  <a:pt x="218054" y="-25860"/>
                  <a:pt x="410830" y="35457"/>
                  <a:pt x="687032" y="0"/>
                </a:cubicBezTo>
                <a:cubicBezTo>
                  <a:pt x="963234" y="-35457"/>
                  <a:pt x="1152630" y="66909"/>
                  <a:pt x="1269262" y="0"/>
                </a:cubicBezTo>
                <a:cubicBezTo>
                  <a:pt x="1385894" y="-66909"/>
                  <a:pt x="1845605" y="26738"/>
                  <a:pt x="2061095" y="0"/>
                </a:cubicBezTo>
                <a:cubicBezTo>
                  <a:pt x="2276585" y="-26738"/>
                  <a:pt x="2588058" y="36782"/>
                  <a:pt x="2748127" y="0"/>
                </a:cubicBezTo>
                <a:cubicBezTo>
                  <a:pt x="2908196" y="-36782"/>
                  <a:pt x="3007564" y="45699"/>
                  <a:pt x="3225556" y="0"/>
                </a:cubicBezTo>
                <a:cubicBezTo>
                  <a:pt x="3443548" y="-45699"/>
                  <a:pt x="3630333" y="17273"/>
                  <a:pt x="3807786" y="0"/>
                </a:cubicBezTo>
                <a:cubicBezTo>
                  <a:pt x="3985239" y="-17273"/>
                  <a:pt x="4169534" y="25031"/>
                  <a:pt x="4494818" y="0"/>
                </a:cubicBezTo>
                <a:cubicBezTo>
                  <a:pt x="4820102" y="-25031"/>
                  <a:pt x="4776942" y="56568"/>
                  <a:pt x="4972247" y="0"/>
                </a:cubicBezTo>
                <a:cubicBezTo>
                  <a:pt x="5167552" y="-56568"/>
                  <a:pt x="5601941" y="49330"/>
                  <a:pt x="5764080" y="0"/>
                </a:cubicBezTo>
                <a:cubicBezTo>
                  <a:pt x="5926219" y="-49330"/>
                  <a:pt x="6087124" y="60249"/>
                  <a:pt x="6346311" y="0"/>
                </a:cubicBezTo>
                <a:cubicBezTo>
                  <a:pt x="6605498" y="-60249"/>
                  <a:pt x="6798827" y="51868"/>
                  <a:pt x="7033342" y="0"/>
                </a:cubicBezTo>
                <a:cubicBezTo>
                  <a:pt x="7267857" y="-51868"/>
                  <a:pt x="7249842" y="2562"/>
                  <a:pt x="7405970" y="0"/>
                </a:cubicBezTo>
                <a:cubicBezTo>
                  <a:pt x="7562098" y="-2562"/>
                  <a:pt x="7832698" y="22"/>
                  <a:pt x="8093002" y="0"/>
                </a:cubicBezTo>
                <a:cubicBezTo>
                  <a:pt x="8353306" y="-22"/>
                  <a:pt x="8452454" y="11478"/>
                  <a:pt x="8675232" y="0"/>
                </a:cubicBezTo>
                <a:cubicBezTo>
                  <a:pt x="8898010" y="-11478"/>
                  <a:pt x="8907195" y="17306"/>
                  <a:pt x="9047859" y="0"/>
                </a:cubicBezTo>
                <a:cubicBezTo>
                  <a:pt x="9188523" y="-17306"/>
                  <a:pt x="9633058" y="34812"/>
                  <a:pt x="9839693" y="0"/>
                </a:cubicBezTo>
                <a:cubicBezTo>
                  <a:pt x="10046328" y="-34812"/>
                  <a:pt x="10341049" y="16959"/>
                  <a:pt x="10480146" y="0"/>
                </a:cubicBezTo>
                <a:cubicBezTo>
                  <a:pt x="10505415" y="161348"/>
                  <a:pt x="10418215" y="328132"/>
                  <a:pt x="10480146" y="646353"/>
                </a:cubicBezTo>
                <a:cubicBezTo>
                  <a:pt x="10542077" y="964574"/>
                  <a:pt x="10464676" y="1022468"/>
                  <a:pt x="10480146" y="1292705"/>
                </a:cubicBezTo>
                <a:cubicBezTo>
                  <a:pt x="10495616" y="1562942"/>
                  <a:pt x="10458158" y="1665769"/>
                  <a:pt x="10480146" y="1889760"/>
                </a:cubicBezTo>
                <a:cubicBezTo>
                  <a:pt x="10502134" y="2113752"/>
                  <a:pt x="10468734" y="2119460"/>
                  <a:pt x="10480146" y="2289622"/>
                </a:cubicBezTo>
                <a:cubicBezTo>
                  <a:pt x="10491558" y="2459784"/>
                  <a:pt x="10416567" y="2573278"/>
                  <a:pt x="10480146" y="2837379"/>
                </a:cubicBezTo>
                <a:cubicBezTo>
                  <a:pt x="10543725" y="3101480"/>
                  <a:pt x="10432408" y="3236771"/>
                  <a:pt x="10480146" y="3385136"/>
                </a:cubicBezTo>
                <a:cubicBezTo>
                  <a:pt x="10527884" y="3533501"/>
                  <a:pt x="10453440" y="3723041"/>
                  <a:pt x="10480146" y="3834296"/>
                </a:cubicBezTo>
                <a:cubicBezTo>
                  <a:pt x="10506852" y="3945551"/>
                  <a:pt x="10431181" y="4182278"/>
                  <a:pt x="10480146" y="4332754"/>
                </a:cubicBezTo>
                <a:cubicBezTo>
                  <a:pt x="10529111" y="4483230"/>
                  <a:pt x="10457521" y="4673044"/>
                  <a:pt x="10480146" y="4929809"/>
                </a:cubicBezTo>
                <a:cubicBezTo>
                  <a:pt x="10094845" y="4990295"/>
                  <a:pt x="9895812" y="4876360"/>
                  <a:pt x="9688313" y="4929809"/>
                </a:cubicBezTo>
                <a:cubicBezTo>
                  <a:pt x="9480814" y="4983258"/>
                  <a:pt x="9329222" y="4848033"/>
                  <a:pt x="9001281" y="4929809"/>
                </a:cubicBezTo>
                <a:cubicBezTo>
                  <a:pt x="8673340" y="5011585"/>
                  <a:pt x="8668684" y="4914347"/>
                  <a:pt x="8523852" y="4929809"/>
                </a:cubicBezTo>
                <a:cubicBezTo>
                  <a:pt x="8379020" y="4945271"/>
                  <a:pt x="8024547" y="4842603"/>
                  <a:pt x="7732019" y="4929809"/>
                </a:cubicBezTo>
                <a:cubicBezTo>
                  <a:pt x="7439491" y="5017015"/>
                  <a:pt x="7524427" y="4898215"/>
                  <a:pt x="7464193" y="4929809"/>
                </a:cubicBezTo>
                <a:cubicBezTo>
                  <a:pt x="7403959" y="4961403"/>
                  <a:pt x="7030307" y="4856034"/>
                  <a:pt x="6672360" y="4929809"/>
                </a:cubicBezTo>
                <a:cubicBezTo>
                  <a:pt x="6314413" y="5003584"/>
                  <a:pt x="6531425" y="4909120"/>
                  <a:pt x="6404534" y="4929809"/>
                </a:cubicBezTo>
                <a:cubicBezTo>
                  <a:pt x="6277643" y="4950498"/>
                  <a:pt x="6140816" y="4907908"/>
                  <a:pt x="6031906" y="4929809"/>
                </a:cubicBezTo>
                <a:cubicBezTo>
                  <a:pt x="5922996" y="4951710"/>
                  <a:pt x="5568056" y="4929255"/>
                  <a:pt x="5240073" y="4929809"/>
                </a:cubicBezTo>
                <a:cubicBezTo>
                  <a:pt x="4912090" y="4930363"/>
                  <a:pt x="4735857" y="4888549"/>
                  <a:pt x="4553041" y="4929809"/>
                </a:cubicBezTo>
                <a:cubicBezTo>
                  <a:pt x="4370225" y="4971069"/>
                  <a:pt x="4119936" y="4910794"/>
                  <a:pt x="3761208" y="4929809"/>
                </a:cubicBezTo>
                <a:cubicBezTo>
                  <a:pt x="3402480" y="4948824"/>
                  <a:pt x="3491203" y="4890551"/>
                  <a:pt x="3283779" y="4929809"/>
                </a:cubicBezTo>
                <a:cubicBezTo>
                  <a:pt x="3076355" y="4969067"/>
                  <a:pt x="2996141" y="4929014"/>
                  <a:pt x="2911152" y="4929809"/>
                </a:cubicBezTo>
                <a:cubicBezTo>
                  <a:pt x="2826163" y="4930604"/>
                  <a:pt x="2444121" y="4905519"/>
                  <a:pt x="2224120" y="4929809"/>
                </a:cubicBezTo>
                <a:cubicBezTo>
                  <a:pt x="2004119" y="4954099"/>
                  <a:pt x="2017310" y="4911517"/>
                  <a:pt x="1956294" y="4929809"/>
                </a:cubicBezTo>
                <a:cubicBezTo>
                  <a:pt x="1895278" y="4948101"/>
                  <a:pt x="1661117" y="4918733"/>
                  <a:pt x="1583667" y="4929809"/>
                </a:cubicBezTo>
                <a:cubicBezTo>
                  <a:pt x="1506217" y="4940885"/>
                  <a:pt x="1444125" y="4907454"/>
                  <a:pt x="1315841" y="4929809"/>
                </a:cubicBezTo>
                <a:cubicBezTo>
                  <a:pt x="1187557" y="4952164"/>
                  <a:pt x="1001923" y="4888610"/>
                  <a:pt x="733610" y="4929809"/>
                </a:cubicBezTo>
                <a:cubicBezTo>
                  <a:pt x="465297" y="4971008"/>
                  <a:pt x="334453" y="4857506"/>
                  <a:pt x="0" y="4929809"/>
                </a:cubicBezTo>
                <a:cubicBezTo>
                  <a:pt x="-25015" y="4668028"/>
                  <a:pt x="53236" y="4546598"/>
                  <a:pt x="0" y="4283456"/>
                </a:cubicBezTo>
                <a:cubicBezTo>
                  <a:pt x="-53236" y="4020314"/>
                  <a:pt x="32443" y="3920766"/>
                  <a:pt x="0" y="3735700"/>
                </a:cubicBezTo>
                <a:cubicBezTo>
                  <a:pt x="-32443" y="3550634"/>
                  <a:pt x="30139" y="3395696"/>
                  <a:pt x="0" y="3237241"/>
                </a:cubicBezTo>
                <a:cubicBezTo>
                  <a:pt x="-30139" y="3078786"/>
                  <a:pt x="16736" y="2980412"/>
                  <a:pt x="0" y="2837379"/>
                </a:cubicBezTo>
                <a:cubicBezTo>
                  <a:pt x="-16736" y="2694346"/>
                  <a:pt x="24600" y="2551680"/>
                  <a:pt x="0" y="2388219"/>
                </a:cubicBezTo>
                <a:cubicBezTo>
                  <a:pt x="-24600" y="2224758"/>
                  <a:pt x="47050" y="2178920"/>
                  <a:pt x="0" y="1988356"/>
                </a:cubicBezTo>
                <a:cubicBezTo>
                  <a:pt x="-47050" y="1797792"/>
                  <a:pt x="3509" y="1525252"/>
                  <a:pt x="0" y="1342004"/>
                </a:cubicBezTo>
                <a:cubicBezTo>
                  <a:pt x="-3509" y="1158756"/>
                  <a:pt x="34869" y="935508"/>
                  <a:pt x="0" y="695651"/>
                </a:cubicBezTo>
                <a:cubicBezTo>
                  <a:pt x="-34869" y="455794"/>
                  <a:pt x="34834" y="240604"/>
                  <a:pt x="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sq" cmpd="thinThick">
            <a:solidFill>
              <a:schemeClr val="tx1">
                <a:lumMod val="75000"/>
                <a:lumOff val="25000"/>
                <a:alpha val="88000"/>
              </a:schemeClr>
            </a:solidFill>
            <a:prstDash val="dashDot"/>
            <a:bevel/>
            <a:extLst>
              <a:ext uri="{C807C97D-BFC1-408E-A445-0C87EB9F89A2}">
                <ask:lineSketchStyleProps xmlns="" xmlns:ask="http://schemas.microsoft.com/office/drawing/2018/sketchyshapes" sd="40390037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001676-4727-43E7-A0BF-6CA1C4B6F314}"/>
              </a:ext>
            </a:extLst>
          </p:cNvPr>
          <p:cNvSpPr txBox="1"/>
          <p:nvPr/>
        </p:nvSpPr>
        <p:spPr>
          <a:xfrm>
            <a:off x="5102446" y="1542730"/>
            <a:ext cx="622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utumn in November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DC03449-5022-488E-AA2B-E71826121F77}"/>
              </a:ext>
            </a:extLst>
          </p:cNvPr>
          <p:cNvSpPr txBox="1"/>
          <p:nvPr/>
        </p:nvSpPr>
        <p:spPr>
          <a:xfrm>
            <a:off x="1989093" y="2438256"/>
            <a:ext cx="6226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FD093801-A65C-4FBB-AE49-5DA5AE5D465D}"/>
              </a:ext>
            </a:extLst>
          </p:cNvPr>
          <p:cNvGrpSpPr/>
          <p:nvPr/>
        </p:nvGrpSpPr>
        <p:grpSpPr>
          <a:xfrm>
            <a:off x="241019" y="870528"/>
            <a:ext cx="876477" cy="867740"/>
            <a:chOff x="8182115" y="1120168"/>
            <a:chExt cx="1406829" cy="1339032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21AA0B43-04AB-4537-B44B-BE2C8658686C}"/>
                </a:ext>
              </a:extLst>
            </p:cNvPr>
            <p:cNvSpPr/>
            <p:nvPr/>
          </p:nvSpPr>
          <p:spPr>
            <a:xfrm>
              <a:off x="8182115" y="1120168"/>
              <a:ext cx="1406829" cy="1339032"/>
            </a:xfrm>
            <a:prstGeom prst="ellipse">
              <a:avLst/>
            </a:prstGeom>
            <a:solidFill>
              <a:srgbClr val="E94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51" name="Picture 14" descr="sumegari; | Anime, Aesthetic anime, Anime icons">
              <a:extLst>
                <a:ext uri="{FF2B5EF4-FFF2-40B4-BE49-F238E27FC236}">
                  <a16:creationId xmlns="" xmlns:a16="http://schemas.microsoft.com/office/drawing/2014/main" id="{26AD4813-3D51-4CDF-AD75-8CF1FCE01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580" y="1221888"/>
              <a:ext cx="1113896" cy="110206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51EF431-CC1F-4035-9BF7-F30FBA610DD6}"/>
              </a:ext>
            </a:extLst>
          </p:cNvPr>
          <p:cNvGrpSpPr/>
          <p:nvPr/>
        </p:nvGrpSpPr>
        <p:grpSpPr>
          <a:xfrm>
            <a:off x="0" y="41601"/>
            <a:ext cx="11634672" cy="419392"/>
            <a:chOff x="0" y="41601"/>
            <a:chExt cx="11634672" cy="419392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F5093443-71CF-47EE-B516-700A343BC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1601"/>
              <a:ext cx="11083931" cy="419392"/>
            </a:xfrm>
            <a:prstGeom prst="rect">
              <a:avLst/>
            </a:prstGeom>
          </p:spPr>
        </p:pic>
        <p:pic>
          <p:nvPicPr>
            <p:cNvPr id="11" name="Picture 10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D84A0CF6-A022-4DDE-B49C-429CB1A5B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2195" y="73605"/>
              <a:ext cx="495300" cy="352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60657D20-2B3A-451B-887D-B73F86E7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98087" y="49792"/>
              <a:ext cx="485775" cy="4000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A1850AD-B132-4AE2-8D37-93DECE5DF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04454" y="59317"/>
              <a:ext cx="447675" cy="381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DAEA09B4-35AD-4EA1-ADFB-0AF3ECFBA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272722" y="68842"/>
              <a:ext cx="361950" cy="361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159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135A43-AED4-49C0-817F-F6A5A914949F}"/>
              </a:ext>
            </a:extLst>
          </p:cNvPr>
          <p:cNvSpPr/>
          <p:nvPr/>
        </p:nvSpPr>
        <p:spPr>
          <a:xfrm>
            <a:off x="0" y="0"/>
            <a:ext cx="12192000" cy="5486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353A516-14DB-4CFC-A308-CC53EC845AF9}"/>
              </a:ext>
            </a:extLst>
          </p:cNvPr>
          <p:cNvCxnSpPr/>
          <p:nvPr/>
        </p:nvCxnSpPr>
        <p:spPr>
          <a:xfrm>
            <a:off x="0" y="54864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69F67F9A-3352-456F-ACCE-9EF8F47B3932}"/>
              </a:ext>
            </a:extLst>
          </p:cNvPr>
          <p:cNvSpPr/>
          <p:nvPr/>
        </p:nvSpPr>
        <p:spPr>
          <a:xfrm>
            <a:off x="151312" y="752208"/>
            <a:ext cx="11889376" cy="5953392"/>
          </a:xfrm>
          <a:prstGeom prst="roundRect">
            <a:avLst>
              <a:gd name="adj" fmla="val 2555"/>
            </a:avLst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A670FA-DC43-4688-8263-9BDC57E4F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529" y="871459"/>
            <a:ext cx="551154" cy="377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06B4BD-C2D8-4708-B203-BADCFF320C43}"/>
              </a:ext>
            </a:extLst>
          </p:cNvPr>
          <p:cNvSpPr txBox="1"/>
          <p:nvPr/>
        </p:nvSpPr>
        <p:spPr>
          <a:xfrm>
            <a:off x="1683902" y="4390788"/>
            <a:ext cx="4883304" cy="126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D4EE1B-6D56-4D8D-8A1F-E71D425F27B8}"/>
              </a:ext>
            </a:extLst>
          </p:cNvPr>
          <p:cNvSpPr/>
          <p:nvPr/>
        </p:nvSpPr>
        <p:spPr>
          <a:xfrm>
            <a:off x="1154526" y="1293534"/>
            <a:ext cx="10480146" cy="4929809"/>
          </a:xfrm>
          <a:custGeom>
            <a:avLst/>
            <a:gdLst>
              <a:gd name="connsiteX0" fmla="*/ 0 w 10480146"/>
              <a:gd name="connsiteY0" fmla="*/ 0 h 4929809"/>
              <a:gd name="connsiteX1" fmla="*/ 372627 w 10480146"/>
              <a:gd name="connsiteY1" fmla="*/ 0 h 4929809"/>
              <a:gd name="connsiteX2" fmla="*/ 745255 w 10480146"/>
              <a:gd name="connsiteY2" fmla="*/ 0 h 4929809"/>
              <a:gd name="connsiteX3" fmla="*/ 1117882 w 10480146"/>
              <a:gd name="connsiteY3" fmla="*/ 0 h 4929809"/>
              <a:gd name="connsiteX4" fmla="*/ 1490510 w 10480146"/>
              <a:gd name="connsiteY4" fmla="*/ 0 h 4929809"/>
              <a:gd name="connsiteX5" fmla="*/ 1967939 w 10480146"/>
              <a:gd name="connsiteY5" fmla="*/ 0 h 4929809"/>
              <a:gd name="connsiteX6" fmla="*/ 2654970 w 10480146"/>
              <a:gd name="connsiteY6" fmla="*/ 0 h 4929809"/>
              <a:gd name="connsiteX7" fmla="*/ 3132399 w 10480146"/>
              <a:gd name="connsiteY7" fmla="*/ 0 h 4929809"/>
              <a:gd name="connsiteX8" fmla="*/ 3924232 w 10480146"/>
              <a:gd name="connsiteY8" fmla="*/ 0 h 4929809"/>
              <a:gd name="connsiteX9" fmla="*/ 4611264 w 10480146"/>
              <a:gd name="connsiteY9" fmla="*/ 0 h 4929809"/>
              <a:gd name="connsiteX10" fmla="*/ 5088693 w 10480146"/>
              <a:gd name="connsiteY10" fmla="*/ 0 h 4929809"/>
              <a:gd name="connsiteX11" fmla="*/ 5461321 w 10480146"/>
              <a:gd name="connsiteY11" fmla="*/ 0 h 4929809"/>
              <a:gd name="connsiteX12" fmla="*/ 5833948 w 10480146"/>
              <a:gd name="connsiteY12" fmla="*/ 0 h 4929809"/>
              <a:gd name="connsiteX13" fmla="*/ 6416178 w 10480146"/>
              <a:gd name="connsiteY13" fmla="*/ 0 h 4929809"/>
              <a:gd name="connsiteX14" fmla="*/ 7208012 w 10480146"/>
              <a:gd name="connsiteY14" fmla="*/ 0 h 4929809"/>
              <a:gd name="connsiteX15" fmla="*/ 7685440 w 10480146"/>
              <a:gd name="connsiteY15" fmla="*/ 0 h 4929809"/>
              <a:gd name="connsiteX16" fmla="*/ 8058068 w 10480146"/>
              <a:gd name="connsiteY16" fmla="*/ 0 h 4929809"/>
              <a:gd name="connsiteX17" fmla="*/ 8745100 w 10480146"/>
              <a:gd name="connsiteY17" fmla="*/ 0 h 4929809"/>
              <a:gd name="connsiteX18" fmla="*/ 9536933 w 10480146"/>
              <a:gd name="connsiteY18" fmla="*/ 0 h 4929809"/>
              <a:gd name="connsiteX19" fmla="*/ 10480146 w 10480146"/>
              <a:gd name="connsiteY19" fmla="*/ 0 h 4929809"/>
              <a:gd name="connsiteX20" fmla="*/ 10480146 w 10480146"/>
              <a:gd name="connsiteY20" fmla="*/ 646353 h 4929809"/>
              <a:gd name="connsiteX21" fmla="*/ 10480146 w 10480146"/>
              <a:gd name="connsiteY21" fmla="*/ 1243407 h 4929809"/>
              <a:gd name="connsiteX22" fmla="*/ 10480146 w 10480146"/>
              <a:gd name="connsiteY22" fmla="*/ 1643270 h 4929809"/>
              <a:gd name="connsiteX23" fmla="*/ 10480146 w 10480146"/>
              <a:gd name="connsiteY23" fmla="*/ 2191026 h 4929809"/>
              <a:gd name="connsiteX24" fmla="*/ 10480146 w 10480146"/>
              <a:gd name="connsiteY24" fmla="*/ 2738783 h 4929809"/>
              <a:gd name="connsiteX25" fmla="*/ 10480146 w 10480146"/>
              <a:gd name="connsiteY25" fmla="*/ 3138645 h 4929809"/>
              <a:gd name="connsiteX26" fmla="*/ 10480146 w 10480146"/>
              <a:gd name="connsiteY26" fmla="*/ 3587805 h 4929809"/>
              <a:gd name="connsiteX27" fmla="*/ 10480146 w 10480146"/>
              <a:gd name="connsiteY27" fmla="*/ 4234158 h 4929809"/>
              <a:gd name="connsiteX28" fmla="*/ 10480146 w 10480146"/>
              <a:gd name="connsiteY28" fmla="*/ 4929809 h 4929809"/>
              <a:gd name="connsiteX29" fmla="*/ 9897916 w 10480146"/>
              <a:gd name="connsiteY29" fmla="*/ 4929809 h 4929809"/>
              <a:gd name="connsiteX30" fmla="*/ 9315685 w 10480146"/>
              <a:gd name="connsiteY30" fmla="*/ 4929809 h 4929809"/>
              <a:gd name="connsiteX31" fmla="*/ 8838256 w 10480146"/>
              <a:gd name="connsiteY31" fmla="*/ 4929809 h 4929809"/>
              <a:gd name="connsiteX32" fmla="*/ 8360828 w 10480146"/>
              <a:gd name="connsiteY32" fmla="*/ 4929809 h 4929809"/>
              <a:gd name="connsiteX33" fmla="*/ 8093002 w 10480146"/>
              <a:gd name="connsiteY33" fmla="*/ 4929809 h 4929809"/>
              <a:gd name="connsiteX34" fmla="*/ 7825176 w 10480146"/>
              <a:gd name="connsiteY34" fmla="*/ 4929809 h 4929809"/>
              <a:gd name="connsiteX35" fmla="*/ 7452548 w 10480146"/>
              <a:gd name="connsiteY35" fmla="*/ 4929809 h 4929809"/>
              <a:gd name="connsiteX36" fmla="*/ 6870318 w 10480146"/>
              <a:gd name="connsiteY36" fmla="*/ 4929809 h 4929809"/>
              <a:gd name="connsiteX37" fmla="*/ 6392889 w 10480146"/>
              <a:gd name="connsiteY37" fmla="*/ 4929809 h 4929809"/>
              <a:gd name="connsiteX38" fmla="*/ 5705857 w 10480146"/>
              <a:gd name="connsiteY38" fmla="*/ 4929809 h 4929809"/>
              <a:gd name="connsiteX39" fmla="*/ 5018825 w 10480146"/>
              <a:gd name="connsiteY39" fmla="*/ 4929809 h 4929809"/>
              <a:gd name="connsiteX40" fmla="*/ 4436595 w 10480146"/>
              <a:gd name="connsiteY40" fmla="*/ 4929809 h 4929809"/>
              <a:gd name="connsiteX41" fmla="*/ 4168769 w 10480146"/>
              <a:gd name="connsiteY41" fmla="*/ 4929809 h 4929809"/>
              <a:gd name="connsiteX42" fmla="*/ 3900943 w 10480146"/>
              <a:gd name="connsiteY42" fmla="*/ 4929809 h 4929809"/>
              <a:gd name="connsiteX43" fmla="*/ 3528316 w 10480146"/>
              <a:gd name="connsiteY43" fmla="*/ 4929809 h 4929809"/>
              <a:gd name="connsiteX44" fmla="*/ 3260490 w 10480146"/>
              <a:gd name="connsiteY44" fmla="*/ 4929809 h 4929809"/>
              <a:gd name="connsiteX45" fmla="*/ 2887862 w 10480146"/>
              <a:gd name="connsiteY45" fmla="*/ 4929809 h 4929809"/>
              <a:gd name="connsiteX46" fmla="*/ 2515235 w 10480146"/>
              <a:gd name="connsiteY46" fmla="*/ 4929809 h 4929809"/>
              <a:gd name="connsiteX47" fmla="*/ 2037806 w 10480146"/>
              <a:gd name="connsiteY47" fmla="*/ 4929809 h 4929809"/>
              <a:gd name="connsiteX48" fmla="*/ 1245973 w 10480146"/>
              <a:gd name="connsiteY48" fmla="*/ 4929809 h 4929809"/>
              <a:gd name="connsiteX49" fmla="*/ 558941 w 10480146"/>
              <a:gd name="connsiteY49" fmla="*/ 4929809 h 4929809"/>
              <a:gd name="connsiteX50" fmla="*/ 0 w 10480146"/>
              <a:gd name="connsiteY50" fmla="*/ 4929809 h 4929809"/>
              <a:gd name="connsiteX51" fmla="*/ 0 w 10480146"/>
              <a:gd name="connsiteY51" fmla="*/ 4283456 h 4929809"/>
              <a:gd name="connsiteX52" fmla="*/ 0 w 10480146"/>
              <a:gd name="connsiteY52" fmla="*/ 3883594 h 4929809"/>
              <a:gd name="connsiteX53" fmla="*/ 0 w 10480146"/>
              <a:gd name="connsiteY53" fmla="*/ 3483732 h 4929809"/>
              <a:gd name="connsiteX54" fmla="*/ 0 w 10480146"/>
              <a:gd name="connsiteY54" fmla="*/ 2985273 h 4929809"/>
              <a:gd name="connsiteX55" fmla="*/ 0 w 10480146"/>
              <a:gd name="connsiteY55" fmla="*/ 2585411 h 4929809"/>
              <a:gd name="connsiteX56" fmla="*/ 0 w 10480146"/>
              <a:gd name="connsiteY56" fmla="*/ 1939058 h 4929809"/>
              <a:gd name="connsiteX57" fmla="*/ 0 w 10480146"/>
              <a:gd name="connsiteY57" fmla="*/ 1342004 h 4929809"/>
              <a:gd name="connsiteX58" fmla="*/ 0 w 10480146"/>
              <a:gd name="connsiteY58" fmla="*/ 942141 h 4929809"/>
              <a:gd name="connsiteX59" fmla="*/ 0 w 10480146"/>
              <a:gd name="connsiteY59" fmla="*/ 0 h 492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480146" h="4929809" fill="none" extrusionOk="0">
                <a:moveTo>
                  <a:pt x="0" y="0"/>
                </a:moveTo>
                <a:cubicBezTo>
                  <a:pt x="164902" y="-31173"/>
                  <a:pt x="234068" y="38862"/>
                  <a:pt x="372627" y="0"/>
                </a:cubicBezTo>
                <a:cubicBezTo>
                  <a:pt x="511186" y="-38862"/>
                  <a:pt x="620601" y="36134"/>
                  <a:pt x="745255" y="0"/>
                </a:cubicBezTo>
                <a:cubicBezTo>
                  <a:pt x="869909" y="-36134"/>
                  <a:pt x="1033176" y="17556"/>
                  <a:pt x="1117882" y="0"/>
                </a:cubicBezTo>
                <a:cubicBezTo>
                  <a:pt x="1202588" y="-17556"/>
                  <a:pt x="1323635" y="21121"/>
                  <a:pt x="1490510" y="0"/>
                </a:cubicBezTo>
                <a:cubicBezTo>
                  <a:pt x="1657385" y="-21121"/>
                  <a:pt x="1758449" y="17008"/>
                  <a:pt x="1967939" y="0"/>
                </a:cubicBezTo>
                <a:cubicBezTo>
                  <a:pt x="2177429" y="-17008"/>
                  <a:pt x="2513213" y="32498"/>
                  <a:pt x="2654970" y="0"/>
                </a:cubicBezTo>
                <a:cubicBezTo>
                  <a:pt x="2796727" y="-32498"/>
                  <a:pt x="3036151" y="11786"/>
                  <a:pt x="3132399" y="0"/>
                </a:cubicBezTo>
                <a:cubicBezTo>
                  <a:pt x="3228647" y="-11786"/>
                  <a:pt x="3592944" y="12121"/>
                  <a:pt x="3924232" y="0"/>
                </a:cubicBezTo>
                <a:cubicBezTo>
                  <a:pt x="4255520" y="-12121"/>
                  <a:pt x="4339963" y="24281"/>
                  <a:pt x="4611264" y="0"/>
                </a:cubicBezTo>
                <a:cubicBezTo>
                  <a:pt x="4882565" y="-24281"/>
                  <a:pt x="4980559" y="13619"/>
                  <a:pt x="5088693" y="0"/>
                </a:cubicBezTo>
                <a:cubicBezTo>
                  <a:pt x="5196827" y="-13619"/>
                  <a:pt x="5348647" y="43290"/>
                  <a:pt x="5461321" y="0"/>
                </a:cubicBezTo>
                <a:cubicBezTo>
                  <a:pt x="5573995" y="-43290"/>
                  <a:pt x="5656011" y="24471"/>
                  <a:pt x="5833948" y="0"/>
                </a:cubicBezTo>
                <a:cubicBezTo>
                  <a:pt x="6011885" y="-24471"/>
                  <a:pt x="6264788" y="61526"/>
                  <a:pt x="6416178" y="0"/>
                </a:cubicBezTo>
                <a:cubicBezTo>
                  <a:pt x="6567568" y="-61526"/>
                  <a:pt x="6844253" y="41034"/>
                  <a:pt x="7208012" y="0"/>
                </a:cubicBezTo>
                <a:cubicBezTo>
                  <a:pt x="7571771" y="-41034"/>
                  <a:pt x="7547444" y="18026"/>
                  <a:pt x="7685440" y="0"/>
                </a:cubicBezTo>
                <a:cubicBezTo>
                  <a:pt x="7823436" y="-18026"/>
                  <a:pt x="7953922" y="5423"/>
                  <a:pt x="8058068" y="0"/>
                </a:cubicBezTo>
                <a:cubicBezTo>
                  <a:pt x="8162214" y="-5423"/>
                  <a:pt x="8535735" y="55818"/>
                  <a:pt x="8745100" y="0"/>
                </a:cubicBezTo>
                <a:cubicBezTo>
                  <a:pt x="8954465" y="-55818"/>
                  <a:pt x="9321758" y="61514"/>
                  <a:pt x="9536933" y="0"/>
                </a:cubicBezTo>
                <a:cubicBezTo>
                  <a:pt x="9752108" y="-61514"/>
                  <a:pt x="10242920" y="87470"/>
                  <a:pt x="10480146" y="0"/>
                </a:cubicBezTo>
                <a:cubicBezTo>
                  <a:pt x="10545056" y="221645"/>
                  <a:pt x="10465901" y="396343"/>
                  <a:pt x="10480146" y="646353"/>
                </a:cubicBezTo>
                <a:cubicBezTo>
                  <a:pt x="10494391" y="896363"/>
                  <a:pt x="10478224" y="1007497"/>
                  <a:pt x="10480146" y="1243407"/>
                </a:cubicBezTo>
                <a:cubicBezTo>
                  <a:pt x="10482068" y="1479317"/>
                  <a:pt x="10439139" y="1480295"/>
                  <a:pt x="10480146" y="1643270"/>
                </a:cubicBezTo>
                <a:cubicBezTo>
                  <a:pt x="10521153" y="1806245"/>
                  <a:pt x="10424453" y="1978659"/>
                  <a:pt x="10480146" y="2191026"/>
                </a:cubicBezTo>
                <a:cubicBezTo>
                  <a:pt x="10535839" y="2403393"/>
                  <a:pt x="10461439" y="2567391"/>
                  <a:pt x="10480146" y="2738783"/>
                </a:cubicBezTo>
                <a:cubicBezTo>
                  <a:pt x="10498853" y="2910175"/>
                  <a:pt x="10460184" y="3006625"/>
                  <a:pt x="10480146" y="3138645"/>
                </a:cubicBezTo>
                <a:cubicBezTo>
                  <a:pt x="10500108" y="3270665"/>
                  <a:pt x="10456184" y="3480756"/>
                  <a:pt x="10480146" y="3587805"/>
                </a:cubicBezTo>
                <a:cubicBezTo>
                  <a:pt x="10504108" y="3694854"/>
                  <a:pt x="10469998" y="4071859"/>
                  <a:pt x="10480146" y="4234158"/>
                </a:cubicBezTo>
                <a:cubicBezTo>
                  <a:pt x="10490294" y="4396457"/>
                  <a:pt x="10468057" y="4685939"/>
                  <a:pt x="10480146" y="4929809"/>
                </a:cubicBezTo>
                <a:cubicBezTo>
                  <a:pt x="10195948" y="4958693"/>
                  <a:pt x="10121706" y="4884207"/>
                  <a:pt x="9897916" y="4929809"/>
                </a:cubicBezTo>
                <a:cubicBezTo>
                  <a:pt x="9674126" y="4975411"/>
                  <a:pt x="9594546" y="4923086"/>
                  <a:pt x="9315685" y="4929809"/>
                </a:cubicBezTo>
                <a:cubicBezTo>
                  <a:pt x="9036824" y="4936532"/>
                  <a:pt x="9052175" y="4894420"/>
                  <a:pt x="8838256" y="4929809"/>
                </a:cubicBezTo>
                <a:cubicBezTo>
                  <a:pt x="8624337" y="4965198"/>
                  <a:pt x="8504344" y="4912243"/>
                  <a:pt x="8360828" y="4929809"/>
                </a:cubicBezTo>
                <a:cubicBezTo>
                  <a:pt x="8217312" y="4947375"/>
                  <a:pt x="8226328" y="4914844"/>
                  <a:pt x="8093002" y="4929809"/>
                </a:cubicBezTo>
                <a:cubicBezTo>
                  <a:pt x="7959676" y="4944774"/>
                  <a:pt x="7936020" y="4917619"/>
                  <a:pt x="7825176" y="4929809"/>
                </a:cubicBezTo>
                <a:cubicBezTo>
                  <a:pt x="7714332" y="4941999"/>
                  <a:pt x="7593100" y="4917637"/>
                  <a:pt x="7452548" y="4929809"/>
                </a:cubicBezTo>
                <a:cubicBezTo>
                  <a:pt x="7311996" y="4941981"/>
                  <a:pt x="7000352" y="4889634"/>
                  <a:pt x="6870318" y="4929809"/>
                </a:cubicBezTo>
                <a:cubicBezTo>
                  <a:pt x="6740284" y="4969984"/>
                  <a:pt x="6615289" y="4899852"/>
                  <a:pt x="6392889" y="4929809"/>
                </a:cubicBezTo>
                <a:cubicBezTo>
                  <a:pt x="6170489" y="4959766"/>
                  <a:pt x="5978196" y="4902583"/>
                  <a:pt x="5705857" y="4929809"/>
                </a:cubicBezTo>
                <a:cubicBezTo>
                  <a:pt x="5433518" y="4957035"/>
                  <a:pt x="5336563" y="4884773"/>
                  <a:pt x="5018825" y="4929809"/>
                </a:cubicBezTo>
                <a:cubicBezTo>
                  <a:pt x="4701087" y="4974845"/>
                  <a:pt x="4651040" y="4898452"/>
                  <a:pt x="4436595" y="4929809"/>
                </a:cubicBezTo>
                <a:cubicBezTo>
                  <a:pt x="4222150" y="4961166"/>
                  <a:pt x="4277881" y="4901753"/>
                  <a:pt x="4168769" y="4929809"/>
                </a:cubicBezTo>
                <a:cubicBezTo>
                  <a:pt x="4059657" y="4957865"/>
                  <a:pt x="3994765" y="4928145"/>
                  <a:pt x="3900943" y="4929809"/>
                </a:cubicBezTo>
                <a:cubicBezTo>
                  <a:pt x="3807121" y="4931473"/>
                  <a:pt x="3627239" y="4911320"/>
                  <a:pt x="3528316" y="4929809"/>
                </a:cubicBezTo>
                <a:cubicBezTo>
                  <a:pt x="3429393" y="4948298"/>
                  <a:pt x="3338854" y="4898558"/>
                  <a:pt x="3260490" y="4929809"/>
                </a:cubicBezTo>
                <a:cubicBezTo>
                  <a:pt x="3182126" y="4961060"/>
                  <a:pt x="3067336" y="4886665"/>
                  <a:pt x="2887862" y="4929809"/>
                </a:cubicBezTo>
                <a:cubicBezTo>
                  <a:pt x="2708388" y="4972953"/>
                  <a:pt x="2672434" y="4912953"/>
                  <a:pt x="2515235" y="4929809"/>
                </a:cubicBezTo>
                <a:cubicBezTo>
                  <a:pt x="2358036" y="4946665"/>
                  <a:pt x="2142706" y="4911094"/>
                  <a:pt x="2037806" y="4929809"/>
                </a:cubicBezTo>
                <a:cubicBezTo>
                  <a:pt x="1932906" y="4948524"/>
                  <a:pt x="1513040" y="4850117"/>
                  <a:pt x="1245973" y="4929809"/>
                </a:cubicBezTo>
                <a:cubicBezTo>
                  <a:pt x="978906" y="5009501"/>
                  <a:pt x="873191" y="4920160"/>
                  <a:pt x="558941" y="4929809"/>
                </a:cubicBezTo>
                <a:cubicBezTo>
                  <a:pt x="244691" y="4939458"/>
                  <a:pt x="273583" y="4875132"/>
                  <a:pt x="0" y="4929809"/>
                </a:cubicBezTo>
                <a:cubicBezTo>
                  <a:pt x="-10970" y="4766414"/>
                  <a:pt x="44985" y="4463982"/>
                  <a:pt x="0" y="4283456"/>
                </a:cubicBezTo>
                <a:cubicBezTo>
                  <a:pt x="-44985" y="4102930"/>
                  <a:pt x="39766" y="4034771"/>
                  <a:pt x="0" y="3883594"/>
                </a:cubicBezTo>
                <a:cubicBezTo>
                  <a:pt x="-39766" y="3732417"/>
                  <a:pt x="12964" y="3577202"/>
                  <a:pt x="0" y="3483732"/>
                </a:cubicBezTo>
                <a:cubicBezTo>
                  <a:pt x="-12964" y="3390262"/>
                  <a:pt x="13561" y="3155024"/>
                  <a:pt x="0" y="2985273"/>
                </a:cubicBezTo>
                <a:cubicBezTo>
                  <a:pt x="-13561" y="2815522"/>
                  <a:pt x="21405" y="2778042"/>
                  <a:pt x="0" y="2585411"/>
                </a:cubicBezTo>
                <a:cubicBezTo>
                  <a:pt x="-21405" y="2392780"/>
                  <a:pt x="7859" y="2229352"/>
                  <a:pt x="0" y="1939058"/>
                </a:cubicBezTo>
                <a:cubicBezTo>
                  <a:pt x="-7859" y="1648764"/>
                  <a:pt x="66302" y="1637658"/>
                  <a:pt x="0" y="1342004"/>
                </a:cubicBezTo>
                <a:cubicBezTo>
                  <a:pt x="-66302" y="1046350"/>
                  <a:pt x="25824" y="1065882"/>
                  <a:pt x="0" y="942141"/>
                </a:cubicBezTo>
                <a:cubicBezTo>
                  <a:pt x="-25824" y="818400"/>
                  <a:pt x="19677" y="346954"/>
                  <a:pt x="0" y="0"/>
                </a:cubicBezTo>
                <a:close/>
              </a:path>
              <a:path w="10480146" h="4929809" stroke="0" extrusionOk="0">
                <a:moveTo>
                  <a:pt x="0" y="0"/>
                </a:moveTo>
                <a:cubicBezTo>
                  <a:pt x="218054" y="-25860"/>
                  <a:pt x="410830" y="35457"/>
                  <a:pt x="687032" y="0"/>
                </a:cubicBezTo>
                <a:cubicBezTo>
                  <a:pt x="963234" y="-35457"/>
                  <a:pt x="1152630" y="66909"/>
                  <a:pt x="1269262" y="0"/>
                </a:cubicBezTo>
                <a:cubicBezTo>
                  <a:pt x="1385894" y="-66909"/>
                  <a:pt x="1845605" y="26738"/>
                  <a:pt x="2061095" y="0"/>
                </a:cubicBezTo>
                <a:cubicBezTo>
                  <a:pt x="2276585" y="-26738"/>
                  <a:pt x="2588058" y="36782"/>
                  <a:pt x="2748127" y="0"/>
                </a:cubicBezTo>
                <a:cubicBezTo>
                  <a:pt x="2908196" y="-36782"/>
                  <a:pt x="3007564" y="45699"/>
                  <a:pt x="3225556" y="0"/>
                </a:cubicBezTo>
                <a:cubicBezTo>
                  <a:pt x="3443548" y="-45699"/>
                  <a:pt x="3630333" y="17273"/>
                  <a:pt x="3807786" y="0"/>
                </a:cubicBezTo>
                <a:cubicBezTo>
                  <a:pt x="3985239" y="-17273"/>
                  <a:pt x="4169534" y="25031"/>
                  <a:pt x="4494818" y="0"/>
                </a:cubicBezTo>
                <a:cubicBezTo>
                  <a:pt x="4820102" y="-25031"/>
                  <a:pt x="4776942" y="56568"/>
                  <a:pt x="4972247" y="0"/>
                </a:cubicBezTo>
                <a:cubicBezTo>
                  <a:pt x="5167552" y="-56568"/>
                  <a:pt x="5601941" y="49330"/>
                  <a:pt x="5764080" y="0"/>
                </a:cubicBezTo>
                <a:cubicBezTo>
                  <a:pt x="5926219" y="-49330"/>
                  <a:pt x="6087124" y="60249"/>
                  <a:pt x="6346311" y="0"/>
                </a:cubicBezTo>
                <a:cubicBezTo>
                  <a:pt x="6605498" y="-60249"/>
                  <a:pt x="6798827" y="51868"/>
                  <a:pt x="7033342" y="0"/>
                </a:cubicBezTo>
                <a:cubicBezTo>
                  <a:pt x="7267857" y="-51868"/>
                  <a:pt x="7249842" y="2562"/>
                  <a:pt x="7405970" y="0"/>
                </a:cubicBezTo>
                <a:cubicBezTo>
                  <a:pt x="7562098" y="-2562"/>
                  <a:pt x="7832698" y="22"/>
                  <a:pt x="8093002" y="0"/>
                </a:cubicBezTo>
                <a:cubicBezTo>
                  <a:pt x="8353306" y="-22"/>
                  <a:pt x="8452454" y="11478"/>
                  <a:pt x="8675232" y="0"/>
                </a:cubicBezTo>
                <a:cubicBezTo>
                  <a:pt x="8898010" y="-11478"/>
                  <a:pt x="8907195" y="17306"/>
                  <a:pt x="9047859" y="0"/>
                </a:cubicBezTo>
                <a:cubicBezTo>
                  <a:pt x="9188523" y="-17306"/>
                  <a:pt x="9633058" y="34812"/>
                  <a:pt x="9839693" y="0"/>
                </a:cubicBezTo>
                <a:cubicBezTo>
                  <a:pt x="10046328" y="-34812"/>
                  <a:pt x="10341049" y="16959"/>
                  <a:pt x="10480146" y="0"/>
                </a:cubicBezTo>
                <a:cubicBezTo>
                  <a:pt x="10505415" y="161348"/>
                  <a:pt x="10418215" y="328132"/>
                  <a:pt x="10480146" y="646353"/>
                </a:cubicBezTo>
                <a:cubicBezTo>
                  <a:pt x="10542077" y="964574"/>
                  <a:pt x="10464676" y="1022468"/>
                  <a:pt x="10480146" y="1292705"/>
                </a:cubicBezTo>
                <a:cubicBezTo>
                  <a:pt x="10495616" y="1562942"/>
                  <a:pt x="10458158" y="1665769"/>
                  <a:pt x="10480146" y="1889760"/>
                </a:cubicBezTo>
                <a:cubicBezTo>
                  <a:pt x="10502134" y="2113752"/>
                  <a:pt x="10468734" y="2119460"/>
                  <a:pt x="10480146" y="2289622"/>
                </a:cubicBezTo>
                <a:cubicBezTo>
                  <a:pt x="10491558" y="2459784"/>
                  <a:pt x="10416567" y="2573278"/>
                  <a:pt x="10480146" y="2837379"/>
                </a:cubicBezTo>
                <a:cubicBezTo>
                  <a:pt x="10543725" y="3101480"/>
                  <a:pt x="10432408" y="3236771"/>
                  <a:pt x="10480146" y="3385136"/>
                </a:cubicBezTo>
                <a:cubicBezTo>
                  <a:pt x="10527884" y="3533501"/>
                  <a:pt x="10453440" y="3723041"/>
                  <a:pt x="10480146" y="3834296"/>
                </a:cubicBezTo>
                <a:cubicBezTo>
                  <a:pt x="10506852" y="3945551"/>
                  <a:pt x="10431181" y="4182278"/>
                  <a:pt x="10480146" y="4332754"/>
                </a:cubicBezTo>
                <a:cubicBezTo>
                  <a:pt x="10529111" y="4483230"/>
                  <a:pt x="10457521" y="4673044"/>
                  <a:pt x="10480146" y="4929809"/>
                </a:cubicBezTo>
                <a:cubicBezTo>
                  <a:pt x="10094845" y="4990295"/>
                  <a:pt x="9895812" y="4876360"/>
                  <a:pt x="9688313" y="4929809"/>
                </a:cubicBezTo>
                <a:cubicBezTo>
                  <a:pt x="9480814" y="4983258"/>
                  <a:pt x="9329222" y="4848033"/>
                  <a:pt x="9001281" y="4929809"/>
                </a:cubicBezTo>
                <a:cubicBezTo>
                  <a:pt x="8673340" y="5011585"/>
                  <a:pt x="8668684" y="4914347"/>
                  <a:pt x="8523852" y="4929809"/>
                </a:cubicBezTo>
                <a:cubicBezTo>
                  <a:pt x="8379020" y="4945271"/>
                  <a:pt x="8024547" y="4842603"/>
                  <a:pt x="7732019" y="4929809"/>
                </a:cubicBezTo>
                <a:cubicBezTo>
                  <a:pt x="7439491" y="5017015"/>
                  <a:pt x="7524427" y="4898215"/>
                  <a:pt x="7464193" y="4929809"/>
                </a:cubicBezTo>
                <a:cubicBezTo>
                  <a:pt x="7403959" y="4961403"/>
                  <a:pt x="7030307" y="4856034"/>
                  <a:pt x="6672360" y="4929809"/>
                </a:cubicBezTo>
                <a:cubicBezTo>
                  <a:pt x="6314413" y="5003584"/>
                  <a:pt x="6531425" y="4909120"/>
                  <a:pt x="6404534" y="4929809"/>
                </a:cubicBezTo>
                <a:cubicBezTo>
                  <a:pt x="6277643" y="4950498"/>
                  <a:pt x="6140816" y="4907908"/>
                  <a:pt x="6031906" y="4929809"/>
                </a:cubicBezTo>
                <a:cubicBezTo>
                  <a:pt x="5922996" y="4951710"/>
                  <a:pt x="5568056" y="4929255"/>
                  <a:pt x="5240073" y="4929809"/>
                </a:cubicBezTo>
                <a:cubicBezTo>
                  <a:pt x="4912090" y="4930363"/>
                  <a:pt x="4735857" y="4888549"/>
                  <a:pt x="4553041" y="4929809"/>
                </a:cubicBezTo>
                <a:cubicBezTo>
                  <a:pt x="4370225" y="4971069"/>
                  <a:pt x="4119936" y="4910794"/>
                  <a:pt x="3761208" y="4929809"/>
                </a:cubicBezTo>
                <a:cubicBezTo>
                  <a:pt x="3402480" y="4948824"/>
                  <a:pt x="3491203" y="4890551"/>
                  <a:pt x="3283779" y="4929809"/>
                </a:cubicBezTo>
                <a:cubicBezTo>
                  <a:pt x="3076355" y="4969067"/>
                  <a:pt x="2996141" y="4929014"/>
                  <a:pt x="2911152" y="4929809"/>
                </a:cubicBezTo>
                <a:cubicBezTo>
                  <a:pt x="2826163" y="4930604"/>
                  <a:pt x="2444121" y="4905519"/>
                  <a:pt x="2224120" y="4929809"/>
                </a:cubicBezTo>
                <a:cubicBezTo>
                  <a:pt x="2004119" y="4954099"/>
                  <a:pt x="2017310" y="4911517"/>
                  <a:pt x="1956294" y="4929809"/>
                </a:cubicBezTo>
                <a:cubicBezTo>
                  <a:pt x="1895278" y="4948101"/>
                  <a:pt x="1661117" y="4918733"/>
                  <a:pt x="1583667" y="4929809"/>
                </a:cubicBezTo>
                <a:cubicBezTo>
                  <a:pt x="1506217" y="4940885"/>
                  <a:pt x="1444125" y="4907454"/>
                  <a:pt x="1315841" y="4929809"/>
                </a:cubicBezTo>
                <a:cubicBezTo>
                  <a:pt x="1187557" y="4952164"/>
                  <a:pt x="1001923" y="4888610"/>
                  <a:pt x="733610" y="4929809"/>
                </a:cubicBezTo>
                <a:cubicBezTo>
                  <a:pt x="465297" y="4971008"/>
                  <a:pt x="334453" y="4857506"/>
                  <a:pt x="0" y="4929809"/>
                </a:cubicBezTo>
                <a:cubicBezTo>
                  <a:pt x="-25015" y="4668028"/>
                  <a:pt x="53236" y="4546598"/>
                  <a:pt x="0" y="4283456"/>
                </a:cubicBezTo>
                <a:cubicBezTo>
                  <a:pt x="-53236" y="4020314"/>
                  <a:pt x="32443" y="3920766"/>
                  <a:pt x="0" y="3735700"/>
                </a:cubicBezTo>
                <a:cubicBezTo>
                  <a:pt x="-32443" y="3550634"/>
                  <a:pt x="30139" y="3395696"/>
                  <a:pt x="0" y="3237241"/>
                </a:cubicBezTo>
                <a:cubicBezTo>
                  <a:pt x="-30139" y="3078786"/>
                  <a:pt x="16736" y="2980412"/>
                  <a:pt x="0" y="2837379"/>
                </a:cubicBezTo>
                <a:cubicBezTo>
                  <a:pt x="-16736" y="2694346"/>
                  <a:pt x="24600" y="2551680"/>
                  <a:pt x="0" y="2388219"/>
                </a:cubicBezTo>
                <a:cubicBezTo>
                  <a:pt x="-24600" y="2224758"/>
                  <a:pt x="47050" y="2178920"/>
                  <a:pt x="0" y="1988356"/>
                </a:cubicBezTo>
                <a:cubicBezTo>
                  <a:pt x="-47050" y="1797792"/>
                  <a:pt x="3509" y="1525252"/>
                  <a:pt x="0" y="1342004"/>
                </a:cubicBezTo>
                <a:cubicBezTo>
                  <a:pt x="-3509" y="1158756"/>
                  <a:pt x="34869" y="935508"/>
                  <a:pt x="0" y="695651"/>
                </a:cubicBezTo>
                <a:cubicBezTo>
                  <a:pt x="-34869" y="455794"/>
                  <a:pt x="34834" y="240604"/>
                  <a:pt x="0" y="0"/>
                </a:cubicBezTo>
                <a:close/>
              </a:path>
            </a:pathLst>
          </a:custGeom>
          <a:solidFill>
            <a:srgbClr val="D9BDE3"/>
          </a:solidFill>
          <a:ln w="19050" cap="sq" cmpd="thinThick">
            <a:solidFill>
              <a:schemeClr val="tx1">
                <a:lumMod val="75000"/>
                <a:lumOff val="25000"/>
                <a:alpha val="88000"/>
              </a:schemeClr>
            </a:solidFill>
            <a:prstDash val="dashDot"/>
            <a:bevel/>
            <a:extLst>
              <a:ext uri="{C807C97D-BFC1-408E-A445-0C87EB9F89A2}">
                <ask:lineSketchStyleProps xmlns="" xmlns:ask="http://schemas.microsoft.com/office/drawing/2018/sketchyshapes" sd="40390037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001676-4727-43E7-A0BF-6CA1C4B6F314}"/>
              </a:ext>
            </a:extLst>
          </p:cNvPr>
          <p:cNvSpPr txBox="1"/>
          <p:nvPr/>
        </p:nvSpPr>
        <p:spPr>
          <a:xfrm>
            <a:off x="4725423" y="1515685"/>
            <a:ext cx="6226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b="1" dirty="0">
                <a:ln w="3175">
                  <a:solidFill>
                    <a:srgbClr val="FCDCA9"/>
                  </a:solidFill>
                </a:ln>
                <a:solidFill>
                  <a:srgbClr val="EBBAB5"/>
                </a:solidFill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linda Weddings" pitchFamily="50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DC03449-5022-488E-AA2B-E71826121F77}"/>
              </a:ext>
            </a:extLst>
          </p:cNvPr>
          <p:cNvSpPr txBox="1"/>
          <p:nvPr/>
        </p:nvSpPr>
        <p:spPr>
          <a:xfrm>
            <a:off x="1989093" y="2550249"/>
            <a:ext cx="6226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51EF431-CC1F-4035-9BF7-F30FBA610DD6}"/>
              </a:ext>
            </a:extLst>
          </p:cNvPr>
          <p:cNvGrpSpPr/>
          <p:nvPr/>
        </p:nvGrpSpPr>
        <p:grpSpPr>
          <a:xfrm>
            <a:off x="0" y="41601"/>
            <a:ext cx="11634672" cy="419392"/>
            <a:chOff x="0" y="41601"/>
            <a:chExt cx="11634672" cy="419392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F5093443-71CF-47EE-B516-700A343BC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1601"/>
              <a:ext cx="11083931" cy="419392"/>
            </a:xfrm>
            <a:prstGeom prst="rect">
              <a:avLst/>
            </a:prstGeom>
          </p:spPr>
        </p:pic>
        <p:pic>
          <p:nvPicPr>
            <p:cNvPr id="11" name="Picture 10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D84A0CF6-A022-4DDE-B49C-429CB1A5B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2195" y="73605"/>
              <a:ext cx="495300" cy="352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60657D20-2B3A-451B-887D-B73F86E7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8087" y="49792"/>
              <a:ext cx="485775" cy="4000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A1850AD-B132-4AE2-8D37-93DECE5DF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04454" y="59317"/>
              <a:ext cx="447675" cy="381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DAEA09B4-35AD-4EA1-ADFB-0AF3ECFBA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72722" y="68842"/>
              <a:ext cx="361950" cy="3619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9152386-2157-4375-9AEA-FF818F047446}"/>
              </a:ext>
            </a:extLst>
          </p:cNvPr>
          <p:cNvGrpSpPr/>
          <p:nvPr/>
        </p:nvGrpSpPr>
        <p:grpSpPr>
          <a:xfrm>
            <a:off x="201791" y="834108"/>
            <a:ext cx="902256" cy="873832"/>
            <a:chOff x="4244152" y="1122355"/>
            <a:chExt cx="1396976" cy="1373003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F3D3F7B-002B-4E95-9469-9F1481A621A5}"/>
                </a:ext>
              </a:extLst>
            </p:cNvPr>
            <p:cNvSpPr/>
            <p:nvPr/>
          </p:nvSpPr>
          <p:spPr>
            <a:xfrm rot="5658396">
              <a:off x="4256138" y="1110369"/>
              <a:ext cx="1373003" cy="1396976"/>
            </a:xfrm>
            <a:prstGeom prst="ellipse">
              <a:avLst/>
            </a:prstGeom>
            <a:gradFill flip="none" rotWithShape="1">
              <a:gsLst>
                <a:gs pos="82000">
                  <a:srgbClr val="F68D56"/>
                </a:gs>
                <a:gs pos="67000">
                  <a:srgbClr val="C11F89"/>
                </a:gs>
                <a:gs pos="37000">
                  <a:srgbClr val="F67424"/>
                </a:gs>
                <a:gs pos="2000">
                  <a:srgbClr val="D92575"/>
                </a:gs>
                <a:gs pos="69000">
                  <a:srgbClr val="DE2E59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22" name="Picture 10" descr="Pin on 170">
              <a:extLst>
                <a:ext uri="{FF2B5EF4-FFF2-40B4-BE49-F238E27FC236}">
                  <a16:creationId xmlns="" xmlns:a16="http://schemas.microsoft.com/office/drawing/2014/main" id="{C5A714C8-29BE-436A-BF85-924722D3A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937" y="1236913"/>
              <a:ext cx="1201405" cy="116504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  <a:extLst/>
          </p:spPr>
        </p:pic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0CFF7B2-D3E3-4FD2-AB47-FB672E844E7A}"/>
              </a:ext>
            </a:extLst>
          </p:cNvPr>
          <p:cNvSpPr txBox="1"/>
          <p:nvPr/>
        </p:nvSpPr>
        <p:spPr>
          <a:xfrm>
            <a:off x="1230275" y="876891"/>
            <a:ext cx="24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latin typeface="Rockford Sans Light" panose="00000400000000000000" pitchFamily="50" charset="0"/>
              </a:rPr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1764600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C7C639F7-969D-4ED7-A292-B31826ADFB93}"/>
              </a:ext>
            </a:extLst>
          </p:cNvPr>
          <p:cNvGrpSpPr/>
          <p:nvPr/>
        </p:nvGrpSpPr>
        <p:grpSpPr>
          <a:xfrm>
            <a:off x="387458" y="185979"/>
            <a:ext cx="4510007" cy="6158549"/>
            <a:chOff x="387458" y="185979"/>
            <a:chExt cx="4510007" cy="615854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9CC71818-F337-482C-A182-E1EA6671476C}"/>
                </a:ext>
              </a:extLst>
            </p:cNvPr>
            <p:cNvSpPr/>
            <p:nvPr/>
          </p:nvSpPr>
          <p:spPr>
            <a:xfrm>
              <a:off x="387458" y="185979"/>
              <a:ext cx="4510007" cy="615854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E228DAA6-9522-4557-96CE-AF2A64D73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1293" y="344996"/>
              <a:ext cx="657426" cy="52879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D47E04E-2747-4A08-87D3-4FF04E716ED0}"/>
                </a:ext>
              </a:extLst>
            </p:cNvPr>
            <p:cNvSpPr txBox="1"/>
            <p:nvPr/>
          </p:nvSpPr>
          <p:spPr>
            <a:xfrm>
              <a:off x="1190764" y="526784"/>
              <a:ext cx="2474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>
                  <a:latin typeface="Rockford Sans Light" panose="00000400000000000000" pitchFamily="50" charset="0"/>
                </a:rPr>
                <a:t>Your name</a:t>
              </a:r>
            </a:p>
          </p:txBody>
        </p:sp>
        <p:sp>
          <p:nvSpPr>
            <p:cNvPr id="27" name="Flowchart: Merge 26">
              <a:extLst>
                <a:ext uri="{FF2B5EF4-FFF2-40B4-BE49-F238E27FC236}">
                  <a16:creationId xmlns="" xmlns:a16="http://schemas.microsoft.com/office/drawing/2014/main" id="{A7F4E144-1D0C-4015-89C6-AA1EF0FB5415}"/>
                </a:ext>
              </a:extLst>
            </p:cNvPr>
            <p:cNvSpPr/>
            <p:nvPr/>
          </p:nvSpPr>
          <p:spPr>
            <a:xfrm>
              <a:off x="2523205" y="455108"/>
              <a:ext cx="535886" cy="347011"/>
            </a:xfrm>
            <a:prstGeom prst="flowChartMerg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3DF03FCF-91FC-4DC3-A31A-FCF43BCF8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9927" y="281501"/>
              <a:ext cx="744536" cy="35242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35DC741-EEF0-490C-B370-B0B4E08896B4}"/>
              </a:ext>
            </a:extLst>
          </p:cNvPr>
          <p:cNvSpPr/>
          <p:nvPr/>
        </p:nvSpPr>
        <p:spPr>
          <a:xfrm>
            <a:off x="387458" y="185980"/>
            <a:ext cx="4491261" cy="1092631"/>
          </a:xfrm>
          <a:prstGeom prst="rect">
            <a:avLst/>
          </a:prstGeom>
          <a:noFill/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FED28E-F226-44F4-A71E-87F76895BCF4}"/>
              </a:ext>
            </a:extLst>
          </p:cNvPr>
          <p:cNvSpPr/>
          <p:nvPr/>
        </p:nvSpPr>
        <p:spPr>
          <a:xfrm>
            <a:off x="396830" y="1278611"/>
            <a:ext cx="4491261" cy="648663"/>
          </a:xfrm>
          <a:prstGeom prst="rect">
            <a:avLst/>
          </a:prstGeom>
          <a:solidFill>
            <a:srgbClr val="FFFFFF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CCD9C27-9223-4F69-A88D-6897EE6DAA34}"/>
              </a:ext>
            </a:extLst>
          </p:cNvPr>
          <p:cNvCxnSpPr>
            <a:cxnSpLocks/>
          </p:cNvCxnSpPr>
          <p:nvPr/>
        </p:nvCxnSpPr>
        <p:spPr>
          <a:xfrm>
            <a:off x="548640" y="1913206"/>
            <a:ext cx="106914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61990CF-E399-4BB7-8D52-312D424A7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02" y="1437627"/>
            <a:ext cx="4192172" cy="398146"/>
          </a:xfrm>
          <a:prstGeom prst="rect">
            <a:avLst/>
          </a:prstGeom>
        </p:spPr>
      </p:pic>
      <p:pic>
        <p:nvPicPr>
          <p:cNvPr id="15" name="Picture 6" descr="Kakegurui – Compulsive Gambler: Japanese anime about a very singular school  | South China Morning Post">
            <a:extLst>
              <a:ext uri="{FF2B5EF4-FFF2-40B4-BE49-F238E27FC236}">
                <a16:creationId xmlns="" xmlns:a16="http://schemas.microsoft.com/office/drawing/2014/main" id="{56C60648-9483-49BE-A887-F7FBC23F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6" y="2086290"/>
            <a:ext cx="982309" cy="936536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55085F2-961D-434D-9320-65B488DDD1B1}"/>
              </a:ext>
            </a:extLst>
          </p:cNvPr>
          <p:cNvSpPr/>
          <p:nvPr/>
        </p:nvSpPr>
        <p:spPr>
          <a:xfrm>
            <a:off x="396829" y="3348282"/>
            <a:ext cx="4264183" cy="118561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D171D1F-8F9B-4FB8-993D-A9FAFBEDE6E0}"/>
              </a:ext>
            </a:extLst>
          </p:cNvPr>
          <p:cNvSpPr txBox="1"/>
          <p:nvPr/>
        </p:nvSpPr>
        <p:spPr>
          <a:xfrm>
            <a:off x="1617785" y="2186576"/>
            <a:ext cx="24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latin typeface="Rockford Sans Light" panose="00000400000000000000" pitchFamily="50" charset="0"/>
              </a:rPr>
              <a:t>Your name</a:t>
            </a:r>
          </a:p>
        </p:txBody>
      </p:sp>
      <p:pic>
        <p:nvPicPr>
          <p:cNvPr id="17" name="Picture 12" descr="Pin by Jaq Camilo on icons アイ | Anime, Yandere anime, Manga anime">
            <a:extLst>
              <a:ext uri="{FF2B5EF4-FFF2-40B4-BE49-F238E27FC236}">
                <a16:creationId xmlns="" xmlns:a16="http://schemas.microsoft.com/office/drawing/2014/main" id="{8F3A9AEA-E48C-4EBB-BDC6-576D077C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349312"/>
            <a:ext cx="982309" cy="971725"/>
          </a:xfrm>
          <a:prstGeom prst="ellips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D1F3910-34A5-4C0F-8069-41BAA28C42A0}"/>
              </a:ext>
            </a:extLst>
          </p:cNvPr>
          <p:cNvSpPr txBox="1"/>
          <p:nvPr/>
        </p:nvSpPr>
        <p:spPr>
          <a:xfrm>
            <a:off x="1546735" y="3360751"/>
            <a:ext cx="24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latin typeface="Rockford Sans Light" panose="00000400000000000000" pitchFamily="50" charset="0"/>
              </a:rPr>
              <a:t>Your name</a:t>
            </a:r>
          </a:p>
        </p:txBody>
      </p:sp>
      <p:pic>
        <p:nvPicPr>
          <p:cNvPr id="19" name="Picture 16" descr="Pin on Midari">
            <a:extLst>
              <a:ext uri="{FF2B5EF4-FFF2-40B4-BE49-F238E27FC236}">
                <a16:creationId xmlns="" xmlns:a16="http://schemas.microsoft.com/office/drawing/2014/main" id="{A1D7A68D-2E14-46C6-BADF-48E62CEC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5" y="4771349"/>
            <a:ext cx="982309" cy="971726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BCD134-9FCA-4D79-B5B5-9EECBFC5A34A}"/>
              </a:ext>
            </a:extLst>
          </p:cNvPr>
          <p:cNvSpPr txBox="1"/>
          <p:nvPr/>
        </p:nvSpPr>
        <p:spPr>
          <a:xfrm>
            <a:off x="1692129" y="4667973"/>
            <a:ext cx="24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latin typeface="Rockford Sans Light" panose="00000400000000000000" pitchFamily="50" charset="0"/>
              </a:rPr>
              <a:t>Your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7F67F42-362B-4105-9082-B14A492799E0}"/>
              </a:ext>
            </a:extLst>
          </p:cNvPr>
          <p:cNvSpPr txBox="1"/>
          <p:nvPr/>
        </p:nvSpPr>
        <p:spPr>
          <a:xfrm>
            <a:off x="1837797" y="2512033"/>
            <a:ext cx="622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C1C993A-5473-4AA1-B062-DAA8FA1CBB8E}"/>
              </a:ext>
            </a:extLst>
          </p:cNvPr>
          <p:cNvSpPr txBox="1"/>
          <p:nvPr/>
        </p:nvSpPr>
        <p:spPr>
          <a:xfrm>
            <a:off x="1837797" y="3677134"/>
            <a:ext cx="622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A9AEEBC-782B-4795-82FF-7E0A744321CB}"/>
              </a:ext>
            </a:extLst>
          </p:cNvPr>
          <p:cNvSpPr txBox="1"/>
          <p:nvPr/>
        </p:nvSpPr>
        <p:spPr>
          <a:xfrm>
            <a:off x="1837797" y="5057157"/>
            <a:ext cx="622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ea typeface="Please write me a song" panose="02000603000000000000" pitchFamily="2" charset="0"/>
              </a:rPr>
              <a:t>Add text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AD61F6B-2306-45E1-BB7D-0BF9DFAC7D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" t="267" r="-12852" b="15782"/>
          <a:stretch/>
        </p:blipFill>
        <p:spPr>
          <a:xfrm>
            <a:off x="4610039" y="1927274"/>
            <a:ext cx="303212" cy="4403186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1B67408-543F-41DF-8DDF-63920B1073DF}"/>
              </a:ext>
            </a:extLst>
          </p:cNvPr>
          <p:cNvSpPr/>
          <p:nvPr/>
        </p:nvSpPr>
        <p:spPr>
          <a:xfrm>
            <a:off x="5016210" y="100293"/>
            <a:ext cx="6967243" cy="934423"/>
          </a:xfrm>
          <a:prstGeom prst="rect">
            <a:avLst/>
          </a:prstGeom>
          <a:solidFill>
            <a:srgbClr val="FFFFFF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1" name="Picture 12" descr="Pin by Jaq Camilo on icons アイ | Anime, Yandere anime, Manga anime">
            <a:extLst>
              <a:ext uri="{FF2B5EF4-FFF2-40B4-BE49-F238E27FC236}">
                <a16:creationId xmlns="" xmlns:a16="http://schemas.microsoft.com/office/drawing/2014/main" id="{0DC36312-1CE5-4813-B1C6-9797FC454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41" y="195544"/>
            <a:ext cx="684562" cy="677186"/>
          </a:xfrm>
          <a:prstGeom prst="ellips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6AAFC9C-ACA9-4A42-AB79-B93EB87ADAAA}"/>
              </a:ext>
            </a:extLst>
          </p:cNvPr>
          <p:cNvSpPr txBox="1"/>
          <p:nvPr/>
        </p:nvSpPr>
        <p:spPr>
          <a:xfrm>
            <a:off x="5894295" y="382838"/>
            <a:ext cx="24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latin typeface="Rockford Sans Light" panose="00000400000000000000" pitchFamily="50" charset="0"/>
              </a:rPr>
              <a:t>Your name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B045C86-EB05-4BF2-8D23-70606809082D}"/>
              </a:ext>
            </a:extLst>
          </p:cNvPr>
          <p:cNvSpPr/>
          <p:nvPr/>
        </p:nvSpPr>
        <p:spPr>
          <a:xfrm>
            <a:off x="5031733" y="967981"/>
            <a:ext cx="6967243" cy="5789726"/>
          </a:xfrm>
          <a:prstGeom prst="rect">
            <a:avLst/>
          </a:prstGeom>
          <a:solidFill>
            <a:srgbClr val="FFFFFF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2B7B378-80BD-4C9A-9217-8BD25CE25DC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409" r="17016" b="19719"/>
          <a:stretch/>
        </p:blipFill>
        <p:spPr>
          <a:xfrm>
            <a:off x="11336084" y="195544"/>
            <a:ext cx="518985" cy="593019"/>
          </a:xfrm>
          <a:prstGeom prst="rect">
            <a:avLst/>
          </a:prstGeom>
        </p:spPr>
      </p:pic>
      <p:pic>
        <p:nvPicPr>
          <p:cNvPr id="39" name="Picture 12" descr="Pin by Jaq Camilo on icons アイ | Anime, Yandere anime, Manga anime">
            <a:extLst>
              <a:ext uri="{FF2B5EF4-FFF2-40B4-BE49-F238E27FC236}">
                <a16:creationId xmlns="" xmlns:a16="http://schemas.microsoft.com/office/drawing/2014/main" id="{36366102-3EBF-408D-BF58-936C7F45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95" y="1989938"/>
            <a:ext cx="684562" cy="677186"/>
          </a:xfrm>
          <a:prstGeom prst="ellipse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D09C7168-3943-492C-83FB-90553E02E597}"/>
              </a:ext>
            </a:extLst>
          </p:cNvPr>
          <p:cNvSpPr/>
          <p:nvPr/>
        </p:nvSpPr>
        <p:spPr>
          <a:xfrm>
            <a:off x="5955903" y="1294008"/>
            <a:ext cx="5899166" cy="213499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1286CE3-296C-4E89-A389-0AC2190D9C48}"/>
              </a:ext>
            </a:extLst>
          </p:cNvPr>
          <p:cNvSpPr txBox="1"/>
          <p:nvPr/>
        </p:nvSpPr>
        <p:spPr>
          <a:xfrm>
            <a:off x="6574176" y="1548075"/>
            <a:ext cx="622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CD379E69-3739-48D7-8BF8-D1D487D78F1A}"/>
              </a:ext>
            </a:extLst>
          </p:cNvPr>
          <p:cNvSpPr/>
          <p:nvPr/>
        </p:nvSpPr>
        <p:spPr>
          <a:xfrm>
            <a:off x="5431247" y="3566517"/>
            <a:ext cx="6519019" cy="2513601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672B47D-B4C2-416A-BF88-E495627AFB30}"/>
              </a:ext>
            </a:extLst>
          </p:cNvPr>
          <p:cNvSpPr txBox="1"/>
          <p:nvPr/>
        </p:nvSpPr>
        <p:spPr>
          <a:xfrm>
            <a:off x="6173223" y="4001663"/>
            <a:ext cx="622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ea typeface="Please write me a song" panose="02000603000000000000" pitchFamily="2" charset="0"/>
              </a:rPr>
              <a:t>Add text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AC0E9DB-6109-4604-A2AC-3205C5B01397}"/>
              </a:ext>
            </a:extLst>
          </p:cNvPr>
          <p:cNvGrpSpPr/>
          <p:nvPr/>
        </p:nvGrpSpPr>
        <p:grpSpPr>
          <a:xfrm>
            <a:off x="5271341" y="6161861"/>
            <a:ext cx="6519018" cy="464769"/>
            <a:chOff x="5271341" y="6161861"/>
            <a:chExt cx="6519018" cy="46476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9ECF93FA-B1F5-4A55-A93D-E1A52C427005}"/>
                </a:ext>
              </a:extLst>
            </p:cNvPr>
            <p:cNvSpPr/>
            <p:nvPr/>
          </p:nvSpPr>
          <p:spPr>
            <a:xfrm>
              <a:off x="5271341" y="6161861"/>
              <a:ext cx="6519018" cy="46476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2B32CAD9-A9D7-4AD5-A024-0EBC5E115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56145" y="6225060"/>
              <a:ext cx="438150" cy="36334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97B5703B-B222-4975-96A6-CE3E16AC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50063" y="6202268"/>
              <a:ext cx="844568" cy="37536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791D5145-E871-43C6-8563-305CD6F6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42979" y="6225061"/>
              <a:ext cx="1006879" cy="345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477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7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/>
      <p:bldP spid="18" grpId="0"/>
      <p:bldP spid="20" grpId="0"/>
      <p:bldP spid="21" grpId="0"/>
      <p:bldP spid="22" grpId="0"/>
      <p:bldP spid="23" grpId="0"/>
      <p:bldP spid="41" grpId="0" animBg="1"/>
      <p:bldP spid="33" grpId="0"/>
      <p:bldP spid="43" grpId="0" animBg="1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C7C639F7-969D-4ED7-A292-B31826ADFB93}"/>
              </a:ext>
            </a:extLst>
          </p:cNvPr>
          <p:cNvGrpSpPr/>
          <p:nvPr/>
        </p:nvGrpSpPr>
        <p:grpSpPr>
          <a:xfrm>
            <a:off x="387458" y="185979"/>
            <a:ext cx="4510007" cy="6158549"/>
            <a:chOff x="387458" y="185979"/>
            <a:chExt cx="4510007" cy="615854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9CC71818-F337-482C-A182-E1EA6671476C}"/>
                </a:ext>
              </a:extLst>
            </p:cNvPr>
            <p:cNvSpPr/>
            <p:nvPr/>
          </p:nvSpPr>
          <p:spPr>
            <a:xfrm>
              <a:off x="387458" y="185979"/>
              <a:ext cx="4510007" cy="615854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E228DAA6-9522-4557-96CE-AF2A64D73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1293" y="344996"/>
              <a:ext cx="657426" cy="52879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D47E04E-2747-4A08-87D3-4FF04E716ED0}"/>
                </a:ext>
              </a:extLst>
            </p:cNvPr>
            <p:cNvSpPr txBox="1"/>
            <p:nvPr/>
          </p:nvSpPr>
          <p:spPr>
            <a:xfrm>
              <a:off x="1190764" y="526784"/>
              <a:ext cx="2474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b="1" dirty="0">
                  <a:latin typeface="Rockford Sans Light" panose="00000400000000000000" pitchFamily="50" charset="0"/>
                </a:rPr>
                <a:t>Your name</a:t>
              </a:r>
            </a:p>
          </p:txBody>
        </p:sp>
        <p:sp>
          <p:nvSpPr>
            <p:cNvPr id="27" name="Flowchart: Merge 26">
              <a:extLst>
                <a:ext uri="{FF2B5EF4-FFF2-40B4-BE49-F238E27FC236}">
                  <a16:creationId xmlns="" xmlns:a16="http://schemas.microsoft.com/office/drawing/2014/main" id="{A7F4E144-1D0C-4015-89C6-AA1EF0FB5415}"/>
                </a:ext>
              </a:extLst>
            </p:cNvPr>
            <p:cNvSpPr/>
            <p:nvPr/>
          </p:nvSpPr>
          <p:spPr>
            <a:xfrm>
              <a:off x="2523205" y="455108"/>
              <a:ext cx="535886" cy="347011"/>
            </a:xfrm>
            <a:prstGeom prst="flowChartMerg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3DF03FCF-91FC-4DC3-A31A-FCF43BCF8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9927" y="281501"/>
              <a:ext cx="744536" cy="35242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35DC741-EEF0-490C-B370-B0B4E08896B4}"/>
              </a:ext>
            </a:extLst>
          </p:cNvPr>
          <p:cNvSpPr/>
          <p:nvPr/>
        </p:nvSpPr>
        <p:spPr>
          <a:xfrm>
            <a:off x="387458" y="185980"/>
            <a:ext cx="4491261" cy="1092631"/>
          </a:xfrm>
          <a:prstGeom prst="rect">
            <a:avLst/>
          </a:prstGeom>
          <a:noFill/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FED28E-F226-44F4-A71E-87F76895BCF4}"/>
              </a:ext>
            </a:extLst>
          </p:cNvPr>
          <p:cNvSpPr/>
          <p:nvPr/>
        </p:nvSpPr>
        <p:spPr>
          <a:xfrm>
            <a:off x="396830" y="1278611"/>
            <a:ext cx="4491261" cy="648663"/>
          </a:xfrm>
          <a:prstGeom prst="rect">
            <a:avLst/>
          </a:prstGeom>
          <a:solidFill>
            <a:srgbClr val="FFFFFF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CCD9C27-9223-4F69-A88D-6897EE6DAA34}"/>
              </a:ext>
            </a:extLst>
          </p:cNvPr>
          <p:cNvCxnSpPr>
            <a:cxnSpLocks/>
          </p:cNvCxnSpPr>
          <p:nvPr/>
        </p:nvCxnSpPr>
        <p:spPr>
          <a:xfrm>
            <a:off x="548640" y="1913206"/>
            <a:ext cx="106914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61990CF-E399-4BB7-8D52-312D424A7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02" y="1437627"/>
            <a:ext cx="4192172" cy="398146"/>
          </a:xfrm>
          <a:prstGeom prst="rect">
            <a:avLst/>
          </a:prstGeom>
        </p:spPr>
      </p:pic>
      <p:pic>
        <p:nvPicPr>
          <p:cNvPr id="15" name="Picture 6" descr="Kakegurui – Compulsive Gambler: Japanese anime about a very singular school  | South China Morning Post">
            <a:extLst>
              <a:ext uri="{FF2B5EF4-FFF2-40B4-BE49-F238E27FC236}">
                <a16:creationId xmlns="" xmlns:a16="http://schemas.microsoft.com/office/drawing/2014/main" id="{56C60648-9483-49BE-A887-F7FBC23F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6" y="2086290"/>
            <a:ext cx="982309" cy="936536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55085F2-961D-434D-9320-65B488DDD1B1}"/>
              </a:ext>
            </a:extLst>
          </p:cNvPr>
          <p:cNvSpPr/>
          <p:nvPr/>
        </p:nvSpPr>
        <p:spPr>
          <a:xfrm>
            <a:off x="396830" y="4725907"/>
            <a:ext cx="4264183" cy="118561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D171D1F-8F9B-4FB8-993D-A9FAFBEDE6E0}"/>
              </a:ext>
            </a:extLst>
          </p:cNvPr>
          <p:cNvSpPr txBox="1"/>
          <p:nvPr/>
        </p:nvSpPr>
        <p:spPr>
          <a:xfrm>
            <a:off x="1617785" y="2186576"/>
            <a:ext cx="24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latin typeface="Rockford Sans Light" panose="00000400000000000000" pitchFamily="50" charset="0"/>
              </a:rPr>
              <a:t>Your name</a:t>
            </a:r>
          </a:p>
        </p:txBody>
      </p:sp>
      <p:pic>
        <p:nvPicPr>
          <p:cNvPr id="17" name="Picture 12" descr="Pin by Jaq Camilo on icons アイ | Anime, Yandere anime, Manga anime">
            <a:extLst>
              <a:ext uri="{FF2B5EF4-FFF2-40B4-BE49-F238E27FC236}">
                <a16:creationId xmlns="" xmlns:a16="http://schemas.microsoft.com/office/drawing/2014/main" id="{8F3A9AEA-E48C-4EBB-BDC6-576D077C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349312"/>
            <a:ext cx="982309" cy="971725"/>
          </a:xfrm>
          <a:prstGeom prst="ellips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D1F3910-34A5-4C0F-8069-41BAA28C42A0}"/>
              </a:ext>
            </a:extLst>
          </p:cNvPr>
          <p:cNvSpPr txBox="1"/>
          <p:nvPr/>
        </p:nvSpPr>
        <p:spPr>
          <a:xfrm>
            <a:off x="1546735" y="3360751"/>
            <a:ext cx="24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latin typeface="Rockford Sans Light" panose="00000400000000000000" pitchFamily="50" charset="0"/>
              </a:rPr>
              <a:t>Your name</a:t>
            </a:r>
          </a:p>
        </p:txBody>
      </p:sp>
      <p:pic>
        <p:nvPicPr>
          <p:cNvPr id="19" name="Picture 16" descr="Pin on Midari">
            <a:extLst>
              <a:ext uri="{FF2B5EF4-FFF2-40B4-BE49-F238E27FC236}">
                <a16:creationId xmlns="" xmlns:a16="http://schemas.microsoft.com/office/drawing/2014/main" id="{A1D7A68D-2E14-46C6-BADF-48E62CEC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5" y="4771349"/>
            <a:ext cx="982309" cy="971726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BCD134-9FCA-4D79-B5B5-9EECBFC5A34A}"/>
              </a:ext>
            </a:extLst>
          </p:cNvPr>
          <p:cNvSpPr txBox="1"/>
          <p:nvPr/>
        </p:nvSpPr>
        <p:spPr>
          <a:xfrm>
            <a:off x="1692129" y="4667973"/>
            <a:ext cx="24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latin typeface="Rockford Sans Light" panose="00000400000000000000" pitchFamily="50" charset="0"/>
              </a:rPr>
              <a:t>Your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7F67F42-362B-4105-9082-B14A492799E0}"/>
              </a:ext>
            </a:extLst>
          </p:cNvPr>
          <p:cNvSpPr txBox="1"/>
          <p:nvPr/>
        </p:nvSpPr>
        <p:spPr>
          <a:xfrm>
            <a:off x="1837797" y="2512033"/>
            <a:ext cx="622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C1C993A-5473-4AA1-B062-DAA8FA1CBB8E}"/>
              </a:ext>
            </a:extLst>
          </p:cNvPr>
          <p:cNvSpPr txBox="1"/>
          <p:nvPr/>
        </p:nvSpPr>
        <p:spPr>
          <a:xfrm>
            <a:off x="1837797" y="3677134"/>
            <a:ext cx="622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A9AEEBC-782B-4795-82FF-7E0A744321CB}"/>
              </a:ext>
            </a:extLst>
          </p:cNvPr>
          <p:cNvSpPr txBox="1"/>
          <p:nvPr/>
        </p:nvSpPr>
        <p:spPr>
          <a:xfrm>
            <a:off x="1837797" y="5057157"/>
            <a:ext cx="622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ea typeface="Please write me a song" panose="02000603000000000000" pitchFamily="2" charset="0"/>
              </a:rPr>
              <a:t>Add text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AD61F6B-2306-45E1-BB7D-0BF9DFAC7D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" t="267" r="-12852" b="15782"/>
          <a:stretch/>
        </p:blipFill>
        <p:spPr>
          <a:xfrm>
            <a:off x="4610039" y="1927274"/>
            <a:ext cx="303212" cy="4403186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1B67408-543F-41DF-8DDF-63920B1073DF}"/>
              </a:ext>
            </a:extLst>
          </p:cNvPr>
          <p:cNvSpPr/>
          <p:nvPr/>
        </p:nvSpPr>
        <p:spPr>
          <a:xfrm>
            <a:off x="5016210" y="100293"/>
            <a:ext cx="6967243" cy="934423"/>
          </a:xfrm>
          <a:prstGeom prst="rect">
            <a:avLst/>
          </a:prstGeom>
          <a:solidFill>
            <a:srgbClr val="FFFFFF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6AAFC9C-ACA9-4A42-AB79-B93EB87ADAAA}"/>
              </a:ext>
            </a:extLst>
          </p:cNvPr>
          <p:cNvSpPr txBox="1"/>
          <p:nvPr/>
        </p:nvSpPr>
        <p:spPr>
          <a:xfrm>
            <a:off x="5894295" y="382838"/>
            <a:ext cx="24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latin typeface="Rockford Sans Light" panose="00000400000000000000" pitchFamily="50" charset="0"/>
              </a:rPr>
              <a:t>Your name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B045C86-EB05-4BF2-8D23-70606809082D}"/>
              </a:ext>
            </a:extLst>
          </p:cNvPr>
          <p:cNvSpPr/>
          <p:nvPr/>
        </p:nvSpPr>
        <p:spPr>
          <a:xfrm>
            <a:off x="5031733" y="967981"/>
            <a:ext cx="6967243" cy="5789726"/>
          </a:xfrm>
          <a:prstGeom prst="rect">
            <a:avLst/>
          </a:prstGeom>
          <a:solidFill>
            <a:srgbClr val="FFFFFF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2B7B378-80BD-4C9A-9217-8BD25CE25DC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409" r="17016" b="19719"/>
          <a:stretch/>
        </p:blipFill>
        <p:spPr>
          <a:xfrm>
            <a:off x="11336084" y="195544"/>
            <a:ext cx="518985" cy="593019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D09C7168-3943-492C-83FB-90553E02E597}"/>
              </a:ext>
            </a:extLst>
          </p:cNvPr>
          <p:cNvSpPr/>
          <p:nvPr/>
        </p:nvSpPr>
        <p:spPr>
          <a:xfrm>
            <a:off x="5955903" y="1294008"/>
            <a:ext cx="5899166" cy="213499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1286CE3-296C-4E89-A389-0AC2190D9C48}"/>
              </a:ext>
            </a:extLst>
          </p:cNvPr>
          <p:cNvSpPr txBox="1"/>
          <p:nvPr/>
        </p:nvSpPr>
        <p:spPr>
          <a:xfrm>
            <a:off x="6574176" y="1548075"/>
            <a:ext cx="622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CD379E69-3739-48D7-8BF8-D1D487D78F1A}"/>
              </a:ext>
            </a:extLst>
          </p:cNvPr>
          <p:cNvSpPr/>
          <p:nvPr/>
        </p:nvSpPr>
        <p:spPr>
          <a:xfrm>
            <a:off x="5431247" y="3566517"/>
            <a:ext cx="6519019" cy="2513601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672B47D-B4C2-416A-BF88-E495627AFB30}"/>
              </a:ext>
            </a:extLst>
          </p:cNvPr>
          <p:cNvSpPr txBox="1"/>
          <p:nvPr/>
        </p:nvSpPr>
        <p:spPr>
          <a:xfrm>
            <a:off x="6173223" y="4001663"/>
            <a:ext cx="622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ea typeface="Please write me a song" panose="02000603000000000000" pitchFamily="2" charset="0"/>
              </a:rPr>
              <a:t>Add text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AC0E9DB-6109-4604-A2AC-3205C5B01397}"/>
              </a:ext>
            </a:extLst>
          </p:cNvPr>
          <p:cNvGrpSpPr/>
          <p:nvPr/>
        </p:nvGrpSpPr>
        <p:grpSpPr>
          <a:xfrm>
            <a:off x="5271341" y="6161861"/>
            <a:ext cx="6519018" cy="464769"/>
            <a:chOff x="5271341" y="6161861"/>
            <a:chExt cx="6519018" cy="46476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9ECF93FA-B1F5-4A55-A93D-E1A52C427005}"/>
                </a:ext>
              </a:extLst>
            </p:cNvPr>
            <p:cNvSpPr/>
            <p:nvPr/>
          </p:nvSpPr>
          <p:spPr>
            <a:xfrm>
              <a:off x="5271341" y="6161861"/>
              <a:ext cx="6519018" cy="46476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2B32CAD9-A9D7-4AD5-A024-0EBC5E115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56145" y="6225060"/>
              <a:ext cx="438150" cy="36334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97B5703B-B222-4975-96A6-CE3E16AC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50063" y="6202268"/>
              <a:ext cx="844568" cy="37536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791D5145-E871-43C6-8563-305CD6F6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42979" y="6225061"/>
              <a:ext cx="1006879" cy="345014"/>
            </a:xfrm>
            <a:prstGeom prst="rect">
              <a:avLst/>
            </a:prstGeom>
          </p:spPr>
        </p:pic>
      </p:grpSp>
      <p:pic>
        <p:nvPicPr>
          <p:cNvPr id="40" name="Picture 16" descr="Pin on Midari">
            <a:extLst>
              <a:ext uri="{FF2B5EF4-FFF2-40B4-BE49-F238E27FC236}">
                <a16:creationId xmlns="" xmlns:a16="http://schemas.microsoft.com/office/drawing/2014/main" id="{8FE3F4A1-F993-42D4-970A-0DF91FCF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87" y="2057776"/>
            <a:ext cx="732698" cy="724804"/>
          </a:xfrm>
          <a:prstGeom prst="ellipse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Pin on Midari">
            <a:extLst>
              <a:ext uri="{FF2B5EF4-FFF2-40B4-BE49-F238E27FC236}">
                <a16:creationId xmlns="" xmlns:a16="http://schemas.microsoft.com/office/drawing/2014/main" id="{2EBEB483-C53C-420E-97FB-9D256A9A6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33" y="196808"/>
            <a:ext cx="684360" cy="676987"/>
          </a:xfrm>
          <a:prstGeom prst="ellipse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/>
      <p:bldP spid="18" grpId="0"/>
      <p:bldP spid="20" grpId="0"/>
      <p:bldP spid="21" grpId="0"/>
      <p:bldP spid="22" grpId="0"/>
      <p:bldP spid="23" grpId="0"/>
      <p:bldP spid="41" grpId="0" animBg="1"/>
      <p:bldP spid="33" grpId="0"/>
      <p:bldP spid="43" grpId="0" animBg="1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135A43-AED4-49C0-817F-F6A5A914949F}"/>
              </a:ext>
            </a:extLst>
          </p:cNvPr>
          <p:cNvSpPr/>
          <p:nvPr/>
        </p:nvSpPr>
        <p:spPr>
          <a:xfrm>
            <a:off x="0" y="0"/>
            <a:ext cx="12192000" cy="5486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353A516-14DB-4CFC-A308-CC53EC845AF9}"/>
              </a:ext>
            </a:extLst>
          </p:cNvPr>
          <p:cNvCxnSpPr/>
          <p:nvPr/>
        </p:nvCxnSpPr>
        <p:spPr>
          <a:xfrm>
            <a:off x="0" y="54864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69F67F9A-3352-456F-ACCE-9EF8F47B3932}"/>
              </a:ext>
            </a:extLst>
          </p:cNvPr>
          <p:cNvSpPr/>
          <p:nvPr/>
        </p:nvSpPr>
        <p:spPr>
          <a:xfrm>
            <a:off x="151312" y="752208"/>
            <a:ext cx="11889376" cy="5953392"/>
          </a:xfrm>
          <a:prstGeom prst="roundRect">
            <a:avLst>
              <a:gd name="adj" fmla="val 2555"/>
            </a:avLst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06B4BD-C2D8-4708-B203-BADCFF320C43}"/>
              </a:ext>
            </a:extLst>
          </p:cNvPr>
          <p:cNvSpPr txBox="1"/>
          <p:nvPr/>
        </p:nvSpPr>
        <p:spPr>
          <a:xfrm>
            <a:off x="1683902" y="4390788"/>
            <a:ext cx="4883304" cy="126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51EF431-CC1F-4035-9BF7-F30FBA610DD6}"/>
              </a:ext>
            </a:extLst>
          </p:cNvPr>
          <p:cNvGrpSpPr/>
          <p:nvPr/>
        </p:nvGrpSpPr>
        <p:grpSpPr>
          <a:xfrm>
            <a:off x="0" y="41601"/>
            <a:ext cx="11634672" cy="419392"/>
            <a:chOff x="0" y="41601"/>
            <a:chExt cx="11634672" cy="419392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F5093443-71CF-47EE-B516-700A343BC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1601"/>
              <a:ext cx="11083931" cy="41939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60657D20-2B3A-451B-887D-B73F86E7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8087" y="49792"/>
              <a:ext cx="485775" cy="4000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DAEA09B4-35AD-4EA1-ADFB-0AF3ECFBA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2722" y="68842"/>
              <a:ext cx="361950" cy="3619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0B0DC1-7677-4D67-8B38-72D509238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65" y="63349"/>
            <a:ext cx="485775" cy="383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B98770-71BB-43F1-8B8C-22E0EFA49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7917" y="59317"/>
            <a:ext cx="323850" cy="3714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7642FD6-4875-4A9F-B2EE-F8265F64799C}"/>
              </a:ext>
            </a:extLst>
          </p:cNvPr>
          <p:cNvGrpSpPr/>
          <p:nvPr/>
        </p:nvGrpSpPr>
        <p:grpSpPr>
          <a:xfrm>
            <a:off x="272716" y="905493"/>
            <a:ext cx="11487997" cy="5646821"/>
            <a:chOff x="272716" y="905493"/>
            <a:chExt cx="11487997" cy="5646821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DCD4EE1B-6D56-4D8D-8A1F-E71D425F27B8}"/>
                </a:ext>
              </a:extLst>
            </p:cNvPr>
            <p:cNvSpPr/>
            <p:nvPr/>
          </p:nvSpPr>
          <p:spPr>
            <a:xfrm>
              <a:off x="5758189" y="905493"/>
              <a:ext cx="6002524" cy="5646821"/>
            </a:xfrm>
            <a:custGeom>
              <a:avLst/>
              <a:gdLst>
                <a:gd name="connsiteX0" fmla="*/ 0 w 6002524"/>
                <a:gd name="connsiteY0" fmla="*/ 0 h 5646821"/>
                <a:gd name="connsiteX1" fmla="*/ 6002524 w 6002524"/>
                <a:gd name="connsiteY1" fmla="*/ 0 h 5646821"/>
                <a:gd name="connsiteX2" fmla="*/ 6002524 w 6002524"/>
                <a:gd name="connsiteY2" fmla="*/ 5646821 h 5646821"/>
                <a:gd name="connsiteX3" fmla="*/ 0 w 6002524"/>
                <a:gd name="connsiteY3" fmla="*/ 5646821 h 5646821"/>
                <a:gd name="connsiteX4" fmla="*/ 0 w 6002524"/>
                <a:gd name="connsiteY4" fmla="*/ 0 h 564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2524" h="5646821" fill="none" extrusionOk="0">
                  <a:moveTo>
                    <a:pt x="0" y="0"/>
                  </a:moveTo>
                  <a:cubicBezTo>
                    <a:pt x="944308" y="169527"/>
                    <a:pt x="5371549" y="141620"/>
                    <a:pt x="6002524" y="0"/>
                  </a:cubicBezTo>
                  <a:cubicBezTo>
                    <a:pt x="6029987" y="2112059"/>
                    <a:pt x="6153890" y="3996989"/>
                    <a:pt x="6002524" y="5646821"/>
                  </a:cubicBezTo>
                  <a:cubicBezTo>
                    <a:pt x="3755944" y="5623244"/>
                    <a:pt x="2646236" y="5579998"/>
                    <a:pt x="0" y="5646821"/>
                  </a:cubicBezTo>
                  <a:cubicBezTo>
                    <a:pt x="3899" y="4999876"/>
                    <a:pt x="-118247" y="1672221"/>
                    <a:pt x="0" y="0"/>
                  </a:cubicBezTo>
                  <a:close/>
                </a:path>
                <a:path w="6002524" h="5646821" stroke="0" extrusionOk="0">
                  <a:moveTo>
                    <a:pt x="0" y="0"/>
                  </a:moveTo>
                  <a:cubicBezTo>
                    <a:pt x="1288850" y="8726"/>
                    <a:pt x="5005603" y="13826"/>
                    <a:pt x="6002524" y="0"/>
                  </a:cubicBezTo>
                  <a:cubicBezTo>
                    <a:pt x="6170049" y="1574959"/>
                    <a:pt x="6110164" y="3373143"/>
                    <a:pt x="6002524" y="5646821"/>
                  </a:cubicBezTo>
                  <a:cubicBezTo>
                    <a:pt x="5291817" y="5786486"/>
                    <a:pt x="812280" y="5485751"/>
                    <a:pt x="0" y="5646821"/>
                  </a:cubicBezTo>
                  <a:cubicBezTo>
                    <a:pt x="53477" y="3477727"/>
                    <a:pt x="159152" y="2309976"/>
                    <a:pt x="0" y="0"/>
                  </a:cubicBezTo>
                  <a:close/>
                </a:path>
              </a:pathLst>
            </a:custGeom>
            <a:solidFill>
              <a:srgbClr val="E949BB"/>
            </a:solidFill>
            <a:ln w="38100" cap="sq" cmpd="thinThick">
              <a:solidFill>
                <a:schemeClr val="tx1">
                  <a:lumMod val="75000"/>
                  <a:lumOff val="25000"/>
                  <a:alpha val="88000"/>
                </a:schemeClr>
              </a:solidFill>
              <a:prstDash val="lgDashDotDot"/>
              <a:bevel/>
              <a:extLst>
                <a:ext uri="{C807C97D-BFC1-408E-A445-0C87EB9F89A2}">
                  <ask:lineSketchStyleProps xmlns="" xmlns:ask="http://schemas.microsoft.com/office/drawing/2018/sketchyshapes" sd="403900377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018EA76-3592-455E-B89C-FB25EA32D106}"/>
                </a:ext>
              </a:extLst>
            </p:cNvPr>
            <p:cNvSpPr/>
            <p:nvPr/>
          </p:nvSpPr>
          <p:spPr>
            <a:xfrm>
              <a:off x="564683" y="969584"/>
              <a:ext cx="4883303" cy="2873323"/>
            </a:xfrm>
            <a:custGeom>
              <a:avLst/>
              <a:gdLst>
                <a:gd name="connsiteX0" fmla="*/ 0 w 4883303"/>
                <a:gd name="connsiteY0" fmla="*/ 0 h 2873323"/>
                <a:gd name="connsiteX1" fmla="*/ 493756 w 4883303"/>
                <a:gd name="connsiteY1" fmla="*/ 0 h 2873323"/>
                <a:gd name="connsiteX2" fmla="*/ 1134011 w 4883303"/>
                <a:gd name="connsiteY2" fmla="*/ 0 h 2873323"/>
                <a:gd name="connsiteX3" fmla="*/ 1774267 w 4883303"/>
                <a:gd name="connsiteY3" fmla="*/ 0 h 2873323"/>
                <a:gd name="connsiteX4" fmla="*/ 2365689 w 4883303"/>
                <a:gd name="connsiteY4" fmla="*/ 0 h 2873323"/>
                <a:gd name="connsiteX5" fmla="*/ 2957111 w 4883303"/>
                <a:gd name="connsiteY5" fmla="*/ 0 h 2873323"/>
                <a:gd name="connsiteX6" fmla="*/ 3499700 w 4883303"/>
                <a:gd name="connsiteY6" fmla="*/ 0 h 2873323"/>
                <a:gd name="connsiteX7" fmla="*/ 4091123 w 4883303"/>
                <a:gd name="connsiteY7" fmla="*/ 0 h 2873323"/>
                <a:gd name="connsiteX8" fmla="*/ 4883303 w 4883303"/>
                <a:gd name="connsiteY8" fmla="*/ 0 h 2873323"/>
                <a:gd name="connsiteX9" fmla="*/ 4883303 w 4883303"/>
                <a:gd name="connsiteY9" fmla="*/ 603398 h 2873323"/>
                <a:gd name="connsiteX10" fmla="*/ 4883303 w 4883303"/>
                <a:gd name="connsiteY10" fmla="*/ 1120596 h 2873323"/>
                <a:gd name="connsiteX11" fmla="*/ 4883303 w 4883303"/>
                <a:gd name="connsiteY11" fmla="*/ 1723994 h 2873323"/>
                <a:gd name="connsiteX12" fmla="*/ 4883303 w 4883303"/>
                <a:gd name="connsiteY12" fmla="*/ 2212459 h 2873323"/>
                <a:gd name="connsiteX13" fmla="*/ 4883303 w 4883303"/>
                <a:gd name="connsiteY13" fmla="*/ 2873323 h 2873323"/>
                <a:gd name="connsiteX14" fmla="*/ 4487213 w 4883303"/>
                <a:gd name="connsiteY14" fmla="*/ 2873323 h 2873323"/>
                <a:gd name="connsiteX15" fmla="*/ 3944624 w 4883303"/>
                <a:gd name="connsiteY15" fmla="*/ 2873323 h 2873323"/>
                <a:gd name="connsiteX16" fmla="*/ 3304368 w 4883303"/>
                <a:gd name="connsiteY16" fmla="*/ 2873323 h 2873323"/>
                <a:gd name="connsiteX17" fmla="*/ 2908278 w 4883303"/>
                <a:gd name="connsiteY17" fmla="*/ 2873323 h 2873323"/>
                <a:gd name="connsiteX18" fmla="*/ 2365689 w 4883303"/>
                <a:gd name="connsiteY18" fmla="*/ 2873323 h 2873323"/>
                <a:gd name="connsiteX19" fmla="*/ 1871933 w 4883303"/>
                <a:gd name="connsiteY19" fmla="*/ 2873323 h 2873323"/>
                <a:gd name="connsiteX20" fmla="*/ 1475843 w 4883303"/>
                <a:gd name="connsiteY20" fmla="*/ 2873323 h 2873323"/>
                <a:gd name="connsiteX21" fmla="*/ 1030920 w 4883303"/>
                <a:gd name="connsiteY21" fmla="*/ 2873323 h 2873323"/>
                <a:gd name="connsiteX22" fmla="*/ 634829 w 4883303"/>
                <a:gd name="connsiteY22" fmla="*/ 2873323 h 2873323"/>
                <a:gd name="connsiteX23" fmla="*/ 0 w 4883303"/>
                <a:gd name="connsiteY23" fmla="*/ 2873323 h 2873323"/>
                <a:gd name="connsiteX24" fmla="*/ 0 w 4883303"/>
                <a:gd name="connsiteY24" fmla="*/ 2241192 h 2873323"/>
                <a:gd name="connsiteX25" fmla="*/ 0 w 4883303"/>
                <a:gd name="connsiteY25" fmla="*/ 1695261 h 2873323"/>
                <a:gd name="connsiteX26" fmla="*/ 0 w 4883303"/>
                <a:gd name="connsiteY26" fmla="*/ 1178062 h 2873323"/>
                <a:gd name="connsiteX27" fmla="*/ 0 w 4883303"/>
                <a:gd name="connsiteY27" fmla="*/ 660864 h 2873323"/>
                <a:gd name="connsiteX28" fmla="*/ 0 w 4883303"/>
                <a:gd name="connsiteY28" fmla="*/ 0 h 287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83303" h="2873323" fill="none" extrusionOk="0">
                  <a:moveTo>
                    <a:pt x="0" y="0"/>
                  </a:moveTo>
                  <a:cubicBezTo>
                    <a:pt x="186734" y="-41085"/>
                    <a:pt x="293943" y="26780"/>
                    <a:pt x="493756" y="0"/>
                  </a:cubicBezTo>
                  <a:cubicBezTo>
                    <a:pt x="693569" y="-26780"/>
                    <a:pt x="941686" y="63258"/>
                    <a:pt x="1134011" y="0"/>
                  </a:cubicBezTo>
                  <a:cubicBezTo>
                    <a:pt x="1326336" y="-63258"/>
                    <a:pt x="1477452" y="48381"/>
                    <a:pt x="1774267" y="0"/>
                  </a:cubicBezTo>
                  <a:cubicBezTo>
                    <a:pt x="2071082" y="-48381"/>
                    <a:pt x="2209245" y="31054"/>
                    <a:pt x="2365689" y="0"/>
                  </a:cubicBezTo>
                  <a:cubicBezTo>
                    <a:pt x="2522133" y="-31054"/>
                    <a:pt x="2708625" y="41837"/>
                    <a:pt x="2957111" y="0"/>
                  </a:cubicBezTo>
                  <a:cubicBezTo>
                    <a:pt x="3205597" y="-41837"/>
                    <a:pt x="3357644" y="41674"/>
                    <a:pt x="3499700" y="0"/>
                  </a:cubicBezTo>
                  <a:cubicBezTo>
                    <a:pt x="3641756" y="-41674"/>
                    <a:pt x="3804472" y="23518"/>
                    <a:pt x="4091123" y="0"/>
                  </a:cubicBezTo>
                  <a:cubicBezTo>
                    <a:pt x="4377774" y="-23518"/>
                    <a:pt x="4688873" y="36150"/>
                    <a:pt x="4883303" y="0"/>
                  </a:cubicBezTo>
                  <a:cubicBezTo>
                    <a:pt x="4896982" y="182520"/>
                    <a:pt x="4852877" y="344237"/>
                    <a:pt x="4883303" y="603398"/>
                  </a:cubicBezTo>
                  <a:cubicBezTo>
                    <a:pt x="4913729" y="862559"/>
                    <a:pt x="4868304" y="996953"/>
                    <a:pt x="4883303" y="1120596"/>
                  </a:cubicBezTo>
                  <a:cubicBezTo>
                    <a:pt x="4898302" y="1244239"/>
                    <a:pt x="4811713" y="1517145"/>
                    <a:pt x="4883303" y="1723994"/>
                  </a:cubicBezTo>
                  <a:cubicBezTo>
                    <a:pt x="4954893" y="1930843"/>
                    <a:pt x="4849613" y="1969928"/>
                    <a:pt x="4883303" y="2212459"/>
                  </a:cubicBezTo>
                  <a:cubicBezTo>
                    <a:pt x="4916993" y="2454990"/>
                    <a:pt x="4842339" y="2602099"/>
                    <a:pt x="4883303" y="2873323"/>
                  </a:cubicBezTo>
                  <a:cubicBezTo>
                    <a:pt x="4721625" y="2881726"/>
                    <a:pt x="4646411" y="2854847"/>
                    <a:pt x="4487213" y="2873323"/>
                  </a:cubicBezTo>
                  <a:cubicBezTo>
                    <a:pt x="4328015" y="2891799"/>
                    <a:pt x="4178709" y="2825146"/>
                    <a:pt x="3944624" y="2873323"/>
                  </a:cubicBezTo>
                  <a:cubicBezTo>
                    <a:pt x="3710539" y="2921500"/>
                    <a:pt x="3530776" y="2859667"/>
                    <a:pt x="3304368" y="2873323"/>
                  </a:cubicBezTo>
                  <a:cubicBezTo>
                    <a:pt x="3077960" y="2886979"/>
                    <a:pt x="3098443" y="2840781"/>
                    <a:pt x="2908278" y="2873323"/>
                  </a:cubicBezTo>
                  <a:cubicBezTo>
                    <a:pt x="2718113" y="2905865"/>
                    <a:pt x="2514394" y="2825989"/>
                    <a:pt x="2365689" y="2873323"/>
                  </a:cubicBezTo>
                  <a:cubicBezTo>
                    <a:pt x="2216984" y="2920657"/>
                    <a:pt x="2020238" y="2852575"/>
                    <a:pt x="1871933" y="2873323"/>
                  </a:cubicBezTo>
                  <a:cubicBezTo>
                    <a:pt x="1723628" y="2894071"/>
                    <a:pt x="1634562" y="2855869"/>
                    <a:pt x="1475843" y="2873323"/>
                  </a:cubicBezTo>
                  <a:cubicBezTo>
                    <a:pt x="1317124" y="2890777"/>
                    <a:pt x="1207801" y="2858306"/>
                    <a:pt x="1030920" y="2873323"/>
                  </a:cubicBezTo>
                  <a:cubicBezTo>
                    <a:pt x="854039" y="2888340"/>
                    <a:pt x="778462" y="2860021"/>
                    <a:pt x="634829" y="2873323"/>
                  </a:cubicBezTo>
                  <a:cubicBezTo>
                    <a:pt x="491196" y="2886625"/>
                    <a:pt x="172638" y="2814881"/>
                    <a:pt x="0" y="2873323"/>
                  </a:cubicBezTo>
                  <a:cubicBezTo>
                    <a:pt x="-12962" y="2716828"/>
                    <a:pt x="53361" y="2544179"/>
                    <a:pt x="0" y="2241192"/>
                  </a:cubicBezTo>
                  <a:cubicBezTo>
                    <a:pt x="-53361" y="1938205"/>
                    <a:pt x="55949" y="1917440"/>
                    <a:pt x="0" y="1695261"/>
                  </a:cubicBezTo>
                  <a:cubicBezTo>
                    <a:pt x="-55949" y="1473082"/>
                    <a:pt x="16328" y="1283413"/>
                    <a:pt x="0" y="1178062"/>
                  </a:cubicBezTo>
                  <a:cubicBezTo>
                    <a:pt x="-16328" y="1072711"/>
                    <a:pt x="29761" y="852434"/>
                    <a:pt x="0" y="660864"/>
                  </a:cubicBezTo>
                  <a:cubicBezTo>
                    <a:pt x="-29761" y="469294"/>
                    <a:pt x="45881" y="151401"/>
                    <a:pt x="0" y="0"/>
                  </a:cubicBezTo>
                  <a:close/>
                </a:path>
                <a:path w="4883303" h="2873323" stroke="0" extrusionOk="0">
                  <a:moveTo>
                    <a:pt x="0" y="0"/>
                  </a:moveTo>
                  <a:cubicBezTo>
                    <a:pt x="122195" y="-63196"/>
                    <a:pt x="357337" y="66461"/>
                    <a:pt x="591422" y="0"/>
                  </a:cubicBezTo>
                  <a:cubicBezTo>
                    <a:pt x="825507" y="-66461"/>
                    <a:pt x="949052" y="39227"/>
                    <a:pt x="1134011" y="0"/>
                  </a:cubicBezTo>
                  <a:cubicBezTo>
                    <a:pt x="1318970" y="-39227"/>
                    <a:pt x="1628351" y="43673"/>
                    <a:pt x="1774267" y="0"/>
                  </a:cubicBezTo>
                  <a:cubicBezTo>
                    <a:pt x="1920183" y="-43673"/>
                    <a:pt x="2183948" y="61393"/>
                    <a:pt x="2365689" y="0"/>
                  </a:cubicBezTo>
                  <a:cubicBezTo>
                    <a:pt x="2547430" y="-61393"/>
                    <a:pt x="2678301" y="38879"/>
                    <a:pt x="2859445" y="0"/>
                  </a:cubicBezTo>
                  <a:cubicBezTo>
                    <a:pt x="3040589" y="-38879"/>
                    <a:pt x="3274335" y="5992"/>
                    <a:pt x="3402034" y="0"/>
                  </a:cubicBezTo>
                  <a:cubicBezTo>
                    <a:pt x="3529733" y="-5992"/>
                    <a:pt x="3750973" y="63853"/>
                    <a:pt x="3993457" y="0"/>
                  </a:cubicBezTo>
                  <a:cubicBezTo>
                    <a:pt x="4235941" y="-63853"/>
                    <a:pt x="4654473" y="27238"/>
                    <a:pt x="4883303" y="0"/>
                  </a:cubicBezTo>
                  <a:cubicBezTo>
                    <a:pt x="4948642" y="174248"/>
                    <a:pt x="4862075" y="438396"/>
                    <a:pt x="4883303" y="632131"/>
                  </a:cubicBezTo>
                  <a:cubicBezTo>
                    <a:pt x="4904531" y="825866"/>
                    <a:pt x="4863786" y="1028631"/>
                    <a:pt x="4883303" y="1206796"/>
                  </a:cubicBezTo>
                  <a:cubicBezTo>
                    <a:pt x="4902820" y="1384961"/>
                    <a:pt x="4827142" y="1574306"/>
                    <a:pt x="4883303" y="1723994"/>
                  </a:cubicBezTo>
                  <a:cubicBezTo>
                    <a:pt x="4939464" y="1873682"/>
                    <a:pt x="4814368" y="2194800"/>
                    <a:pt x="4883303" y="2327392"/>
                  </a:cubicBezTo>
                  <a:cubicBezTo>
                    <a:pt x="4952238" y="2459984"/>
                    <a:pt x="4859820" y="2619362"/>
                    <a:pt x="4883303" y="2873323"/>
                  </a:cubicBezTo>
                  <a:cubicBezTo>
                    <a:pt x="4599377" y="2905891"/>
                    <a:pt x="4529478" y="2833081"/>
                    <a:pt x="4291881" y="2873323"/>
                  </a:cubicBezTo>
                  <a:cubicBezTo>
                    <a:pt x="4054284" y="2913565"/>
                    <a:pt x="3909970" y="2838774"/>
                    <a:pt x="3798125" y="2873323"/>
                  </a:cubicBezTo>
                  <a:cubicBezTo>
                    <a:pt x="3686280" y="2907872"/>
                    <a:pt x="3439281" y="2871853"/>
                    <a:pt x="3304368" y="2873323"/>
                  </a:cubicBezTo>
                  <a:cubicBezTo>
                    <a:pt x="3169455" y="2874793"/>
                    <a:pt x="2977617" y="2849536"/>
                    <a:pt x="2712946" y="2873323"/>
                  </a:cubicBezTo>
                  <a:cubicBezTo>
                    <a:pt x="2448275" y="2897110"/>
                    <a:pt x="2253924" y="2855066"/>
                    <a:pt x="2072691" y="2873323"/>
                  </a:cubicBezTo>
                  <a:cubicBezTo>
                    <a:pt x="1891459" y="2891580"/>
                    <a:pt x="1735572" y="2854595"/>
                    <a:pt x="1627768" y="2873323"/>
                  </a:cubicBezTo>
                  <a:cubicBezTo>
                    <a:pt x="1519964" y="2892051"/>
                    <a:pt x="1250405" y="2814898"/>
                    <a:pt x="1134011" y="2873323"/>
                  </a:cubicBezTo>
                  <a:cubicBezTo>
                    <a:pt x="1017617" y="2931748"/>
                    <a:pt x="748845" y="2823379"/>
                    <a:pt x="493756" y="2873323"/>
                  </a:cubicBezTo>
                  <a:cubicBezTo>
                    <a:pt x="238667" y="2923267"/>
                    <a:pt x="135914" y="2847913"/>
                    <a:pt x="0" y="2873323"/>
                  </a:cubicBezTo>
                  <a:cubicBezTo>
                    <a:pt x="-38103" y="2757902"/>
                    <a:pt x="4890" y="2604711"/>
                    <a:pt x="0" y="2384858"/>
                  </a:cubicBezTo>
                  <a:cubicBezTo>
                    <a:pt x="-4890" y="2165005"/>
                    <a:pt x="10689" y="2061317"/>
                    <a:pt x="0" y="1810193"/>
                  </a:cubicBezTo>
                  <a:cubicBezTo>
                    <a:pt x="-10689" y="1559070"/>
                    <a:pt x="35351" y="1534234"/>
                    <a:pt x="0" y="1321729"/>
                  </a:cubicBezTo>
                  <a:cubicBezTo>
                    <a:pt x="-35351" y="1109224"/>
                    <a:pt x="12778" y="954087"/>
                    <a:pt x="0" y="775797"/>
                  </a:cubicBezTo>
                  <a:cubicBezTo>
                    <a:pt x="-12778" y="597507"/>
                    <a:pt x="52125" y="195090"/>
                    <a:pt x="0" y="0"/>
                  </a:cubicBezTo>
                  <a:close/>
                </a:path>
              </a:pathLst>
            </a:custGeom>
            <a:solidFill>
              <a:srgbClr val="ECECEC"/>
            </a:solidFill>
            <a:ln w="38100" cap="rnd" cmpd="thinThick">
              <a:solidFill>
                <a:schemeClr val="tx2">
                  <a:lumMod val="40000"/>
                  <a:lumOff val="60000"/>
                  <a:alpha val="83000"/>
                </a:schemeClr>
              </a:solidFill>
              <a:prstDash val="lgDash"/>
              <a:bevel/>
              <a:extLst>
                <a:ext uri="{C807C97D-BFC1-408E-A445-0C87EB9F89A2}">
                  <ask:lineSketchStyleProps xmlns="" xmlns:ask="http://schemas.microsoft.com/office/drawing/2018/sketchyshapes" sd="403900377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64CAB620-A9D8-4A42-9A39-74CB1F7A7890}"/>
                </a:ext>
              </a:extLst>
            </p:cNvPr>
            <p:cNvSpPr/>
            <p:nvPr/>
          </p:nvSpPr>
          <p:spPr>
            <a:xfrm>
              <a:off x="272716" y="4046474"/>
              <a:ext cx="5175269" cy="2498705"/>
            </a:xfrm>
            <a:custGeom>
              <a:avLst/>
              <a:gdLst>
                <a:gd name="connsiteX0" fmla="*/ 0 w 5175269"/>
                <a:gd name="connsiteY0" fmla="*/ 0 h 2498705"/>
                <a:gd name="connsiteX1" fmla="*/ 523277 w 5175269"/>
                <a:gd name="connsiteY1" fmla="*/ 0 h 2498705"/>
                <a:gd name="connsiteX2" fmla="*/ 1201812 w 5175269"/>
                <a:gd name="connsiteY2" fmla="*/ 0 h 2498705"/>
                <a:gd name="connsiteX3" fmla="*/ 1880348 w 5175269"/>
                <a:gd name="connsiteY3" fmla="*/ 0 h 2498705"/>
                <a:gd name="connsiteX4" fmla="*/ 2507130 w 5175269"/>
                <a:gd name="connsiteY4" fmla="*/ 0 h 2498705"/>
                <a:gd name="connsiteX5" fmla="*/ 3133913 w 5175269"/>
                <a:gd name="connsiteY5" fmla="*/ 0 h 2498705"/>
                <a:gd name="connsiteX6" fmla="*/ 3708943 w 5175269"/>
                <a:gd name="connsiteY6" fmla="*/ 0 h 2498705"/>
                <a:gd name="connsiteX7" fmla="*/ 4335725 w 5175269"/>
                <a:gd name="connsiteY7" fmla="*/ 0 h 2498705"/>
                <a:gd name="connsiteX8" fmla="*/ 5175269 w 5175269"/>
                <a:gd name="connsiteY8" fmla="*/ 0 h 2498705"/>
                <a:gd name="connsiteX9" fmla="*/ 5175269 w 5175269"/>
                <a:gd name="connsiteY9" fmla="*/ 524728 h 2498705"/>
                <a:gd name="connsiteX10" fmla="*/ 5175269 w 5175269"/>
                <a:gd name="connsiteY10" fmla="*/ 974495 h 2498705"/>
                <a:gd name="connsiteX11" fmla="*/ 5175269 w 5175269"/>
                <a:gd name="connsiteY11" fmla="*/ 1499223 h 2498705"/>
                <a:gd name="connsiteX12" fmla="*/ 5175269 w 5175269"/>
                <a:gd name="connsiteY12" fmla="*/ 1924003 h 2498705"/>
                <a:gd name="connsiteX13" fmla="*/ 5175269 w 5175269"/>
                <a:gd name="connsiteY13" fmla="*/ 2498705 h 2498705"/>
                <a:gd name="connsiteX14" fmla="*/ 4755497 w 5175269"/>
                <a:gd name="connsiteY14" fmla="*/ 2498705 h 2498705"/>
                <a:gd name="connsiteX15" fmla="*/ 4180467 w 5175269"/>
                <a:gd name="connsiteY15" fmla="*/ 2498705 h 2498705"/>
                <a:gd name="connsiteX16" fmla="*/ 3501932 w 5175269"/>
                <a:gd name="connsiteY16" fmla="*/ 2498705 h 2498705"/>
                <a:gd name="connsiteX17" fmla="*/ 3082160 w 5175269"/>
                <a:gd name="connsiteY17" fmla="*/ 2498705 h 2498705"/>
                <a:gd name="connsiteX18" fmla="*/ 2507130 w 5175269"/>
                <a:gd name="connsiteY18" fmla="*/ 2498705 h 2498705"/>
                <a:gd name="connsiteX19" fmla="*/ 1983853 w 5175269"/>
                <a:gd name="connsiteY19" fmla="*/ 2498705 h 2498705"/>
                <a:gd name="connsiteX20" fmla="*/ 1564081 w 5175269"/>
                <a:gd name="connsiteY20" fmla="*/ 2498705 h 2498705"/>
                <a:gd name="connsiteX21" fmla="*/ 1092557 w 5175269"/>
                <a:gd name="connsiteY21" fmla="*/ 2498705 h 2498705"/>
                <a:gd name="connsiteX22" fmla="*/ 672785 w 5175269"/>
                <a:gd name="connsiteY22" fmla="*/ 2498705 h 2498705"/>
                <a:gd name="connsiteX23" fmla="*/ 0 w 5175269"/>
                <a:gd name="connsiteY23" fmla="*/ 2498705 h 2498705"/>
                <a:gd name="connsiteX24" fmla="*/ 0 w 5175269"/>
                <a:gd name="connsiteY24" fmla="*/ 1948990 h 2498705"/>
                <a:gd name="connsiteX25" fmla="*/ 0 w 5175269"/>
                <a:gd name="connsiteY25" fmla="*/ 1474236 h 2498705"/>
                <a:gd name="connsiteX26" fmla="*/ 0 w 5175269"/>
                <a:gd name="connsiteY26" fmla="*/ 1024469 h 2498705"/>
                <a:gd name="connsiteX27" fmla="*/ 0 w 5175269"/>
                <a:gd name="connsiteY27" fmla="*/ 574702 h 2498705"/>
                <a:gd name="connsiteX28" fmla="*/ 0 w 5175269"/>
                <a:gd name="connsiteY28" fmla="*/ 0 h 24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75269" h="2498705" fill="none" extrusionOk="0">
                  <a:moveTo>
                    <a:pt x="0" y="0"/>
                  </a:moveTo>
                  <a:cubicBezTo>
                    <a:pt x="197312" y="-16459"/>
                    <a:pt x="405556" y="2492"/>
                    <a:pt x="523277" y="0"/>
                  </a:cubicBezTo>
                  <a:cubicBezTo>
                    <a:pt x="640998" y="-2492"/>
                    <a:pt x="903427" y="37096"/>
                    <a:pt x="1201812" y="0"/>
                  </a:cubicBezTo>
                  <a:cubicBezTo>
                    <a:pt x="1500197" y="-37096"/>
                    <a:pt x="1575709" y="78350"/>
                    <a:pt x="1880348" y="0"/>
                  </a:cubicBezTo>
                  <a:cubicBezTo>
                    <a:pt x="2184987" y="-78350"/>
                    <a:pt x="2211480" y="3299"/>
                    <a:pt x="2507130" y="0"/>
                  </a:cubicBezTo>
                  <a:cubicBezTo>
                    <a:pt x="2802780" y="-3299"/>
                    <a:pt x="2906123" y="62846"/>
                    <a:pt x="3133913" y="0"/>
                  </a:cubicBezTo>
                  <a:cubicBezTo>
                    <a:pt x="3361703" y="-62846"/>
                    <a:pt x="3476935" y="42375"/>
                    <a:pt x="3708943" y="0"/>
                  </a:cubicBezTo>
                  <a:cubicBezTo>
                    <a:pt x="3940951" y="-42375"/>
                    <a:pt x="4159782" y="27499"/>
                    <a:pt x="4335725" y="0"/>
                  </a:cubicBezTo>
                  <a:cubicBezTo>
                    <a:pt x="4511668" y="-27499"/>
                    <a:pt x="4846255" y="2693"/>
                    <a:pt x="5175269" y="0"/>
                  </a:cubicBezTo>
                  <a:cubicBezTo>
                    <a:pt x="5186788" y="214710"/>
                    <a:pt x="5143851" y="278926"/>
                    <a:pt x="5175269" y="524728"/>
                  </a:cubicBezTo>
                  <a:cubicBezTo>
                    <a:pt x="5206687" y="770530"/>
                    <a:pt x="5144117" y="878464"/>
                    <a:pt x="5175269" y="974495"/>
                  </a:cubicBezTo>
                  <a:cubicBezTo>
                    <a:pt x="5206421" y="1070526"/>
                    <a:pt x="5138950" y="1306395"/>
                    <a:pt x="5175269" y="1499223"/>
                  </a:cubicBezTo>
                  <a:cubicBezTo>
                    <a:pt x="5211588" y="1692051"/>
                    <a:pt x="5128647" y="1749444"/>
                    <a:pt x="5175269" y="1924003"/>
                  </a:cubicBezTo>
                  <a:cubicBezTo>
                    <a:pt x="5221891" y="2098562"/>
                    <a:pt x="5133143" y="2351707"/>
                    <a:pt x="5175269" y="2498705"/>
                  </a:cubicBezTo>
                  <a:cubicBezTo>
                    <a:pt x="5088674" y="2534071"/>
                    <a:pt x="4866570" y="2460858"/>
                    <a:pt x="4755497" y="2498705"/>
                  </a:cubicBezTo>
                  <a:cubicBezTo>
                    <a:pt x="4644424" y="2536552"/>
                    <a:pt x="4466561" y="2463935"/>
                    <a:pt x="4180467" y="2498705"/>
                  </a:cubicBezTo>
                  <a:cubicBezTo>
                    <a:pt x="3894373" y="2533475"/>
                    <a:pt x="3802405" y="2453761"/>
                    <a:pt x="3501932" y="2498705"/>
                  </a:cubicBezTo>
                  <a:cubicBezTo>
                    <a:pt x="3201460" y="2543649"/>
                    <a:pt x="3194146" y="2488402"/>
                    <a:pt x="3082160" y="2498705"/>
                  </a:cubicBezTo>
                  <a:cubicBezTo>
                    <a:pt x="2970174" y="2509008"/>
                    <a:pt x="2693863" y="2488722"/>
                    <a:pt x="2507130" y="2498705"/>
                  </a:cubicBezTo>
                  <a:cubicBezTo>
                    <a:pt x="2320397" y="2508688"/>
                    <a:pt x="2091665" y="2452278"/>
                    <a:pt x="1983853" y="2498705"/>
                  </a:cubicBezTo>
                  <a:cubicBezTo>
                    <a:pt x="1876041" y="2545132"/>
                    <a:pt x="1705023" y="2496957"/>
                    <a:pt x="1564081" y="2498705"/>
                  </a:cubicBezTo>
                  <a:cubicBezTo>
                    <a:pt x="1423139" y="2500453"/>
                    <a:pt x="1263299" y="2459184"/>
                    <a:pt x="1092557" y="2498705"/>
                  </a:cubicBezTo>
                  <a:cubicBezTo>
                    <a:pt x="921815" y="2538226"/>
                    <a:pt x="766412" y="2449258"/>
                    <a:pt x="672785" y="2498705"/>
                  </a:cubicBezTo>
                  <a:cubicBezTo>
                    <a:pt x="579158" y="2548152"/>
                    <a:pt x="283205" y="2447321"/>
                    <a:pt x="0" y="2498705"/>
                  </a:cubicBezTo>
                  <a:cubicBezTo>
                    <a:pt x="-59808" y="2335344"/>
                    <a:pt x="36254" y="2117152"/>
                    <a:pt x="0" y="1948990"/>
                  </a:cubicBezTo>
                  <a:cubicBezTo>
                    <a:pt x="-36254" y="1780828"/>
                    <a:pt x="46423" y="1707862"/>
                    <a:pt x="0" y="1474236"/>
                  </a:cubicBezTo>
                  <a:cubicBezTo>
                    <a:pt x="-46423" y="1240610"/>
                    <a:pt x="10085" y="1247550"/>
                    <a:pt x="0" y="1024469"/>
                  </a:cubicBezTo>
                  <a:cubicBezTo>
                    <a:pt x="-10085" y="801388"/>
                    <a:pt x="11074" y="792603"/>
                    <a:pt x="0" y="574702"/>
                  </a:cubicBezTo>
                  <a:cubicBezTo>
                    <a:pt x="-11074" y="356801"/>
                    <a:pt x="47169" y="208045"/>
                    <a:pt x="0" y="0"/>
                  </a:cubicBezTo>
                  <a:close/>
                </a:path>
                <a:path w="5175269" h="2498705" stroke="0" extrusionOk="0">
                  <a:moveTo>
                    <a:pt x="0" y="0"/>
                  </a:moveTo>
                  <a:cubicBezTo>
                    <a:pt x="189346" y="-38622"/>
                    <a:pt x="350487" y="15925"/>
                    <a:pt x="626783" y="0"/>
                  </a:cubicBezTo>
                  <a:cubicBezTo>
                    <a:pt x="903079" y="-15925"/>
                    <a:pt x="963973" y="13816"/>
                    <a:pt x="1201812" y="0"/>
                  </a:cubicBezTo>
                  <a:cubicBezTo>
                    <a:pt x="1439651" y="-13816"/>
                    <a:pt x="1670420" y="53246"/>
                    <a:pt x="1880348" y="0"/>
                  </a:cubicBezTo>
                  <a:cubicBezTo>
                    <a:pt x="2090276" y="-53246"/>
                    <a:pt x="2211731" y="63124"/>
                    <a:pt x="2507130" y="0"/>
                  </a:cubicBezTo>
                  <a:cubicBezTo>
                    <a:pt x="2802529" y="-63124"/>
                    <a:pt x="2878743" y="43153"/>
                    <a:pt x="3030408" y="0"/>
                  </a:cubicBezTo>
                  <a:cubicBezTo>
                    <a:pt x="3182073" y="-43153"/>
                    <a:pt x="3475383" y="45551"/>
                    <a:pt x="3605437" y="0"/>
                  </a:cubicBezTo>
                  <a:cubicBezTo>
                    <a:pt x="3735491" y="-45551"/>
                    <a:pt x="3938919" y="27763"/>
                    <a:pt x="4232220" y="0"/>
                  </a:cubicBezTo>
                  <a:cubicBezTo>
                    <a:pt x="4525521" y="-27763"/>
                    <a:pt x="4778800" y="23459"/>
                    <a:pt x="5175269" y="0"/>
                  </a:cubicBezTo>
                  <a:cubicBezTo>
                    <a:pt x="5199765" y="141868"/>
                    <a:pt x="5170592" y="354888"/>
                    <a:pt x="5175269" y="549715"/>
                  </a:cubicBezTo>
                  <a:cubicBezTo>
                    <a:pt x="5179946" y="744543"/>
                    <a:pt x="5135452" y="933491"/>
                    <a:pt x="5175269" y="1049456"/>
                  </a:cubicBezTo>
                  <a:cubicBezTo>
                    <a:pt x="5215086" y="1165421"/>
                    <a:pt x="5164837" y="1293752"/>
                    <a:pt x="5175269" y="1499223"/>
                  </a:cubicBezTo>
                  <a:cubicBezTo>
                    <a:pt x="5185701" y="1704694"/>
                    <a:pt x="5158617" y="1820703"/>
                    <a:pt x="5175269" y="2023951"/>
                  </a:cubicBezTo>
                  <a:cubicBezTo>
                    <a:pt x="5191921" y="2227199"/>
                    <a:pt x="5130138" y="2328147"/>
                    <a:pt x="5175269" y="2498705"/>
                  </a:cubicBezTo>
                  <a:cubicBezTo>
                    <a:pt x="4892761" y="2553324"/>
                    <a:pt x="4857476" y="2460728"/>
                    <a:pt x="4548486" y="2498705"/>
                  </a:cubicBezTo>
                  <a:cubicBezTo>
                    <a:pt x="4239496" y="2536682"/>
                    <a:pt x="4260626" y="2461168"/>
                    <a:pt x="4025209" y="2498705"/>
                  </a:cubicBezTo>
                  <a:cubicBezTo>
                    <a:pt x="3789792" y="2536242"/>
                    <a:pt x="3660088" y="2495443"/>
                    <a:pt x="3501932" y="2498705"/>
                  </a:cubicBezTo>
                  <a:cubicBezTo>
                    <a:pt x="3343776" y="2501967"/>
                    <a:pt x="3156243" y="2480880"/>
                    <a:pt x="2875149" y="2498705"/>
                  </a:cubicBezTo>
                  <a:cubicBezTo>
                    <a:pt x="2594055" y="2516530"/>
                    <a:pt x="2423326" y="2491160"/>
                    <a:pt x="2196614" y="2498705"/>
                  </a:cubicBezTo>
                  <a:cubicBezTo>
                    <a:pt x="1969902" y="2506250"/>
                    <a:pt x="1944503" y="2482074"/>
                    <a:pt x="1725090" y="2498705"/>
                  </a:cubicBezTo>
                  <a:cubicBezTo>
                    <a:pt x="1505677" y="2515336"/>
                    <a:pt x="1355250" y="2444648"/>
                    <a:pt x="1201812" y="2498705"/>
                  </a:cubicBezTo>
                  <a:cubicBezTo>
                    <a:pt x="1048374" y="2552762"/>
                    <a:pt x="731775" y="2427859"/>
                    <a:pt x="523277" y="2498705"/>
                  </a:cubicBezTo>
                  <a:cubicBezTo>
                    <a:pt x="314779" y="2569551"/>
                    <a:pt x="217167" y="2455470"/>
                    <a:pt x="0" y="2498705"/>
                  </a:cubicBezTo>
                  <a:cubicBezTo>
                    <a:pt x="-16530" y="2391640"/>
                    <a:pt x="26850" y="2237891"/>
                    <a:pt x="0" y="2073925"/>
                  </a:cubicBezTo>
                  <a:cubicBezTo>
                    <a:pt x="-26850" y="1909959"/>
                    <a:pt x="3677" y="1740856"/>
                    <a:pt x="0" y="1574184"/>
                  </a:cubicBezTo>
                  <a:cubicBezTo>
                    <a:pt x="-3677" y="1407512"/>
                    <a:pt x="4878" y="1335291"/>
                    <a:pt x="0" y="1149404"/>
                  </a:cubicBezTo>
                  <a:cubicBezTo>
                    <a:pt x="-4878" y="963517"/>
                    <a:pt x="36670" y="905147"/>
                    <a:pt x="0" y="674650"/>
                  </a:cubicBezTo>
                  <a:cubicBezTo>
                    <a:pt x="-36670" y="444153"/>
                    <a:pt x="51642" y="20119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 cap="rnd" cmpd="thinThick">
              <a:solidFill>
                <a:srgbClr val="762CE4">
                  <a:alpha val="82745"/>
                </a:srgbClr>
              </a:solidFill>
              <a:prstDash val="sysDot"/>
              <a:bevel/>
              <a:extLst>
                <a:ext uri="{C807C97D-BFC1-408E-A445-0C87EB9F89A2}">
                  <ask:lineSketchStyleProps xmlns="" xmlns:ask="http://schemas.microsoft.com/office/drawing/2018/sketchyshapes" sd="403900377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68256F9-5F42-4F63-9D78-A9172917DC30}"/>
              </a:ext>
            </a:extLst>
          </p:cNvPr>
          <p:cNvSpPr txBox="1"/>
          <p:nvPr/>
        </p:nvSpPr>
        <p:spPr>
          <a:xfrm>
            <a:off x="1819499" y="1006208"/>
            <a:ext cx="259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b="1" dirty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AFAF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9916239-54BE-4880-BCFB-A84E0C1CCC11}"/>
              </a:ext>
            </a:extLst>
          </p:cNvPr>
          <p:cNvSpPr txBox="1"/>
          <p:nvPr/>
        </p:nvSpPr>
        <p:spPr>
          <a:xfrm>
            <a:off x="1736557" y="4060300"/>
            <a:ext cx="259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E33C358-BC74-4E5D-B587-17D1A2F8F699}"/>
              </a:ext>
            </a:extLst>
          </p:cNvPr>
          <p:cNvSpPr txBox="1"/>
          <p:nvPr/>
        </p:nvSpPr>
        <p:spPr>
          <a:xfrm>
            <a:off x="446401" y="4696182"/>
            <a:ext cx="622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DA46A5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7FCE6AC-47E5-40C9-849A-B364561DCDD3}"/>
              </a:ext>
            </a:extLst>
          </p:cNvPr>
          <p:cNvSpPr txBox="1"/>
          <p:nvPr/>
        </p:nvSpPr>
        <p:spPr>
          <a:xfrm>
            <a:off x="767550" y="1873828"/>
            <a:ext cx="622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21AF97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001676-4727-43E7-A0BF-6CA1C4B6F314}"/>
              </a:ext>
            </a:extLst>
          </p:cNvPr>
          <p:cNvSpPr txBox="1"/>
          <p:nvPr/>
        </p:nvSpPr>
        <p:spPr>
          <a:xfrm>
            <a:off x="7822023" y="1117393"/>
            <a:ext cx="259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b="1" dirty="0">
                <a:ln w="31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DC03449-5022-488E-AA2B-E71826121F77}"/>
              </a:ext>
            </a:extLst>
          </p:cNvPr>
          <p:cNvSpPr txBox="1"/>
          <p:nvPr/>
        </p:nvSpPr>
        <p:spPr>
          <a:xfrm>
            <a:off x="6166489" y="1948390"/>
            <a:ext cx="622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chemeClr val="accent5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</p:spTree>
    <p:extLst>
      <p:ext uri="{BB962C8B-B14F-4D97-AF65-F5344CB8AC3E}">
        <p14:creationId xmlns:p14="http://schemas.microsoft.com/office/powerpoint/2010/main" val="231315585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3205" y="601411"/>
            <a:ext cx="8820822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mellinda Weddings" pitchFamily="50" charset="0"/>
              </a:rPr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1652863" y="3534796"/>
            <a:ext cx="3940337" cy="1532621"/>
            <a:chOff x="1985513" y="4307149"/>
            <a:chExt cx="2380861" cy="1532621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latin typeface="DK Lemon Yellow Sun" panose="02000000000000000000" pitchFamily="50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chemeClr val="accent1"/>
                </a:solidFill>
                <a:latin typeface="DK Lemon Yellow Sun" panose="02000000000000000000" pitchFamily="50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1633680" y="5370466"/>
            <a:ext cx="3940337" cy="1532621"/>
            <a:chOff x="1985513" y="4307149"/>
            <a:chExt cx="2380861" cy="1532621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latin typeface="DK Lemon Yellow Sun" panose="02000000000000000000" pitchFamily="50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chemeClr val="accent1"/>
                </a:solidFill>
                <a:latin typeface="DK Lemon Yellow Sun" panose="02000000000000000000" pitchFamily="50" charset="0"/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1672046" y="1832647"/>
            <a:ext cx="3940337" cy="1532621"/>
            <a:chOff x="1985513" y="4307149"/>
            <a:chExt cx="2380861" cy="1532621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latin typeface="DK Lemon Yellow Sun" panose="02000000000000000000" pitchFamily="50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chemeClr val="accent1"/>
                </a:solidFill>
                <a:latin typeface="DK Lemon Yellow Sun" panose="02000000000000000000" pitchFamily="50" charset="0"/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833" y="2168838"/>
            <a:ext cx="5914167" cy="46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135A43-AED4-49C0-817F-F6A5A914949F}"/>
              </a:ext>
            </a:extLst>
          </p:cNvPr>
          <p:cNvSpPr/>
          <p:nvPr/>
        </p:nvSpPr>
        <p:spPr>
          <a:xfrm>
            <a:off x="0" y="0"/>
            <a:ext cx="12192000" cy="5486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353A516-14DB-4CFC-A308-CC53EC845AF9}"/>
              </a:ext>
            </a:extLst>
          </p:cNvPr>
          <p:cNvCxnSpPr/>
          <p:nvPr/>
        </p:nvCxnSpPr>
        <p:spPr>
          <a:xfrm>
            <a:off x="0" y="54864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69F67F9A-3352-456F-ACCE-9EF8F47B3932}"/>
              </a:ext>
            </a:extLst>
          </p:cNvPr>
          <p:cNvSpPr/>
          <p:nvPr/>
        </p:nvSpPr>
        <p:spPr>
          <a:xfrm>
            <a:off x="151312" y="752208"/>
            <a:ext cx="11889376" cy="5953392"/>
          </a:xfrm>
          <a:prstGeom prst="roundRect">
            <a:avLst>
              <a:gd name="adj" fmla="val 2555"/>
            </a:avLst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06B4BD-C2D8-4708-B203-BADCFF320C43}"/>
              </a:ext>
            </a:extLst>
          </p:cNvPr>
          <p:cNvSpPr txBox="1"/>
          <p:nvPr/>
        </p:nvSpPr>
        <p:spPr>
          <a:xfrm>
            <a:off x="1683902" y="4390788"/>
            <a:ext cx="4883304" cy="126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51EF431-CC1F-4035-9BF7-F30FBA610DD6}"/>
              </a:ext>
            </a:extLst>
          </p:cNvPr>
          <p:cNvGrpSpPr/>
          <p:nvPr/>
        </p:nvGrpSpPr>
        <p:grpSpPr>
          <a:xfrm>
            <a:off x="0" y="41601"/>
            <a:ext cx="11634672" cy="419392"/>
            <a:chOff x="0" y="41601"/>
            <a:chExt cx="11634672" cy="419392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F5093443-71CF-47EE-B516-700A343BC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1601"/>
              <a:ext cx="11083931" cy="41939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60657D20-2B3A-451B-887D-B73F86E7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8087" y="49792"/>
              <a:ext cx="485775" cy="4000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DAEA09B4-35AD-4EA1-ADFB-0AF3ECFBA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2722" y="68842"/>
              <a:ext cx="361950" cy="3619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0B0DC1-7677-4D67-8B38-72D509238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65" y="63349"/>
            <a:ext cx="485775" cy="383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B98770-71BB-43F1-8B8C-22E0EFA49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7917" y="59317"/>
            <a:ext cx="323850" cy="3714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7642FD6-4875-4A9F-B2EE-F8265F64799C}"/>
              </a:ext>
            </a:extLst>
          </p:cNvPr>
          <p:cNvGrpSpPr/>
          <p:nvPr/>
        </p:nvGrpSpPr>
        <p:grpSpPr>
          <a:xfrm>
            <a:off x="272716" y="905493"/>
            <a:ext cx="11487997" cy="5646821"/>
            <a:chOff x="272716" y="905493"/>
            <a:chExt cx="11487997" cy="5646821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DCD4EE1B-6D56-4D8D-8A1F-E71D425F27B8}"/>
                </a:ext>
              </a:extLst>
            </p:cNvPr>
            <p:cNvSpPr/>
            <p:nvPr/>
          </p:nvSpPr>
          <p:spPr>
            <a:xfrm>
              <a:off x="5758189" y="905493"/>
              <a:ext cx="6002524" cy="5646821"/>
            </a:xfrm>
            <a:custGeom>
              <a:avLst/>
              <a:gdLst>
                <a:gd name="connsiteX0" fmla="*/ 0 w 6002524"/>
                <a:gd name="connsiteY0" fmla="*/ 0 h 5646821"/>
                <a:gd name="connsiteX1" fmla="*/ 6002524 w 6002524"/>
                <a:gd name="connsiteY1" fmla="*/ 0 h 5646821"/>
                <a:gd name="connsiteX2" fmla="*/ 6002524 w 6002524"/>
                <a:gd name="connsiteY2" fmla="*/ 5646821 h 5646821"/>
                <a:gd name="connsiteX3" fmla="*/ 0 w 6002524"/>
                <a:gd name="connsiteY3" fmla="*/ 5646821 h 5646821"/>
                <a:gd name="connsiteX4" fmla="*/ 0 w 6002524"/>
                <a:gd name="connsiteY4" fmla="*/ 0 h 564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2524" h="5646821" fill="none" extrusionOk="0">
                  <a:moveTo>
                    <a:pt x="0" y="0"/>
                  </a:moveTo>
                  <a:cubicBezTo>
                    <a:pt x="944308" y="169527"/>
                    <a:pt x="5371549" y="141620"/>
                    <a:pt x="6002524" y="0"/>
                  </a:cubicBezTo>
                  <a:cubicBezTo>
                    <a:pt x="6029987" y="2112059"/>
                    <a:pt x="6153890" y="3996989"/>
                    <a:pt x="6002524" y="5646821"/>
                  </a:cubicBezTo>
                  <a:cubicBezTo>
                    <a:pt x="3755944" y="5623244"/>
                    <a:pt x="2646236" y="5579998"/>
                    <a:pt x="0" y="5646821"/>
                  </a:cubicBezTo>
                  <a:cubicBezTo>
                    <a:pt x="3899" y="4999876"/>
                    <a:pt x="-118247" y="1672221"/>
                    <a:pt x="0" y="0"/>
                  </a:cubicBezTo>
                  <a:close/>
                </a:path>
                <a:path w="6002524" h="5646821" stroke="0" extrusionOk="0">
                  <a:moveTo>
                    <a:pt x="0" y="0"/>
                  </a:moveTo>
                  <a:cubicBezTo>
                    <a:pt x="1288850" y="8726"/>
                    <a:pt x="5005603" y="13826"/>
                    <a:pt x="6002524" y="0"/>
                  </a:cubicBezTo>
                  <a:cubicBezTo>
                    <a:pt x="6170049" y="1574959"/>
                    <a:pt x="6110164" y="3373143"/>
                    <a:pt x="6002524" y="5646821"/>
                  </a:cubicBezTo>
                  <a:cubicBezTo>
                    <a:pt x="5291817" y="5786486"/>
                    <a:pt x="812280" y="5485751"/>
                    <a:pt x="0" y="5646821"/>
                  </a:cubicBezTo>
                  <a:cubicBezTo>
                    <a:pt x="53477" y="3477727"/>
                    <a:pt x="159152" y="2309976"/>
                    <a:pt x="0" y="0"/>
                  </a:cubicBezTo>
                  <a:close/>
                </a:path>
              </a:pathLst>
            </a:custGeom>
            <a:solidFill>
              <a:srgbClr val="FE905D"/>
            </a:solidFill>
            <a:ln w="38100" cap="sq" cmpd="thinThick">
              <a:solidFill>
                <a:schemeClr val="tx1">
                  <a:lumMod val="75000"/>
                  <a:lumOff val="25000"/>
                  <a:alpha val="88000"/>
                </a:schemeClr>
              </a:solidFill>
              <a:prstDash val="lgDashDotDot"/>
              <a:bevel/>
              <a:extLst>
                <a:ext uri="{C807C97D-BFC1-408E-A445-0C87EB9F89A2}">
                  <ask:lineSketchStyleProps xmlns="" xmlns:ask="http://schemas.microsoft.com/office/drawing/2018/sketchyshapes" sd="403900377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018EA76-3592-455E-B89C-FB25EA32D106}"/>
                </a:ext>
              </a:extLst>
            </p:cNvPr>
            <p:cNvSpPr/>
            <p:nvPr/>
          </p:nvSpPr>
          <p:spPr>
            <a:xfrm>
              <a:off x="564683" y="969584"/>
              <a:ext cx="4883303" cy="2873323"/>
            </a:xfrm>
            <a:custGeom>
              <a:avLst/>
              <a:gdLst>
                <a:gd name="connsiteX0" fmla="*/ 0 w 4883303"/>
                <a:gd name="connsiteY0" fmla="*/ 0 h 2873323"/>
                <a:gd name="connsiteX1" fmla="*/ 493756 w 4883303"/>
                <a:gd name="connsiteY1" fmla="*/ 0 h 2873323"/>
                <a:gd name="connsiteX2" fmla="*/ 1134011 w 4883303"/>
                <a:gd name="connsiteY2" fmla="*/ 0 h 2873323"/>
                <a:gd name="connsiteX3" fmla="*/ 1774267 w 4883303"/>
                <a:gd name="connsiteY3" fmla="*/ 0 h 2873323"/>
                <a:gd name="connsiteX4" fmla="*/ 2365689 w 4883303"/>
                <a:gd name="connsiteY4" fmla="*/ 0 h 2873323"/>
                <a:gd name="connsiteX5" fmla="*/ 2957111 w 4883303"/>
                <a:gd name="connsiteY5" fmla="*/ 0 h 2873323"/>
                <a:gd name="connsiteX6" fmla="*/ 3499700 w 4883303"/>
                <a:gd name="connsiteY6" fmla="*/ 0 h 2873323"/>
                <a:gd name="connsiteX7" fmla="*/ 4091123 w 4883303"/>
                <a:gd name="connsiteY7" fmla="*/ 0 h 2873323"/>
                <a:gd name="connsiteX8" fmla="*/ 4883303 w 4883303"/>
                <a:gd name="connsiteY8" fmla="*/ 0 h 2873323"/>
                <a:gd name="connsiteX9" fmla="*/ 4883303 w 4883303"/>
                <a:gd name="connsiteY9" fmla="*/ 603398 h 2873323"/>
                <a:gd name="connsiteX10" fmla="*/ 4883303 w 4883303"/>
                <a:gd name="connsiteY10" fmla="*/ 1120596 h 2873323"/>
                <a:gd name="connsiteX11" fmla="*/ 4883303 w 4883303"/>
                <a:gd name="connsiteY11" fmla="*/ 1723994 h 2873323"/>
                <a:gd name="connsiteX12" fmla="*/ 4883303 w 4883303"/>
                <a:gd name="connsiteY12" fmla="*/ 2212459 h 2873323"/>
                <a:gd name="connsiteX13" fmla="*/ 4883303 w 4883303"/>
                <a:gd name="connsiteY13" fmla="*/ 2873323 h 2873323"/>
                <a:gd name="connsiteX14" fmla="*/ 4487213 w 4883303"/>
                <a:gd name="connsiteY14" fmla="*/ 2873323 h 2873323"/>
                <a:gd name="connsiteX15" fmla="*/ 3944624 w 4883303"/>
                <a:gd name="connsiteY15" fmla="*/ 2873323 h 2873323"/>
                <a:gd name="connsiteX16" fmla="*/ 3304368 w 4883303"/>
                <a:gd name="connsiteY16" fmla="*/ 2873323 h 2873323"/>
                <a:gd name="connsiteX17" fmla="*/ 2908278 w 4883303"/>
                <a:gd name="connsiteY17" fmla="*/ 2873323 h 2873323"/>
                <a:gd name="connsiteX18" fmla="*/ 2365689 w 4883303"/>
                <a:gd name="connsiteY18" fmla="*/ 2873323 h 2873323"/>
                <a:gd name="connsiteX19" fmla="*/ 1871933 w 4883303"/>
                <a:gd name="connsiteY19" fmla="*/ 2873323 h 2873323"/>
                <a:gd name="connsiteX20" fmla="*/ 1475843 w 4883303"/>
                <a:gd name="connsiteY20" fmla="*/ 2873323 h 2873323"/>
                <a:gd name="connsiteX21" fmla="*/ 1030920 w 4883303"/>
                <a:gd name="connsiteY21" fmla="*/ 2873323 h 2873323"/>
                <a:gd name="connsiteX22" fmla="*/ 634829 w 4883303"/>
                <a:gd name="connsiteY22" fmla="*/ 2873323 h 2873323"/>
                <a:gd name="connsiteX23" fmla="*/ 0 w 4883303"/>
                <a:gd name="connsiteY23" fmla="*/ 2873323 h 2873323"/>
                <a:gd name="connsiteX24" fmla="*/ 0 w 4883303"/>
                <a:gd name="connsiteY24" fmla="*/ 2241192 h 2873323"/>
                <a:gd name="connsiteX25" fmla="*/ 0 w 4883303"/>
                <a:gd name="connsiteY25" fmla="*/ 1695261 h 2873323"/>
                <a:gd name="connsiteX26" fmla="*/ 0 w 4883303"/>
                <a:gd name="connsiteY26" fmla="*/ 1178062 h 2873323"/>
                <a:gd name="connsiteX27" fmla="*/ 0 w 4883303"/>
                <a:gd name="connsiteY27" fmla="*/ 660864 h 2873323"/>
                <a:gd name="connsiteX28" fmla="*/ 0 w 4883303"/>
                <a:gd name="connsiteY28" fmla="*/ 0 h 287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83303" h="2873323" fill="none" extrusionOk="0">
                  <a:moveTo>
                    <a:pt x="0" y="0"/>
                  </a:moveTo>
                  <a:cubicBezTo>
                    <a:pt x="186734" y="-41085"/>
                    <a:pt x="293943" y="26780"/>
                    <a:pt x="493756" y="0"/>
                  </a:cubicBezTo>
                  <a:cubicBezTo>
                    <a:pt x="693569" y="-26780"/>
                    <a:pt x="941686" y="63258"/>
                    <a:pt x="1134011" y="0"/>
                  </a:cubicBezTo>
                  <a:cubicBezTo>
                    <a:pt x="1326336" y="-63258"/>
                    <a:pt x="1477452" y="48381"/>
                    <a:pt x="1774267" y="0"/>
                  </a:cubicBezTo>
                  <a:cubicBezTo>
                    <a:pt x="2071082" y="-48381"/>
                    <a:pt x="2209245" y="31054"/>
                    <a:pt x="2365689" y="0"/>
                  </a:cubicBezTo>
                  <a:cubicBezTo>
                    <a:pt x="2522133" y="-31054"/>
                    <a:pt x="2708625" y="41837"/>
                    <a:pt x="2957111" y="0"/>
                  </a:cubicBezTo>
                  <a:cubicBezTo>
                    <a:pt x="3205597" y="-41837"/>
                    <a:pt x="3357644" y="41674"/>
                    <a:pt x="3499700" y="0"/>
                  </a:cubicBezTo>
                  <a:cubicBezTo>
                    <a:pt x="3641756" y="-41674"/>
                    <a:pt x="3804472" y="23518"/>
                    <a:pt x="4091123" y="0"/>
                  </a:cubicBezTo>
                  <a:cubicBezTo>
                    <a:pt x="4377774" y="-23518"/>
                    <a:pt x="4688873" y="36150"/>
                    <a:pt x="4883303" y="0"/>
                  </a:cubicBezTo>
                  <a:cubicBezTo>
                    <a:pt x="4896982" y="182520"/>
                    <a:pt x="4852877" y="344237"/>
                    <a:pt x="4883303" y="603398"/>
                  </a:cubicBezTo>
                  <a:cubicBezTo>
                    <a:pt x="4913729" y="862559"/>
                    <a:pt x="4868304" y="996953"/>
                    <a:pt x="4883303" y="1120596"/>
                  </a:cubicBezTo>
                  <a:cubicBezTo>
                    <a:pt x="4898302" y="1244239"/>
                    <a:pt x="4811713" y="1517145"/>
                    <a:pt x="4883303" y="1723994"/>
                  </a:cubicBezTo>
                  <a:cubicBezTo>
                    <a:pt x="4954893" y="1930843"/>
                    <a:pt x="4849613" y="1969928"/>
                    <a:pt x="4883303" y="2212459"/>
                  </a:cubicBezTo>
                  <a:cubicBezTo>
                    <a:pt x="4916993" y="2454990"/>
                    <a:pt x="4842339" y="2602099"/>
                    <a:pt x="4883303" y="2873323"/>
                  </a:cubicBezTo>
                  <a:cubicBezTo>
                    <a:pt x="4721625" y="2881726"/>
                    <a:pt x="4646411" y="2854847"/>
                    <a:pt x="4487213" y="2873323"/>
                  </a:cubicBezTo>
                  <a:cubicBezTo>
                    <a:pt x="4328015" y="2891799"/>
                    <a:pt x="4178709" y="2825146"/>
                    <a:pt x="3944624" y="2873323"/>
                  </a:cubicBezTo>
                  <a:cubicBezTo>
                    <a:pt x="3710539" y="2921500"/>
                    <a:pt x="3530776" y="2859667"/>
                    <a:pt x="3304368" y="2873323"/>
                  </a:cubicBezTo>
                  <a:cubicBezTo>
                    <a:pt x="3077960" y="2886979"/>
                    <a:pt x="3098443" y="2840781"/>
                    <a:pt x="2908278" y="2873323"/>
                  </a:cubicBezTo>
                  <a:cubicBezTo>
                    <a:pt x="2718113" y="2905865"/>
                    <a:pt x="2514394" y="2825989"/>
                    <a:pt x="2365689" y="2873323"/>
                  </a:cubicBezTo>
                  <a:cubicBezTo>
                    <a:pt x="2216984" y="2920657"/>
                    <a:pt x="2020238" y="2852575"/>
                    <a:pt x="1871933" y="2873323"/>
                  </a:cubicBezTo>
                  <a:cubicBezTo>
                    <a:pt x="1723628" y="2894071"/>
                    <a:pt x="1634562" y="2855869"/>
                    <a:pt x="1475843" y="2873323"/>
                  </a:cubicBezTo>
                  <a:cubicBezTo>
                    <a:pt x="1317124" y="2890777"/>
                    <a:pt x="1207801" y="2858306"/>
                    <a:pt x="1030920" y="2873323"/>
                  </a:cubicBezTo>
                  <a:cubicBezTo>
                    <a:pt x="854039" y="2888340"/>
                    <a:pt x="778462" y="2860021"/>
                    <a:pt x="634829" y="2873323"/>
                  </a:cubicBezTo>
                  <a:cubicBezTo>
                    <a:pt x="491196" y="2886625"/>
                    <a:pt x="172638" y="2814881"/>
                    <a:pt x="0" y="2873323"/>
                  </a:cubicBezTo>
                  <a:cubicBezTo>
                    <a:pt x="-12962" y="2716828"/>
                    <a:pt x="53361" y="2544179"/>
                    <a:pt x="0" y="2241192"/>
                  </a:cubicBezTo>
                  <a:cubicBezTo>
                    <a:pt x="-53361" y="1938205"/>
                    <a:pt x="55949" y="1917440"/>
                    <a:pt x="0" y="1695261"/>
                  </a:cubicBezTo>
                  <a:cubicBezTo>
                    <a:pt x="-55949" y="1473082"/>
                    <a:pt x="16328" y="1283413"/>
                    <a:pt x="0" y="1178062"/>
                  </a:cubicBezTo>
                  <a:cubicBezTo>
                    <a:pt x="-16328" y="1072711"/>
                    <a:pt x="29761" y="852434"/>
                    <a:pt x="0" y="660864"/>
                  </a:cubicBezTo>
                  <a:cubicBezTo>
                    <a:pt x="-29761" y="469294"/>
                    <a:pt x="45881" y="151401"/>
                    <a:pt x="0" y="0"/>
                  </a:cubicBezTo>
                  <a:close/>
                </a:path>
                <a:path w="4883303" h="2873323" stroke="0" extrusionOk="0">
                  <a:moveTo>
                    <a:pt x="0" y="0"/>
                  </a:moveTo>
                  <a:cubicBezTo>
                    <a:pt x="122195" y="-63196"/>
                    <a:pt x="357337" y="66461"/>
                    <a:pt x="591422" y="0"/>
                  </a:cubicBezTo>
                  <a:cubicBezTo>
                    <a:pt x="825507" y="-66461"/>
                    <a:pt x="949052" y="39227"/>
                    <a:pt x="1134011" y="0"/>
                  </a:cubicBezTo>
                  <a:cubicBezTo>
                    <a:pt x="1318970" y="-39227"/>
                    <a:pt x="1628351" y="43673"/>
                    <a:pt x="1774267" y="0"/>
                  </a:cubicBezTo>
                  <a:cubicBezTo>
                    <a:pt x="1920183" y="-43673"/>
                    <a:pt x="2183948" y="61393"/>
                    <a:pt x="2365689" y="0"/>
                  </a:cubicBezTo>
                  <a:cubicBezTo>
                    <a:pt x="2547430" y="-61393"/>
                    <a:pt x="2678301" y="38879"/>
                    <a:pt x="2859445" y="0"/>
                  </a:cubicBezTo>
                  <a:cubicBezTo>
                    <a:pt x="3040589" y="-38879"/>
                    <a:pt x="3274335" y="5992"/>
                    <a:pt x="3402034" y="0"/>
                  </a:cubicBezTo>
                  <a:cubicBezTo>
                    <a:pt x="3529733" y="-5992"/>
                    <a:pt x="3750973" y="63853"/>
                    <a:pt x="3993457" y="0"/>
                  </a:cubicBezTo>
                  <a:cubicBezTo>
                    <a:pt x="4235941" y="-63853"/>
                    <a:pt x="4654473" y="27238"/>
                    <a:pt x="4883303" y="0"/>
                  </a:cubicBezTo>
                  <a:cubicBezTo>
                    <a:pt x="4948642" y="174248"/>
                    <a:pt x="4862075" y="438396"/>
                    <a:pt x="4883303" y="632131"/>
                  </a:cubicBezTo>
                  <a:cubicBezTo>
                    <a:pt x="4904531" y="825866"/>
                    <a:pt x="4863786" y="1028631"/>
                    <a:pt x="4883303" y="1206796"/>
                  </a:cubicBezTo>
                  <a:cubicBezTo>
                    <a:pt x="4902820" y="1384961"/>
                    <a:pt x="4827142" y="1574306"/>
                    <a:pt x="4883303" y="1723994"/>
                  </a:cubicBezTo>
                  <a:cubicBezTo>
                    <a:pt x="4939464" y="1873682"/>
                    <a:pt x="4814368" y="2194800"/>
                    <a:pt x="4883303" y="2327392"/>
                  </a:cubicBezTo>
                  <a:cubicBezTo>
                    <a:pt x="4952238" y="2459984"/>
                    <a:pt x="4859820" y="2619362"/>
                    <a:pt x="4883303" y="2873323"/>
                  </a:cubicBezTo>
                  <a:cubicBezTo>
                    <a:pt x="4599377" y="2905891"/>
                    <a:pt x="4529478" y="2833081"/>
                    <a:pt x="4291881" y="2873323"/>
                  </a:cubicBezTo>
                  <a:cubicBezTo>
                    <a:pt x="4054284" y="2913565"/>
                    <a:pt x="3909970" y="2838774"/>
                    <a:pt x="3798125" y="2873323"/>
                  </a:cubicBezTo>
                  <a:cubicBezTo>
                    <a:pt x="3686280" y="2907872"/>
                    <a:pt x="3439281" y="2871853"/>
                    <a:pt x="3304368" y="2873323"/>
                  </a:cubicBezTo>
                  <a:cubicBezTo>
                    <a:pt x="3169455" y="2874793"/>
                    <a:pt x="2977617" y="2849536"/>
                    <a:pt x="2712946" y="2873323"/>
                  </a:cubicBezTo>
                  <a:cubicBezTo>
                    <a:pt x="2448275" y="2897110"/>
                    <a:pt x="2253924" y="2855066"/>
                    <a:pt x="2072691" y="2873323"/>
                  </a:cubicBezTo>
                  <a:cubicBezTo>
                    <a:pt x="1891459" y="2891580"/>
                    <a:pt x="1735572" y="2854595"/>
                    <a:pt x="1627768" y="2873323"/>
                  </a:cubicBezTo>
                  <a:cubicBezTo>
                    <a:pt x="1519964" y="2892051"/>
                    <a:pt x="1250405" y="2814898"/>
                    <a:pt x="1134011" y="2873323"/>
                  </a:cubicBezTo>
                  <a:cubicBezTo>
                    <a:pt x="1017617" y="2931748"/>
                    <a:pt x="748845" y="2823379"/>
                    <a:pt x="493756" y="2873323"/>
                  </a:cubicBezTo>
                  <a:cubicBezTo>
                    <a:pt x="238667" y="2923267"/>
                    <a:pt x="135914" y="2847913"/>
                    <a:pt x="0" y="2873323"/>
                  </a:cubicBezTo>
                  <a:cubicBezTo>
                    <a:pt x="-38103" y="2757902"/>
                    <a:pt x="4890" y="2604711"/>
                    <a:pt x="0" y="2384858"/>
                  </a:cubicBezTo>
                  <a:cubicBezTo>
                    <a:pt x="-4890" y="2165005"/>
                    <a:pt x="10689" y="2061317"/>
                    <a:pt x="0" y="1810193"/>
                  </a:cubicBezTo>
                  <a:cubicBezTo>
                    <a:pt x="-10689" y="1559070"/>
                    <a:pt x="35351" y="1534234"/>
                    <a:pt x="0" y="1321729"/>
                  </a:cubicBezTo>
                  <a:cubicBezTo>
                    <a:pt x="-35351" y="1109224"/>
                    <a:pt x="12778" y="954087"/>
                    <a:pt x="0" y="775797"/>
                  </a:cubicBezTo>
                  <a:cubicBezTo>
                    <a:pt x="-12778" y="597507"/>
                    <a:pt x="52125" y="195090"/>
                    <a:pt x="0" y="0"/>
                  </a:cubicBezTo>
                  <a:close/>
                </a:path>
              </a:pathLst>
            </a:custGeom>
            <a:solidFill>
              <a:srgbClr val="6AF3FD"/>
            </a:solidFill>
            <a:ln w="38100" cap="rnd" cmpd="thinThick">
              <a:solidFill>
                <a:schemeClr val="tx2">
                  <a:lumMod val="40000"/>
                  <a:lumOff val="60000"/>
                  <a:alpha val="83000"/>
                </a:schemeClr>
              </a:solidFill>
              <a:prstDash val="lgDash"/>
              <a:bevel/>
              <a:extLst>
                <a:ext uri="{C807C97D-BFC1-408E-A445-0C87EB9F89A2}">
                  <ask:lineSketchStyleProps xmlns="" xmlns:ask="http://schemas.microsoft.com/office/drawing/2018/sketchyshapes" sd="403900377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64CAB620-A9D8-4A42-9A39-74CB1F7A7890}"/>
                </a:ext>
              </a:extLst>
            </p:cNvPr>
            <p:cNvSpPr/>
            <p:nvPr/>
          </p:nvSpPr>
          <p:spPr>
            <a:xfrm>
              <a:off x="272716" y="4046474"/>
              <a:ext cx="5175269" cy="2498705"/>
            </a:xfrm>
            <a:custGeom>
              <a:avLst/>
              <a:gdLst>
                <a:gd name="connsiteX0" fmla="*/ 0 w 5175269"/>
                <a:gd name="connsiteY0" fmla="*/ 0 h 2498705"/>
                <a:gd name="connsiteX1" fmla="*/ 523277 w 5175269"/>
                <a:gd name="connsiteY1" fmla="*/ 0 h 2498705"/>
                <a:gd name="connsiteX2" fmla="*/ 1201812 w 5175269"/>
                <a:gd name="connsiteY2" fmla="*/ 0 h 2498705"/>
                <a:gd name="connsiteX3" fmla="*/ 1880348 w 5175269"/>
                <a:gd name="connsiteY3" fmla="*/ 0 h 2498705"/>
                <a:gd name="connsiteX4" fmla="*/ 2507130 w 5175269"/>
                <a:gd name="connsiteY4" fmla="*/ 0 h 2498705"/>
                <a:gd name="connsiteX5" fmla="*/ 3133913 w 5175269"/>
                <a:gd name="connsiteY5" fmla="*/ 0 h 2498705"/>
                <a:gd name="connsiteX6" fmla="*/ 3708943 w 5175269"/>
                <a:gd name="connsiteY6" fmla="*/ 0 h 2498705"/>
                <a:gd name="connsiteX7" fmla="*/ 4335725 w 5175269"/>
                <a:gd name="connsiteY7" fmla="*/ 0 h 2498705"/>
                <a:gd name="connsiteX8" fmla="*/ 5175269 w 5175269"/>
                <a:gd name="connsiteY8" fmla="*/ 0 h 2498705"/>
                <a:gd name="connsiteX9" fmla="*/ 5175269 w 5175269"/>
                <a:gd name="connsiteY9" fmla="*/ 524728 h 2498705"/>
                <a:gd name="connsiteX10" fmla="*/ 5175269 w 5175269"/>
                <a:gd name="connsiteY10" fmla="*/ 974495 h 2498705"/>
                <a:gd name="connsiteX11" fmla="*/ 5175269 w 5175269"/>
                <a:gd name="connsiteY11" fmla="*/ 1499223 h 2498705"/>
                <a:gd name="connsiteX12" fmla="*/ 5175269 w 5175269"/>
                <a:gd name="connsiteY12" fmla="*/ 1924003 h 2498705"/>
                <a:gd name="connsiteX13" fmla="*/ 5175269 w 5175269"/>
                <a:gd name="connsiteY13" fmla="*/ 2498705 h 2498705"/>
                <a:gd name="connsiteX14" fmla="*/ 4755497 w 5175269"/>
                <a:gd name="connsiteY14" fmla="*/ 2498705 h 2498705"/>
                <a:gd name="connsiteX15" fmla="*/ 4180467 w 5175269"/>
                <a:gd name="connsiteY15" fmla="*/ 2498705 h 2498705"/>
                <a:gd name="connsiteX16" fmla="*/ 3501932 w 5175269"/>
                <a:gd name="connsiteY16" fmla="*/ 2498705 h 2498705"/>
                <a:gd name="connsiteX17" fmla="*/ 3082160 w 5175269"/>
                <a:gd name="connsiteY17" fmla="*/ 2498705 h 2498705"/>
                <a:gd name="connsiteX18" fmla="*/ 2507130 w 5175269"/>
                <a:gd name="connsiteY18" fmla="*/ 2498705 h 2498705"/>
                <a:gd name="connsiteX19" fmla="*/ 1983853 w 5175269"/>
                <a:gd name="connsiteY19" fmla="*/ 2498705 h 2498705"/>
                <a:gd name="connsiteX20" fmla="*/ 1564081 w 5175269"/>
                <a:gd name="connsiteY20" fmla="*/ 2498705 h 2498705"/>
                <a:gd name="connsiteX21" fmla="*/ 1092557 w 5175269"/>
                <a:gd name="connsiteY21" fmla="*/ 2498705 h 2498705"/>
                <a:gd name="connsiteX22" fmla="*/ 672785 w 5175269"/>
                <a:gd name="connsiteY22" fmla="*/ 2498705 h 2498705"/>
                <a:gd name="connsiteX23" fmla="*/ 0 w 5175269"/>
                <a:gd name="connsiteY23" fmla="*/ 2498705 h 2498705"/>
                <a:gd name="connsiteX24" fmla="*/ 0 w 5175269"/>
                <a:gd name="connsiteY24" fmla="*/ 1948990 h 2498705"/>
                <a:gd name="connsiteX25" fmla="*/ 0 w 5175269"/>
                <a:gd name="connsiteY25" fmla="*/ 1474236 h 2498705"/>
                <a:gd name="connsiteX26" fmla="*/ 0 w 5175269"/>
                <a:gd name="connsiteY26" fmla="*/ 1024469 h 2498705"/>
                <a:gd name="connsiteX27" fmla="*/ 0 w 5175269"/>
                <a:gd name="connsiteY27" fmla="*/ 574702 h 2498705"/>
                <a:gd name="connsiteX28" fmla="*/ 0 w 5175269"/>
                <a:gd name="connsiteY28" fmla="*/ 0 h 24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75269" h="2498705" fill="none" extrusionOk="0">
                  <a:moveTo>
                    <a:pt x="0" y="0"/>
                  </a:moveTo>
                  <a:cubicBezTo>
                    <a:pt x="197312" y="-16459"/>
                    <a:pt x="405556" y="2492"/>
                    <a:pt x="523277" y="0"/>
                  </a:cubicBezTo>
                  <a:cubicBezTo>
                    <a:pt x="640998" y="-2492"/>
                    <a:pt x="903427" y="37096"/>
                    <a:pt x="1201812" y="0"/>
                  </a:cubicBezTo>
                  <a:cubicBezTo>
                    <a:pt x="1500197" y="-37096"/>
                    <a:pt x="1575709" y="78350"/>
                    <a:pt x="1880348" y="0"/>
                  </a:cubicBezTo>
                  <a:cubicBezTo>
                    <a:pt x="2184987" y="-78350"/>
                    <a:pt x="2211480" y="3299"/>
                    <a:pt x="2507130" y="0"/>
                  </a:cubicBezTo>
                  <a:cubicBezTo>
                    <a:pt x="2802780" y="-3299"/>
                    <a:pt x="2906123" y="62846"/>
                    <a:pt x="3133913" y="0"/>
                  </a:cubicBezTo>
                  <a:cubicBezTo>
                    <a:pt x="3361703" y="-62846"/>
                    <a:pt x="3476935" y="42375"/>
                    <a:pt x="3708943" y="0"/>
                  </a:cubicBezTo>
                  <a:cubicBezTo>
                    <a:pt x="3940951" y="-42375"/>
                    <a:pt x="4159782" y="27499"/>
                    <a:pt x="4335725" y="0"/>
                  </a:cubicBezTo>
                  <a:cubicBezTo>
                    <a:pt x="4511668" y="-27499"/>
                    <a:pt x="4846255" y="2693"/>
                    <a:pt x="5175269" y="0"/>
                  </a:cubicBezTo>
                  <a:cubicBezTo>
                    <a:pt x="5186788" y="214710"/>
                    <a:pt x="5143851" y="278926"/>
                    <a:pt x="5175269" y="524728"/>
                  </a:cubicBezTo>
                  <a:cubicBezTo>
                    <a:pt x="5206687" y="770530"/>
                    <a:pt x="5144117" y="878464"/>
                    <a:pt x="5175269" y="974495"/>
                  </a:cubicBezTo>
                  <a:cubicBezTo>
                    <a:pt x="5206421" y="1070526"/>
                    <a:pt x="5138950" y="1306395"/>
                    <a:pt x="5175269" y="1499223"/>
                  </a:cubicBezTo>
                  <a:cubicBezTo>
                    <a:pt x="5211588" y="1692051"/>
                    <a:pt x="5128647" y="1749444"/>
                    <a:pt x="5175269" y="1924003"/>
                  </a:cubicBezTo>
                  <a:cubicBezTo>
                    <a:pt x="5221891" y="2098562"/>
                    <a:pt x="5133143" y="2351707"/>
                    <a:pt x="5175269" y="2498705"/>
                  </a:cubicBezTo>
                  <a:cubicBezTo>
                    <a:pt x="5088674" y="2534071"/>
                    <a:pt x="4866570" y="2460858"/>
                    <a:pt x="4755497" y="2498705"/>
                  </a:cubicBezTo>
                  <a:cubicBezTo>
                    <a:pt x="4644424" y="2536552"/>
                    <a:pt x="4466561" y="2463935"/>
                    <a:pt x="4180467" y="2498705"/>
                  </a:cubicBezTo>
                  <a:cubicBezTo>
                    <a:pt x="3894373" y="2533475"/>
                    <a:pt x="3802405" y="2453761"/>
                    <a:pt x="3501932" y="2498705"/>
                  </a:cubicBezTo>
                  <a:cubicBezTo>
                    <a:pt x="3201460" y="2543649"/>
                    <a:pt x="3194146" y="2488402"/>
                    <a:pt x="3082160" y="2498705"/>
                  </a:cubicBezTo>
                  <a:cubicBezTo>
                    <a:pt x="2970174" y="2509008"/>
                    <a:pt x="2693863" y="2488722"/>
                    <a:pt x="2507130" y="2498705"/>
                  </a:cubicBezTo>
                  <a:cubicBezTo>
                    <a:pt x="2320397" y="2508688"/>
                    <a:pt x="2091665" y="2452278"/>
                    <a:pt x="1983853" y="2498705"/>
                  </a:cubicBezTo>
                  <a:cubicBezTo>
                    <a:pt x="1876041" y="2545132"/>
                    <a:pt x="1705023" y="2496957"/>
                    <a:pt x="1564081" y="2498705"/>
                  </a:cubicBezTo>
                  <a:cubicBezTo>
                    <a:pt x="1423139" y="2500453"/>
                    <a:pt x="1263299" y="2459184"/>
                    <a:pt x="1092557" y="2498705"/>
                  </a:cubicBezTo>
                  <a:cubicBezTo>
                    <a:pt x="921815" y="2538226"/>
                    <a:pt x="766412" y="2449258"/>
                    <a:pt x="672785" y="2498705"/>
                  </a:cubicBezTo>
                  <a:cubicBezTo>
                    <a:pt x="579158" y="2548152"/>
                    <a:pt x="283205" y="2447321"/>
                    <a:pt x="0" y="2498705"/>
                  </a:cubicBezTo>
                  <a:cubicBezTo>
                    <a:pt x="-59808" y="2335344"/>
                    <a:pt x="36254" y="2117152"/>
                    <a:pt x="0" y="1948990"/>
                  </a:cubicBezTo>
                  <a:cubicBezTo>
                    <a:pt x="-36254" y="1780828"/>
                    <a:pt x="46423" y="1707862"/>
                    <a:pt x="0" y="1474236"/>
                  </a:cubicBezTo>
                  <a:cubicBezTo>
                    <a:pt x="-46423" y="1240610"/>
                    <a:pt x="10085" y="1247550"/>
                    <a:pt x="0" y="1024469"/>
                  </a:cubicBezTo>
                  <a:cubicBezTo>
                    <a:pt x="-10085" y="801388"/>
                    <a:pt x="11074" y="792603"/>
                    <a:pt x="0" y="574702"/>
                  </a:cubicBezTo>
                  <a:cubicBezTo>
                    <a:pt x="-11074" y="356801"/>
                    <a:pt x="47169" y="208045"/>
                    <a:pt x="0" y="0"/>
                  </a:cubicBezTo>
                  <a:close/>
                </a:path>
                <a:path w="5175269" h="2498705" stroke="0" extrusionOk="0">
                  <a:moveTo>
                    <a:pt x="0" y="0"/>
                  </a:moveTo>
                  <a:cubicBezTo>
                    <a:pt x="189346" y="-38622"/>
                    <a:pt x="350487" y="15925"/>
                    <a:pt x="626783" y="0"/>
                  </a:cubicBezTo>
                  <a:cubicBezTo>
                    <a:pt x="903079" y="-15925"/>
                    <a:pt x="963973" y="13816"/>
                    <a:pt x="1201812" y="0"/>
                  </a:cubicBezTo>
                  <a:cubicBezTo>
                    <a:pt x="1439651" y="-13816"/>
                    <a:pt x="1670420" y="53246"/>
                    <a:pt x="1880348" y="0"/>
                  </a:cubicBezTo>
                  <a:cubicBezTo>
                    <a:pt x="2090276" y="-53246"/>
                    <a:pt x="2211731" y="63124"/>
                    <a:pt x="2507130" y="0"/>
                  </a:cubicBezTo>
                  <a:cubicBezTo>
                    <a:pt x="2802529" y="-63124"/>
                    <a:pt x="2878743" y="43153"/>
                    <a:pt x="3030408" y="0"/>
                  </a:cubicBezTo>
                  <a:cubicBezTo>
                    <a:pt x="3182073" y="-43153"/>
                    <a:pt x="3475383" y="45551"/>
                    <a:pt x="3605437" y="0"/>
                  </a:cubicBezTo>
                  <a:cubicBezTo>
                    <a:pt x="3735491" y="-45551"/>
                    <a:pt x="3938919" y="27763"/>
                    <a:pt x="4232220" y="0"/>
                  </a:cubicBezTo>
                  <a:cubicBezTo>
                    <a:pt x="4525521" y="-27763"/>
                    <a:pt x="4778800" y="23459"/>
                    <a:pt x="5175269" y="0"/>
                  </a:cubicBezTo>
                  <a:cubicBezTo>
                    <a:pt x="5199765" y="141868"/>
                    <a:pt x="5170592" y="354888"/>
                    <a:pt x="5175269" y="549715"/>
                  </a:cubicBezTo>
                  <a:cubicBezTo>
                    <a:pt x="5179946" y="744543"/>
                    <a:pt x="5135452" y="933491"/>
                    <a:pt x="5175269" y="1049456"/>
                  </a:cubicBezTo>
                  <a:cubicBezTo>
                    <a:pt x="5215086" y="1165421"/>
                    <a:pt x="5164837" y="1293752"/>
                    <a:pt x="5175269" y="1499223"/>
                  </a:cubicBezTo>
                  <a:cubicBezTo>
                    <a:pt x="5185701" y="1704694"/>
                    <a:pt x="5158617" y="1820703"/>
                    <a:pt x="5175269" y="2023951"/>
                  </a:cubicBezTo>
                  <a:cubicBezTo>
                    <a:pt x="5191921" y="2227199"/>
                    <a:pt x="5130138" y="2328147"/>
                    <a:pt x="5175269" y="2498705"/>
                  </a:cubicBezTo>
                  <a:cubicBezTo>
                    <a:pt x="4892761" y="2553324"/>
                    <a:pt x="4857476" y="2460728"/>
                    <a:pt x="4548486" y="2498705"/>
                  </a:cubicBezTo>
                  <a:cubicBezTo>
                    <a:pt x="4239496" y="2536682"/>
                    <a:pt x="4260626" y="2461168"/>
                    <a:pt x="4025209" y="2498705"/>
                  </a:cubicBezTo>
                  <a:cubicBezTo>
                    <a:pt x="3789792" y="2536242"/>
                    <a:pt x="3660088" y="2495443"/>
                    <a:pt x="3501932" y="2498705"/>
                  </a:cubicBezTo>
                  <a:cubicBezTo>
                    <a:pt x="3343776" y="2501967"/>
                    <a:pt x="3156243" y="2480880"/>
                    <a:pt x="2875149" y="2498705"/>
                  </a:cubicBezTo>
                  <a:cubicBezTo>
                    <a:pt x="2594055" y="2516530"/>
                    <a:pt x="2423326" y="2491160"/>
                    <a:pt x="2196614" y="2498705"/>
                  </a:cubicBezTo>
                  <a:cubicBezTo>
                    <a:pt x="1969902" y="2506250"/>
                    <a:pt x="1944503" y="2482074"/>
                    <a:pt x="1725090" y="2498705"/>
                  </a:cubicBezTo>
                  <a:cubicBezTo>
                    <a:pt x="1505677" y="2515336"/>
                    <a:pt x="1355250" y="2444648"/>
                    <a:pt x="1201812" y="2498705"/>
                  </a:cubicBezTo>
                  <a:cubicBezTo>
                    <a:pt x="1048374" y="2552762"/>
                    <a:pt x="731775" y="2427859"/>
                    <a:pt x="523277" y="2498705"/>
                  </a:cubicBezTo>
                  <a:cubicBezTo>
                    <a:pt x="314779" y="2569551"/>
                    <a:pt x="217167" y="2455470"/>
                    <a:pt x="0" y="2498705"/>
                  </a:cubicBezTo>
                  <a:cubicBezTo>
                    <a:pt x="-16530" y="2391640"/>
                    <a:pt x="26850" y="2237891"/>
                    <a:pt x="0" y="2073925"/>
                  </a:cubicBezTo>
                  <a:cubicBezTo>
                    <a:pt x="-26850" y="1909959"/>
                    <a:pt x="3677" y="1740856"/>
                    <a:pt x="0" y="1574184"/>
                  </a:cubicBezTo>
                  <a:cubicBezTo>
                    <a:pt x="-3677" y="1407512"/>
                    <a:pt x="4878" y="1335291"/>
                    <a:pt x="0" y="1149404"/>
                  </a:cubicBezTo>
                  <a:cubicBezTo>
                    <a:pt x="-4878" y="963517"/>
                    <a:pt x="36670" y="905147"/>
                    <a:pt x="0" y="674650"/>
                  </a:cubicBezTo>
                  <a:cubicBezTo>
                    <a:pt x="-36670" y="444153"/>
                    <a:pt x="51642" y="201197"/>
                    <a:pt x="0" y="0"/>
                  </a:cubicBezTo>
                  <a:close/>
                </a:path>
              </a:pathLst>
            </a:custGeom>
            <a:solidFill>
              <a:srgbClr val="E949BB"/>
            </a:solidFill>
            <a:ln w="38100" cap="rnd" cmpd="thinThick">
              <a:solidFill>
                <a:srgbClr val="762CE4">
                  <a:alpha val="82745"/>
                </a:srgbClr>
              </a:solidFill>
              <a:prstDash val="sysDot"/>
              <a:bevel/>
              <a:extLst>
                <a:ext uri="{C807C97D-BFC1-408E-A445-0C87EB9F89A2}">
                  <ask:lineSketchStyleProps xmlns="" xmlns:ask="http://schemas.microsoft.com/office/drawing/2018/sketchyshapes" sd="403900377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68256F9-5F42-4F63-9D78-A9172917DC30}"/>
              </a:ext>
            </a:extLst>
          </p:cNvPr>
          <p:cNvSpPr txBox="1"/>
          <p:nvPr/>
        </p:nvSpPr>
        <p:spPr>
          <a:xfrm>
            <a:off x="1778189" y="1013829"/>
            <a:ext cx="259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b="1" dirty="0">
                <a:ln w="12700">
                  <a:solidFill>
                    <a:srgbClr val="2AB28B"/>
                  </a:solidFill>
                  <a:prstDash val="solid"/>
                </a:ln>
                <a:solidFill>
                  <a:srgbClr val="38DB9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9916239-54BE-4880-BCFB-A84E0C1CCC11}"/>
              </a:ext>
            </a:extLst>
          </p:cNvPr>
          <p:cNvSpPr txBox="1"/>
          <p:nvPr/>
        </p:nvSpPr>
        <p:spPr>
          <a:xfrm>
            <a:off x="1736557" y="4060300"/>
            <a:ext cx="259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b="1" dirty="0">
                <a:ln w="12700">
                  <a:solidFill>
                    <a:srgbClr val="C5090F"/>
                  </a:solidFill>
                  <a:prstDash val="solid"/>
                </a:ln>
                <a:solidFill>
                  <a:srgbClr val="C5090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E33C358-BC74-4E5D-B587-17D1A2F8F699}"/>
              </a:ext>
            </a:extLst>
          </p:cNvPr>
          <p:cNvSpPr txBox="1"/>
          <p:nvPr/>
        </p:nvSpPr>
        <p:spPr>
          <a:xfrm>
            <a:off x="446401" y="4696182"/>
            <a:ext cx="622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ln>
                  <a:solidFill>
                    <a:srgbClr val="AF0038"/>
                  </a:solidFill>
                </a:ln>
                <a:solidFill>
                  <a:srgbClr val="AF0038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7FCE6AC-47E5-40C9-849A-B364561DCDD3}"/>
              </a:ext>
            </a:extLst>
          </p:cNvPr>
          <p:cNvSpPr txBox="1"/>
          <p:nvPr/>
        </p:nvSpPr>
        <p:spPr>
          <a:xfrm>
            <a:off x="767550" y="1873828"/>
            <a:ext cx="622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16C5AD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001676-4727-43E7-A0BF-6CA1C4B6F314}"/>
              </a:ext>
            </a:extLst>
          </p:cNvPr>
          <p:cNvSpPr txBox="1"/>
          <p:nvPr/>
        </p:nvSpPr>
        <p:spPr>
          <a:xfrm>
            <a:off x="7822023" y="1117393"/>
            <a:ext cx="259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b="1" dirty="0">
                <a:ln w="3175">
                  <a:solidFill>
                    <a:srgbClr val="DF3A56"/>
                  </a:solidFill>
                </a:ln>
                <a:solidFill>
                  <a:srgbClr val="DF3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DC03449-5022-488E-AA2B-E71826121F77}"/>
              </a:ext>
            </a:extLst>
          </p:cNvPr>
          <p:cNvSpPr txBox="1"/>
          <p:nvPr/>
        </p:nvSpPr>
        <p:spPr>
          <a:xfrm>
            <a:off x="6166489" y="1948390"/>
            <a:ext cx="622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E6436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</p:spTree>
    <p:extLst>
      <p:ext uri="{BB962C8B-B14F-4D97-AF65-F5344CB8AC3E}">
        <p14:creationId xmlns:p14="http://schemas.microsoft.com/office/powerpoint/2010/main" val="20224628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353A516-14DB-4CFC-A308-CC53EC845AF9}"/>
              </a:ext>
            </a:extLst>
          </p:cNvPr>
          <p:cNvCxnSpPr/>
          <p:nvPr/>
        </p:nvCxnSpPr>
        <p:spPr>
          <a:xfrm>
            <a:off x="0" y="54864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5093443-71CF-47EE-B516-700A343BC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01"/>
            <a:ext cx="11083931" cy="419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0657D20-2B3A-451B-887D-B73F86E70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87" y="49792"/>
            <a:ext cx="485775" cy="400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AEA09B4-35AD-4EA1-ADFB-0AF3ECFBA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2722" y="68842"/>
            <a:ext cx="361950" cy="36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0B0DC1-7677-4D67-8B38-72D509238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65" y="63349"/>
            <a:ext cx="485775" cy="383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B98770-71BB-43F1-8B8C-22E0EFA49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7917" y="59317"/>
            <a:ext cx="323850" cy="371475"/>
          </a:xfrm>
          <a:prstGeom prst="rect">
            <a:avLst/>
          </a:prstGeom>
        </p:spPr>
      </p:pic>
      <p:pic>
        <p:nvPicPr>
          <p:cNvPr id="24" name="Picture 10" descr="Pin on 170">
            <a:extLst>
              <a:ext uri="{FF2B5EF4-FFF2-40B4-BE49-F238E27FC236}">
                <a16:creationId xmlns="" xmlns:a16="http://schemas.microsoft.com/office/drawing/2014/main" id="{E4C7D5D6-69E7-486A-87CE-A57807AA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4" y="763618"/>
            <a:ext cx="1315191" cy="1266712"/>
          </a:xfrm>
          <a:prstGeom prst="ellipse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E02B6F7-4C6A-4ED2-92E2-AB4417B45697}"/>
              </a:ext>
            </a:extLst>
          </p:cNvPr>
          <p:cNvSpPr txBox="1"/>
          <p:nvPr/>
        </p:nvSpPr>
        <p:spPr>
          <a:xfrm>
            <a:off x="1697995" y="813868"/>
            <a:ext cx="2474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latin typeface="Rockford Sans Light" panose="00000400000000000000" pitchFamily="50" charset="0"/>
              </a:rPr>
              <a:t>Your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E55A8F-BE40-46F1-BE36-8B63CF877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1823" y="812288"/>
            <a:ext cx="1476482" cy="401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6394718-83CA-440B-ACEA-7EC72F5C4D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0818" y="1290193"/>
            <a:ext cx="3762375" cy="3714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F012FC3-3E67-48DC-8F19-A036007B8DA0}"/>
              </a:ext>
            </a:extLst>
          </p:cNvPr>
          <p:cNvSpPr txBox="1"/>
          <p:nvPr/>
        </p:nvSpPr>
        <p:spPr>
          <a:xfrm>
            <a:off x="1680443" y="1523169"/>
            <a:ext cx="2474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latin typeface="Rockford Sans Light" panose="00000400000000000000" pitchFamily="50" charset="0"/>
              </a:rPr>
              <a:t>Your name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F3E1D03-4B40-410A-94CC-43666927A6B2}"/>
              </a:ext>
            </a:extLst>
          </p:cNvPr>
          <p:cNvSpPr txBox="1"/>
          <p:nvPr/>
        </p:nvSpPr>
        <p:spPr>
          <a:xfrm>
            <a:off x="1932599" y="1698448"/>
            <a:ext cx="2474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/>
              <a:t>Add text</a:t>
            </a:r>
          </a:p>
        </p:txBody>
      </p:sp>
      <p:pic>
        <p:nvPicPr>
          <p:cNvPr id="8194" name="Picture 2" descr="runa yomozuki on Tumblr">
            <a:extLst>
              <a:ext uri="{FF2B5EF4-FFF2-40B4-BE49-F238E27FC236}">
                <a16:creationId xmlns="" xmlns:a16="http://schemas.microsoft.com/office/drawing/2014/main" id="{071A1BF0-E851-41E7-BFFA-F87C5041B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9"/>
          <a:stretch/>
        </p:blipFill>
        <p:spPr bwMode="auto">
          <a:xfrm>
            <a:off x="256934" y="2301903"/>
            <a:ext cx="1044000" cy="1044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hen is the Kakegurui season 3 release date for Netflix?">
            <a:extLst>
              <a:ext uri="{FF2B5EF4-FFF2-40B4-BE49-F238E27FC236}">
                <a16:creationId xmlns="" xmlns:a16="http://schemas.microsoft.com/office/drawing/2014/main" id="{F5CF447C-8EAF-4824-9397-65CA02A5C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r="20456" b="18813"/>
          <a:stretch/>
        </p:blipFill>
        <p:spPr bwMode="auto">
          <a:xfrm>
            <a:off x="2214774" y="2301903"/>
            <a:ext cx="1129840" cy="1044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 redrew this scene of runa! I hope you like it :3 : Kakegurui">
            <a:extLst>
              <a:ext uri="{FF2B5EF4-FFF2-40B4-BE49-F238E27FC236}">
                <a16:creationId xmlns="" xmlns:a16="http://schemas.microsoft.com/office/drawing/2014/main" id="{BA590B98-6A71-4358-896B-E85A1FB8B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2" t="24766" r="4469" b="9949"/>
          <a:stretch/>
        </p:blipFill>
        <p:spPr bwMode="auto">
          <a:xfrm>
            <a:off x="4258454" y="2301903"/>
            <a:ext cx="1163277" cy="1044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𝐽𝑎𝑏𝑎𝑚𝑖 𝑌𝑢𝑚𝑒𝑘𝑜 | Kakegurui Amino">
            <a:extLst>
              <a:ext uri="{FF2B5EF4-FFF2-40B4-BE49-F238E27FC236}">
                <a16:creationId xmlns="" xmlns:a16="http://schemas.microsoft.com/office/drawing/2014/main" id="{37C42738-4869-40EF-8AAA-FD4997813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r="15866"/>
          <a:stretch/>
        </p:blipFill>
        <p:spPr bwMode="auto">
          <a:xfrm>
            <a:off x="6335571" y="2301903"/>
            <a:ext cx="1155998" cy="1044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kegurui Anime Review">
            <a:extLst>
              <a:ext uri="{FF2B5EF4-FFF2-40B4-BE49-F238E27FC236}">
                <a16:creationId xmlns="" xmlns:a16="http://schemas.microsoft.com/office/drawing/2014/main" id="{3F0EF0D6-371D-4E90-BC0A-0B1F3E161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r="28255"/>
          <a:stretch/>
        </p:blipFill>
        <p:spPr bwMode="auto">
          <a:xfrm>
            <a:off x="8405409" y="2301903"/>
            <a:ext cx="1024541" cy="1044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umeko pretending Midari doesn't exist | Funny anime pics, Anime funny,  Funny faces">
            <a:extLst>
              <a:ext uri="{FF2B5EF4-FFF2-40B4-BE49-F238E27FC236}">
                <a16:creationId xmlns="" xmlns:a16="http://schemas.microsoft.com/office/drawing/2014/main" id="{7D55A066-88BC-4A5F-90D0-72075115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r="9720"/>
          <a:stretch/>
        </p:blipFill>
        <p:spPr bwMode="auto">
          <a:xfrm>
            <a:off x="10343788" y="2301903"/>
            <a:ext cx="1043420" cy="1044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9FE2C1C-EEFB-4D3F-9FF1-1E5DF4434686}"/>
              </a:ext>
            </a:extLst>
          </p:cNvPr>
          <p:cNvSpPr txBox="1"/>
          <p:nvPr/>
        </p:nvSpPr>
        <p:spPr>
          <a:xfrm>
            <a:off x="459687" y="3449214"/>
            <a:ext cx="60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latin typeface="Rockford Sans Light" panose="00000400000000000000" pitchFamily="50" charset="0"/>
              </a:rPr>
              <a:t>text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40AFE30-751D-4B92-BB95-E495F31C4EC5}"/>
              </a:ext>
            </a:extLst>
          </p:cNvPr>
          <p:cNvSpPr txBox="1"/>
          <p:nvPr/>
        </p:nvSpPr>
        <p:spPr>
          <a:xfrm>
            <a:off x="8624423" y="3449214"/>
            <a:ext cx="60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latin typeface="Rockford Sans Light" panose="00000400000000000000" pitchFamily="50" charset="0"/>
              </a:rPr>
              <a:t>text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93030BA-BB64-4325-975D-1A7A674E3519}"/>
              </a:ext>
            </a:extLst>
          </p:cNvPr>
          <p:cNvSpPr txBox="1"/>
          <p:nvPr/>
        </p:nvSpPr>
        <p:spPr>
          <a:xfrm>
            <a:off x="10665609" y="3449214"/>
            <a:ext cx="60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latin typeface="Rockford Sans Light" panose="00000400000000000000" pitchFamily="50" charset="0"/>
              </a:rPr>
              <a:t>text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67F2497-AF79-48E5-BFC1-1DD183394237}"/>
              </a:ext>
            </a:extLst>
          </p:cNvPr>
          <p:cNvSpPr txBox="1"/>
          <p:nvPr/>
        </p:nvSpPr>
        <p:spPr>
          <a:xfrm>
            <a:off x="4542055" y="3449214"/>
            <a:ext cx="60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latin typeface="Rockford Sans Light" panose="00000400000000000000" pitchFamily="50" charset="0"/>
              </a:rPr>
              <a:t>text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2C3330-91C2-416E-B22C-47A1D7C31658}"/>
              </a:ext>
            </a:extLst>
          </p:cNvPr>
          <p:cNvSpPr txBox="1"/>
          <p:nvPr/>
        </p:nvSpPr>
        <p:spPr>
          <a:xfrm>
            <a:off x="6583239" y="3449214"/>
            <a:ext cx="60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latin typeface="Rockford Sans Light" panose="00000400000000000000" pitchFamily="50" charset="0"/>
              </a:rPr>
              <a:t>text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A31A290-C9B8-450E-ACD3-3ECCFA208139}"/>
              </a:ext>
            </a:extLst>
          </p:cNvPr>
          <p:cNvSpPr txBox="1"/>
          <p:nvPr/>
        </p:nvSpPr>
        <p:spPr>
          <a:xfrm>
            <a:off x="2500871" y="3449214"/>
            <a:ext cx="60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latin typeface="Rockford Sans Light" panose="00000400000000000000" pitchFamily="50" charset="0"/>
              </a:rPr>
              <a:t>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FDF304-E0FB-4043-813E-8C38DAD58FB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26641" y="4191831"/>
            <a:ext cx="5029200" cy="4381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1F0973C-376A-4CAD-8B44-2D053CC7F0AD}"/>
              </a:ext>
            </a:extLst>
          </p:cNvPr>
          <p:cNvCxnSpPr/>
          <p:nvPr/>
        </p:nvCxnSpPr>
        <p:spPr>
          <a:xfrm>
            <a:off x="459687" y="3986138"/>
            <a:ext cx="1117498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7052ED62-F389-40FA-95A0-4BC79D374453}"/>
              </a:ext>
            </a:extLst>
          </p:cNvPr>
          <p:cNvCxnSpPr>
            <a:cxnSpLocks/>
          </p:cNvCxnSpPr>
          <p:nvPr/>
        </p:nvCxnSpPr>
        <p:spPr>
          <a:xfrm>
            <a:off x="3630706" y="3982982"/>
            <a:ext cx="10996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9EFE43BC-66CE-41FB-913C-F177418D1428}"/>
              </a:ext>
            </a:extLst>
          </p:cNvPr>
          <p:cNvSpPr/>
          <p:nvPr/>
        </p:nvSpPr>
        <p:spPr>
          <a:xfrm>
            <a:off x="256934" y="4674191"/>
            <a:ext cx="3469707" cy="1957434"/>
          </a:xfrm>
          <a:custGeom>
            <a:avLst/>
            <a:gdLst>
              <a:gd name="connsiteX0" fmla="*/ 0 w 3469707"/>
              <a:gd name="connsiteY0" fmla="*/ 0 h 1957434"/>
              <a:gd name="connsiteX1" fmla="*/ 763336 w 3469707"/>
              <a:gd name="connsiteY1" fmla="*/ 0 h 1957434"/>
              <a:gd name="connsiteX2" fmla="*/ 1526671 w 3469707"/>
              <a:gd name="connsiteY2" fmla="*/ 0 h 1957434"/>
              <a:gd name="connsiteX3" fmla="*/ 2255310 w 3469707"/>
              <a:gd name="connsiteY3" fmla="*/ 0 h 1957434"/>
              <a:gd name="connsiteX4" fmla="*/ 2845160 w 3469707"/>
              <a:gd name="connsiteY4" fmla="*/ 0 h 1957434"/>
              <a:gd name="connsiteX5" fmla="*/ 3469707 w 3469707"/>
              <a:gd name="connsiteY5" fmla="*/ 0 h 1957434"/>
              <a:gd name="connsiteX6" fmla="*/ 3469707 w 3469707"/>
              <a:gd name="connsiteY6" fmla="*/ 652478 h 1957434"/>
              <a:gd name="connsiteX7" fmla="*/ 3469707 w 3469707"/>
              <a:gd name="connsiteY7" fmla="*/ 1324530 h 1957434"/>
              <a:gd name="connsiteX8" fmla="*/ 3469707 w 3469707"/>
              <a:gd name="connsiteY8" fmla="*/ 1957434 h 1957434"/>
              <a:gd name="connsiteX9" fmla="*/ 2845160 w 3469707"/>
              <a:gd name="connsiteY9" fmla="*/ 1957434 h 1957434"/>
              <a:gd name="connsiteX10" fmla="*/ 2185915 w 3469707"/>
              <a:gd name="connsiteY10" fmla="*/ 1957434 h 1957434"/>
              <a:gd name="connsiteX11" fmla="*/ 1526671 w 3469707"/>
              <a:gd name="connsiteY11" fmla="*/ 1957434 h 1957434"/>
              <a:gd name="connsiteX12" fmla="*/ 798033 w 3469707"/>
              <a:gd name="connsiteY12" fmla="*/ 1957434 h 1957434"/>
              <a:gd name="connsiteX13" fmla="*/ 0 w 3469707"/>
              <a:gd name="connsiteY13" fmla="*/ 1957434 h 1957434"/>
              <a:gd name="connsiteX14" fmla="*/ 0 w 3469707"/>
              <a:gd name="connsiteY14" fmla="*/ 1324530 h 1957434"/>
              <a:gd name="connsiteX15" fmla="*/ 0 w 3469707"/>
              <a:gd name="connsiteY15" fmla="*/ 652478 h 1957434"/>
              <a:gd name="connsiteX16" fmla="*/ 0 w 3469707"/>
              <a:gd name="connsiteY16" fmla="*/ 0 h 195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9707" h="1957434" fill="none" extrusionOk="0">
                <a:moveTo>
                  <a:pt x="0" y="0"/>
                </a:moveTo>
                <a:cubicBezTo>
                  <a:pt x="203058" y="-12998"/>
                  <a:pt x="529025" y="-26927"/>
                  <a:pt x="763336" y="0"/>
                </a:cubicBezTo>
                <a:cubicBezTo>
                  <a:pt x="997647" y="26927"/>
                  <a:pt x="1339776" y="-14260"/>
                  <a:pt x="1526671" y="0"/>
                </a:cubicBezTo>
                <a:cubicBezTo>
                  <a:pt x="1713566" y="14260"/>
                  <a:pt x="1936853" y="18128"/>
                  <a:pt x="2255310" y="0"/>
                </a:cubicBezTo>
                <a:cubicBezTo>
                  <a:pt x="2573767" y="-18128"/>
                  <a:pt x="2562226" y="5558"/>
                  <a:pt x="2845160" y="0"/>
                </a:cubicBezTo>
                <a:cubicBezTo>
                  <a:pt x="3128094" y="-5558"/>
                  <a:pt x="3306809" y="14594"/>
                  <a:pt x="3469707" y="0"/>
                </a:cubicBezTo>
                <a:cubicBezTo>
                  <a:pt x="3443077" y="263682"/>
                  <a:pt x="3444841" y="514013"/>
                  <a:pt x="3469707" y="652478"/>
                </a:cubicBezTo>
                <a:cubicBezTo>
                  <a:pt x="3494573" y="790943"/>
                  <a:pt x="3436756" y="1088937"/>
                  <a:pt x="3469707" y="1324530"/>
                </a:cubicBezTo>
                <a:cubicBezTo>
                  <a:pt x="3502658" y="1560123"/>
                  <a:pt x="3470366" y="1777049"/>
                  <a:pt x="3469707" y="1957434"/>
                </a:cubicBezTo>
                <a:cubicBezTo>
                  <a:pt x="3197655" y="1983842"/>
                  <a:pt x="2981048" y="1927553"/>
                  <a:pt x="2845160" y="1957434"/>
                </a:cubicBezTo>
                <a:cubicBezTo>
                  <a:pt x="2709272" y="1987315"/>
                  <a:pt x="2431421" y="1985967"/>
                  <a:pt x="2185915" y="1957434"/>
                </a:cubicBezTo>
                <a:cubicBezTo>
                  <a:pt x="1940409" y="1928901"/>
                  <a:pt x="1817426" y="1961857"/>
                  <a:pt x="1526671" y="1957434"/>
                </a:cubicBezTo>
                <a:cubicBezTo>
                  <a:pt x="1235916" y="1953011"/>
                  <a:pt x="962194" y="1971100"/>
                  <a:pt x="798033" y="1957434"/>
                </a:cubicBezTo>
                <a:cubicBezTo>
                  <a:pt x="633872" y="1943768"/>
                  <a:pt x="296865" y="1985830"/>
                  <a:pt x="0" y="1957434"/>
                </a:cubicBezTo>
                <a:cubicBezTo>
                  <a:pt x="-5289" y="1759224"/>
                  <a:pt x="19190" y="1587683"/>
                  <a:pt x="0" y="1324530"/>
                </a:cubicBezTo>
                <a:cubicBezTo>
                  <a:pt x="-19190" y="1061377"/>
                  <a:pt x="-9401" y="932587"/>
                  <a:pt x="0" y="652478"/>
                </a:cubicBezTo>
                <a:cubicBezTo>
                  <a:pt x="9401" y="372369"/>
                  <a:pt x="-16384" y="145914"/>
                  <a:pt x="0" y="0"/>
                </a:cubicBezTo>
                <a:close/>
              </a:path>
              <a:path w="3469707" h="1957434" stroke="0" extrusionOk="0">
                <a:moveTo>
                  <a:pt x="0" y="0"/>
                </a:moveTo>
                <a:cubicBezTo>
                  <a:pt x="277186" y="29293"/>
                  <a:pt x="386963" y="33655"/>
                  <a:pt x="728638" y="0"/>
                </a:cubicBezTo>
                <a:cubicBezTo>
                  <a:pt x="1070313" y="-33655"/>
                  <a:pt x="1123326" y="-12338"/>
                  <a:pt x="1422580" y="0"/>
                </a:cubicBezTo>
                <a:cubicBezTo>
                  <a:pt x="1721834" y="12338"/>
                  <a:pt x="1896764" y="21243"/>
                  <a:pt x="2185915" y="0"/>
                </a:cubicBezTo>
                <a:cubicBezTo>
                  <a:pt x="2475067" y="-21243"/>
                  <a:pt x="3190937" y="13748"/>
                  <a:pt x="3469707" y="0"/>
                </a:cubicBezTo>
                <a:cubicBezTo>
                  <a:pt x="3461206" y="134755"/>
                  <a:pt x="3441451" y="464685"/>
                  <a:pt x="3469707" y="632904"/>
                </a:cubicBezTo>
                <a:cubicBezTo>
                  <a:pt x="3497963" y="801123"/>
                  <a:pt x="3463071" y="1051260"/>
                  <a:pt x="3469707" y="1226659"/>
                </a:cubicBezTo>
                <a:cubicBezTo>
                  <a:pt x="3476343" y="1402059"/>
                  <a:pt x="3471306" y="1778225"/>
                  <a:pt x="3469707" y="1957434"/>
                </a:cubicBezTo>
                <a:cubicBezTo>
                  <a:pt x="3186485" y="1963775"/>
                  <a:pt x="3066441" y="1980479"/>
                  <a:pt x="2706371" y="1957434"/>
                </a:cubicBezTo>
                <a:cubicBezTo>
                  <a:pt x="2346301" y="1934389"/>
                  <a:pt x="2181811" y="1937931"/>
                  <a:pt x="2047127" y="1957434"/>
                </a:cubicBezTo>
                <a:cubicBezTo>
                  <a:pt x="1912443" y="1976937"/>
                  <a:pt x="1662941" y="1940932"/>
                  <a:pt x="1457277" y="1957434"/>
                </a:cubicBezTo>
                <a:cubicBezTo>
                  <a:pt x="1251613" y="1973937"/>
                  <a:pt x="953086" y="1974565"/>
                  <a:pt x="798033" y="1957434"/>
                </a:cubicBezTo>
                <a:cubicBezTo>
                  <a:pt x="642980" y="1940303"/>
                  <a:pt x="362304" y="1938378"/>
                  <a:pt x="0" y="1957434"/>
                </a:cubicBezTo>
                <a:cubicBezTo>
                  <a:pt x="-22127" y="1811513"/>
                  <a:pt x="14471" y="1613739"/>
                  <a:pt x="0" y="1344105"/>
                </a:cubicBezTo>
                <a:cubicBezTo>
                  <a:pt x="-14471" y="1074471"/>
                  <a:pt x="-766" y="864018"/>
                  <a:pt x="0" y="652478"/>
                </a:cubicBezTo>
                <a:cubicBezTo>
                  <a:pt x="766" y="440938"/>
                  <a:pt x="-27371" y="207430"/>
                  <a:pt x="0" y="0"/>
                </a:cubicBezTo>
                <a:close/>
              </a:path>
            </a:pathLst>
          </a:custGeom>
          <a:solidFill>
            <a:srgbClr val="E949BB"/>
          </a:solidFill>
          <a:ln w="38100" cap="rnd" cmpd="thinThick">
            <a:solidFill>
              <a:srgbClr val="DABAAB"/>
            </a:solidFill>
            <a:prstDash val="lgDashDotDot"/>
            <a:bevel/>
            <a:extLst>
              <a:ext uri="{C807C97D-BFC1-408E-A445-0C87EB9F89A2}">
                <ask:lineSketchStyleProps xmlns="" xmlns:ask="http://schemas.microsoft.com/office/drawing/2018/sketchyshapes" sd="40390037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C0A48E"/>
              </a:solidFill>
            </a:endParaRPr>
          </a:p>
        </p:txBody>
      </p:sp>
      <p:sp>
        <p:nvSpPr>
          <p:cNvPr id="51" name="Rectangle 50">
            <a:hlinkClick r:id="rId17" action="ppaction://hlinksldjump"/>
            <a:extLst>
              <a:ext uri="{FF2B5EF4-FFF2-40B4-BE49-F238E27FC236}">
                <a16:creationId xmlns="" xmlns:a16="http://schemas.microsoft.com/office/drawing/2014/main" id="{81F542E2-3BCA-4E96-8CB3-E038D791C0FB}"/>
              </a:ext>
            </a:extLst>
          </p:cNvPr>
          <p:cNvSpPr/>
          <p:nvPr/>
        </p:nvSpPr>
        <p:spPr>
          <a:xfrm>
            <a:off x="8060895" y="4683090"/>
            <a:ext cx="3469707" cy="1957434"/>
          </a:xfrm>
          <a:custGeom>
            <a:avLst/>
            <a:gdLst>
              <a:gd name="connsiteX0" fmla="*/ 0 w 3469707"/>
              <a:gd name="connsiteY0" fmla="*/ 0 h 1957434"/>
              <a:gd name="connsiteX1" fmla="*/ 763336 w 3469707"/>
              <a:gd name="connsiteY1" fmla="*/ 0 h 1957434"/>
              <a:gd name="connsiteX2" fmla="*/ 1526671 w 3469707"/>
              <a:gd name="connsiteY2" fmla="*/ 0 h 1957434"/>
              <a:gd name="connsiteX3" fmla="*/ 2255310 w 3469707"/>
              <a:gd name="connsiteY3" fmla="*/ 0 h 1957434"/>
              <a:gd name="connsiteX4" fmla="*/ 2845160 w 3469707"/>
              <a:gd name="connsiteY4" fmla="*/ 0 h 1957434"/>
              <a:gd name="connsiteX5" fmla="*/ 3469707 w 3469707"/>
              <a:gd name="connsiteY5" fmla="*/ 0 h 1957434"/>
              <a:gd name="connsiteX6" fmla="*/ 3469707 w 3469707"/>
              <a:gd name="connsiteY6" fmla="*/ 652478 h 1957434"/>
              <a:gd name="connsiteX7" fmla="*/ 3469707 w 3469707"/>
              <a:gd name="connsiteY7" fmla="*/ 1324530 h 1957434"/>
              <a:gd name="connsiteX8" fmla="*/ 3469707 w 3469707"/>
              <a:gd name="connsiteY8" fmla="*/ 1957434 h 1957434"/>
              <a:gd name="connsiteX9" fmla="*/ 2845160 w 3469707"/>
              <a:gd name="connsiteY9" fmla="*/ 1957434 h 1957434"/>
              <a:gd name="connsiteX10" fmla="*/ 2185915 w 3469707"/>
              <a:gd name="connsiteY10" fmla="*/ 1957434 h 1957434"/>
              <a:gd name="connsiteX11" fmla="*/ 1526671 w 3469707"/>
              <a:gd name="connsiteY11" fmla="*/ 1957434 h 1957434"/>
              <a:gd name="connsiteX12" fmla="*/ 798033 w 3469707"/>
              <a:gd name="connsiteY12" fmla="*/ 1957434 h 1957434"/>
              <a:gd name="connsiteX13" fmla="*/ 0 w 3469707"/>
              <a:gd name="connsiteY13" fmla="*/ 1957434 h 1957434"/>
              <a:gd name="connsiteX14" fmla="*/ 0 w 3469707"/>
              <a:gd name="connsiteY14" fmla="*/ 1324530 h 1957434"/>
              <a:gd name="connsiteX15" fmla="*/ 0 w 3469707"/>
              <a:gd name="connsiteY15" fmla="*/ 652478 h 1957434"/>
              <a:gd name="connsiteX16" fmla="*/ 0 w 3469707"/>
              <a:gd name="connsiteY16" fmla="*/ 0 h 195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9707" h="1957434" fill="none" extrusionOk="0">
                <a:moveTo>
                  <a:pt x="0" y="0"/>
                </a:moveTo>
                <a:cubicBezTo>
                  <a:pt x="203058" y="-12998"/>
                  <a:pt x="529025" y="-26927"/>
                  <a:pt x="763336" y="0"/>
                </a:cubicBezTo>
                <a:cubicBezTo>
                  <a:pt x="997647" y="26927"/>
                  <a:pt x="1339776" y="-14260"/>
                  <a:pt x="1526671" y="0"/>
                </a:cubicBezTo>
                <a:cubicBezTo>
                  <a:pt x="1713566" y="14260"/>
                  <a:pt x="1936853" y="18128"/>
                  <a:pt x="2255310" y="0"/>
                </a:cubicBezTo>
                <a:cubicBezTo>
                  <a:pt x="2573767" y="-18128"/>
                  <a:pt x="2562226" y="5558"/>
                  <a:pt x="2845160" y="0"/>
                </a:cubicBezTo>
                <a:cubicBezTo>
                  <a:pt x="3128094" y="-5558"/>
                  <a:pt x="3306809" y="14594"/>
                  <a:pt x="3469707" y="0"/>
                </a:cubicBezTo>
                <a:cubicBezTo>
                  <a:pt x="3443077" y="263682"/>
                  <a:pt x="3444841" y="514013"/>
                  <a:pt x="3469707" y="652478"/>
                </a:cubicBezTo>
                <a:cubicBezTo>
                  <a:pt x="3494573" y="790943"/>
                  <a:pt x="3436756" y="1088937"/>
                  <a:pt x="3469707" y="1324530"/>
                </a:cubicBezTo>
                <a:cubicBezTo>
                  <a:pt x="3502658" y="1560123"/>
                  <a:pt x="3470366" y="1777049"/>
                  <a:pt x="3469707" y="1957434"/>
                </a:cubicBezTo>
                <a:cubicBezTo>
                  <a:pt x="3197655" y="1983842"/>
                  <a:pt x="2981048" y="1927553"/>
                  <a:pt x="2845160" y="1957434"/>
                </a:cubicBezTo>
                <a:cubicBezTo>
                  <a:pt x="2709272" y="1987315"/>
                  <a:pt x="2431421" y="1985967"/>
                  <a:pt x="2185915" y="1957434"/>
                </a:cubicBezTo>
                <a:cubicBezTo>
                  <a:pt x="1940409" y="1928901"/>
                  <a:pt x="1817426" y="1961857"/>
                  <a:pt x="1526671" y="1957434"/>
                </a:cubicBezTo>
                <a:cubicBezTo>
                  <a:pt x="1235916" y="1953011"/>
                  <a:pt x="962194" y="1971100"/>
                  <a:pt x="798033" y="1957434"/>
                </a:cubicBezTo>
                <a:cubicBezTo>
                  <a:pt x="633872" y="1943768"/>
                  <a:pt x="296865" y="1985830"/>
                  <a:pt x="0" y="1957434"/>
                </a:cubicBezTo>
                <a:cubicBezTo>
                  <a:pt x="-5289" y="1759224"/>
                  <a:pt x="19190" y="1587683"/>
                  <a:pt x="0" y="1324530"/>
                </a:cubicBezTo>
                <a:cubicBezTo>
                  <a:pt x="-19190" y="1061377"/>
                  <a:pt x="-9401" y="932587"/>
                  <a:pt x="0" y="652478"/>
                </a:cubicBezTo>
                <a:cubicBezTo>
                  <a:pt x="9401" y="372369"/>
                  <a:pt x="-16384" y="145914"/>
                  <a:pt x="0" y="0"/>
                </a:cubicBezTo>
                <a:close/>
              </a:path>
              <a:path w="3469707" h="1957434" stroke="0" extrusionOk="0">
                <a:moveTo>
                  <a:pt x="0" y="0"/>
                </a:moveTo>
                <a:cubicBezTo>
                  <a:pt x="277186" y="29293"/>
                  <a:pt x="386963" y="33655"/>
                  <a:pt x="728638" y="0"/>
                </a:cubicBezTo>
                <a:cubicBezTo>
                  <a:pt x="1070313" y="-33655"/>
                  <a:pt x="1123326" y="-12338"/>
                  <a:pt x="1422580" y="0"/>
                </a:cubicBezTo>
                <a:cubicBezTo>
                  <a:pt x="1721834" y="12338"/>
                  <a:pt x="1896764" y="21243"/>
                  <a:pt x="2185915" y="0"/>
                </a:cubicBezTo>
                <a:cubicBezTo>
                  <a:pt x="2475067" y="-21243"/>
                  <a:pt x="3190937" y="13748"/>
                  <a:pt x="3469707" y="0"/>
                </a:cubicBezTo>
                <a:cubicBezTo>
                  <a:pt x="3461206" y="134755"/>
                  <a:pt x="3441451" y="464685"/>
                  <a:pt x="3469707" y="632904"/>
                </a:cubicBezTo>
                <a:cubicBezTo>
                  <a:pt x="3497963" y="801123"/>
                  <a:pt x="3463071" y="1051260"/>
                  <a:pt x="3469707" y="1226659"/>
                </a:cubicBezTo>
                <a:cubicBezTo>
                  <a:pt x="3476343" y="1402059"/>
                  <a:pt x="3471306" y="1778225"/>
                  <a:pt x="3469707" y="1957434"/>
                </a:cubicBezTo>
                <a:cubicBezTo>
                  <a:pt x="3186485" y="1963775"/>
                  <a:pt x="3066441" y="1980479"/>
                  <a:pt x="2706371" y="1957434"/>
                </a:cubicBezTo>
                <a:cubicBezTo>
                  <a:pt x="2346301" y="1934389"/>
                  <a:pt x="2181811" y="1937931"/>
                  <a:pt x="2047127" y="1957434"/>
                </a:cubicBezTo>
                <a:cubicBezTo>
                  <a:pt x="1912443" y="1976937"/>
                  <a:pt x="1662941" y="1940932"/>
                  <a:pt x="1457277" y="1957434"/>
                </a:cubicBezTo>
                <a:cubicBezTo>
                  <a:pt x="1251613" y="1973937"/>
                  <a:pt x="953086" y="1974565"/>
                  <a:pt x="798033" y="1957434"/>
                </a:cubicBezTo>
                <a:cubicBezTo>
                  <a:pt x="642980" y="1940303"/>
                  <a:pt x="362304" y="1938378"/>
                  <a:pt x="0" y="1957434"/>
                </a:cubicBezTo>
                <a:cubicBezTo>
                  <a:pt x="-22127" y="1811513"/>
                  <a:pt x="14471" y="1613739"/>
                  <a:pt x="0" y="1344105"/>
                </a:cubicBezTo>
                <a:cubicBezTo>
                  <a:pt x="-14471" y="1074471"/>
                  <a:pt x="-766" y="864018"/>
                  <a:pt x="0" y="652478"/>
                </a:cubicBezTo>
                <a:cubicBezTo>
                  <a:pt x="766" y="440938"/>
                  <a:pt x="-27371" y="207430"/>
                  <a:pt x="0" y="0"/>
                </a:cubicBezTo>
                <a:close/>
              </a:path>
            </a:pathLst>
          </a:custGeom>
          <a:solidFill>
            <a:srgbClr val="C52E66"/>
          </a:solidFill>
          <a:ln w="38100" cap="rnd" cmpd="thinThick">
            <a:solidFill>
              <a:srgbClr val="7F4D46"/>
            </a:solidFill>
            <a:prstDash val="lgDashDotDot"/>
            <a:bevel/>
            <a:extLst>
              <a:ext uri="{C807C97D-BFC1-408E-A445-0C87EB9F89A2}">
                <ask:lineSketchStyleProps xmlns="" xmlns:ask="http://schemas.microsoft.com/office/drawing/2018/sketchyshapes" sd="40390037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C0A48E"/>
              </a:solidFill>
            </a:endParaRPr>
          </a:p>
        </p:txBody>
      </p:sp>
      <p:sp>
        <p:nvSpPr>
          <p:cNvPr id="52" name="Rectangle 51">
            <a:hlinkClick r:id="rId18" action="ppaction://hlinksldjump"/>
            <a:extLst>
              <a:ext uri="{FF2B5EF4-FFF2-40B4-BE49-F238E27FC236}">
                <a16:creationId xmlns="" xmlns:a16="http://schemas.microsoft.com/office/drawing/2014/main" id="{4B539215-4E07-4F83-9CB1-685664B32FC9}"/>
              </a:ext>
            </a:extLst>
          </p:cNvPr>
          <p:cNvSpPr/>
          <p:nvPr/>
        </p:nvSpPr>
        <p:spPr>
          <a:xfrm>
            <a:off x="4154701" y="4697631"/>
            <a:ext cx="3469707" cy="1957434"/>
          </a:xfrm>
          <a:custGeom>
            <a:avLst/>
            <a:gdLst>
              <a:gd name="connsiteX0" fmla="*/ 0 w 3469707"/>
              <a:gd name="connsiteY0" fmla="*/ 0 h 1957434"/>
              <a:gd name="connsiteX1" fmla="*/ 763336 w 3469707"/>
              <a:gd name="connsiteY1" fmla="*/ 0 h 1957434"/>
              <a:gd name="connsiteX2" fmla="*/ 1526671 w 3469707"/>
              <a:gd name="connsiteY2" fmla="*/ 0 h 1957434"/>
              <a:gd name="connsiteX3" fmla="*/ 2255310 w 3469707"/>
              <a:gd name="connsiteY3" fmla="*/ 0 h 1957434"/>
              <a:gd name="connsiteX4" fmla="*/ 2845160 w 3469707"/>
              <a:gd name="connsiteY4" fmla="*/ 0 h 1957434"/>
              <a:gd name="connsiteX5" fmla="*/ 3469707 w 3469707"/>
              <a:gd name="connsiteY5" fmla="*/ 0 h 1957434"/>
              <a:gd name="connsiteX6" fmla="*/ 3469707 w 3469707"/>
              <a:gd name="connsiteY6" fmla="*/ 652478 h 1957434"/>
              <a:gd name="connsiteX7" fmla="*/ 3469707 w 3469707"/>
              <a:gd name="connsiteY7" fmla="*/ 1324530 h 1957434"/>
              <a:gd name="connsiteX8" fmla="*/ 3469707 w 3469707"/>
              <a:gd name="connsiteY8" fmla="*/ 1957434 h 1957434"/>
              <a:gd name="connsiteX9" fmla="*/ 2845160 w 3469707"/>
              <a:gd name="connsiteY9" fmla="*/ 1957434 h 1957434"/>
              <a:gd name="connsiteX10" fmla="*/ 2185915 w 3469707"/>
              <a:gd name="connsiteY10" fmla="*/ 1957434 h 1957434"/>
              <a:gd name="connsiteX11" fmla="*/ 1526671 w 3469707"/>
              <a:gd name="connsiteY11" fmla="*/ 1957434 h 1957434"/>
              <a:gd name="connsiteX12" fmla="*/ 798033 w 3469707"/>
              <a:gd name="connsiteY12" fmla="*/ 1957434 h 1957434"/>
              <a:gd name="connsiteX13" fmla="*/ 0 w 3469707"/>
              <a:gd name="connsiteY13" fmla="*/ 1957434 h 1957434"/>
              <a:gd name="connsiteX14" fmla="*/ 0 w 3469707"/>
              <a:gd name="connsiteY14" fmla="*/ 1324530 h 1957434"/>
              <a:gd name="connsiteX15" fmla="*/ 0 w 3469707"/>
              <a:gd name="connsiteY15" fmla="*/ 652478 h 1957434"/>
              <a:gd name="connsiteX16" fmla="*/ 0 w 3469707"/>
              <a:gd name="connsiteY16" fmla="*/ 0 h 195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9707" h="1957434" fill="none" extrusionOk="0">
                <a:moveTo>
                  <a:pt x="0" y="0"/>
                </a:moveTo>
                <a:cubicBezTo>
                  <a:pt x="203058" y="-12998"/>
                  <a:pt x="529025" y="-26927"/>
                  <a:pt x="763336" y="0"/>
                </a:cubicBezTo>
                <a:cubicBezTo>
                  <a:pt x="997647" y="26927"/>
                  <a:pt x="1339776" y="-14260"/>
                  <a:pt x="1526671" y="0"/>
                </a:cubicBezTo>
                <a:cubicBezTo>
                  <a:pt x="1713566" y="14260"/>
                  <a:pt x="1936853" y="18128"/>
                  <a:pt x="2255310" y="0"/>
                </a:cubicBezTo>
                <a:cubicBezTo>
                  <a:pt x="2573767" y="-18128"/>
                  <a:pt x="2562226" y="5558"/>
                  <a:pt x="2845160" y="0"/>
                </a:cubicBezTo>
                <a:cubicBezTo>
                  <a:pt x="3128094" y="-5558"/>
                  <a:pt x="3306809" y="14594"/>
                  <a:pt x="3469707" y="0"/>
                </a:cubicBezTo>
                <a:cubicBezTo>
                  <a:pt x="3443077" y="263682"/>
                  <a:pt x="3444841" y="514013"/>
                  <a:pt x="3469707" y="652478"/>
                </a:cubicBezTo>
                <a:cubicBezTo>
                  <a:pt x="3494573" y="790943"/>
                  <a:pt x="3436756" y="1088937"/>
                  <a:pt x="3469707" y="1324530"/>
                </a:cubicBezTo>
                <a:cubicBezTo>
                  <a:pt x="3502658" y="1560123"/>
                  <a:pt x="3470366" y="1777049"/>
                  <a:pt x="3469707" y="1957434"/>
                </a:cubicBezTo>
                <a:cubicBezTo>
                  <a:pt x="3197655" y="1983842"/>
                  <a:pt x="2981048" y="1927553"/>
                  <a:pt x="2845160" y="1957434"/>
                </a:cubicBezTo>
                <a:cubicBezTo>
                  <a:pt x="2709272" y="1987315"/>
                  <a:pt x="2431421" y="1985967"/>
                  <a:pt x="2185915" y="1957434"/>
                </a:cubicBezTo>
                <a:cubicBezTo>
                  <a:pt x="1940409" y="1928901"/>
                  <a:pt x="1817426" y="1961857"/>
                  <a:pt x="1526671" y="1957434"/>
                </a:cubicBezTo>
                <a:cubicBezTo>
                  <a:pt x="1235916" y="1953011"/>
                  <a:pt x="962194" y="1971100"/>
                  <a:pt x="798033" y="1957434"/>
                </a:cubicBezTo>
                <a:cubicBezTo>
                  <a:pt x="633872" y="1943768"/>
                  <a:pt x="296865" y="1985830"/>
                  <a:pt x="0" y="1957434"/>
                </a:cubicBezTo>
                <a:cubicBezTo>
                  <a:pt x="-5289" y="1759224"/>
                  <a:pt x="19190" y="1587683"/>
                  <a:pt x="0" y="1324530"/>
                </a:cubicBezTo>
                <a:cubicBezTo>
                  <a:pt x="-19190" y="1061377"/>
                  <a:pt x="-9401" y="932587"/>
                  <a:pt x="0" y="652478"/>
                </a:cubicBezTo>
                <a:cubicBezTo>
                  <a:pt x="9401" y="372369"/>
                  <a:pt x="-16384" y="145914"/>
                  <a:pt x="0" y="0"/>
                </a:cubicBezTo>
                <a:close/>
              </a:path>
              <a:path w="3469707" h="1957434" stroke="0" extrusionOk="0">
                <a:moveTo>
                  <a:pt x="0" y="0"/>
                </a:moveTo>
                <a:cubicBezTo>
                  <a:pt x="277186" y="29293"/>
                  <a:pt x="386963" y="33655"/>
                  <a:pt x="728638" y="0"/>
                </a:cubicBezTo>
                <a:cubicBezTo>
                  <a:pt x="1070313" y="-33655"/>
                  <a:pt x="1123326" y="-12338"/>
                  <a:pt x="1422580" y="0"/>
                </a:cubicBezTo>
                <a:cubicBezTo>
                  <a:pt x="1721834" y="12338"/>
                  <a:pt x="1896764" y="21243"/>
                  <a:pt x="2185915" y="0"/>
                </a:cubicBezTo>
                <a:cubicBezTo>
                  <a:pt x="2475067" y="-21243"/>
                  <a:pt x="3190937" y="13748"/>
                  <a:pt x="3469707" y="0"/>
                </a:cubicBezTo>
                <a:cubicBezTo>
                  <a:pt x="3461206" y="134755"/>
                  <a:pt x="3441451" y="464685"/>
                  <a:pt x="3469707" y="632904"/>
                </a:cubicBezTo>
                <a:cubicBezTo>
                  <a:pt x="3497963" y="801123"/>
                  <a:pt x="3463071" y="1051260"/>
                  <a:pt x="3469707" y="1226659"/>
                </a:cubicBezTo>
                <a:cubicBezTo>
                  <a:pt x="3476343" y="1402059"/>
                  <a:pt x="3471306" y="1778225"/>
                  <a:pt x="3469707" y="1957434"/>
                </a:cubicBezTo>
                <a:cubicBezTo>
                  <a:pt x="3186485" y="1963775"/>
                  <a:pt x="3066441" y="1980479"/>
                  <a:pt x="2706371" y="1957434"/>
                </a:cubicBezTo>
                <a:cubicBezTo>
                  <a:pt x="2346301" y="1934389"/>
                  <a:pt x="2181811" y="1937931"/>
                  <a:pt x="2047127" y="1957434"/>
                </a:cubicBezTo>
                <a:cubicBezTo>
                  <a:pt x="1912443" y="1976937"/>
                  <a:pt x="1662941" y="1940932"/>
                  <a:pt x="1457277" y="1957434"/>
                </a:cubicBezTo>
                <a:cubicBezTo>
                  <a:pt x="1251613" y="1973937"/>
                  <a:pt x="953086" y="1974565"/>
                  <a:pt x="798033" y="1957434"/>
                </a:cubicBezTo>
                <a:cubicBezTo>
                  <a:pt x="642980" y="1940303"/>
                  <a:pt x="362304" y="1938378"/>
                  <a:pt x="0" y="1957434"/>
                </a:cubicBezTo>
                <a:cubicBezTo>
                  <a:pt x="-22127" y="1811513"/>
                  <a:pt x="14471" y="1613739"/>
                  <a:pt x="0" y="1344105"/>
                </a:cubicBezTo>
                <a:cubicBezTo>
                  <a:pt x="-14471" y="1074471"/>
                  <a:pt x="-766" y="864018"/>
                  <a:pt x="0" y="652478"/>
                </a:cubicBezTo>
                <a:cubicBezTo>
                  <a:pt x="766" y="440938"/>
                  <a:pt x="-27371" y="207430"/>
                  <a:pt x="0" y="0"/>
                </a:cubicBezTo>
                <a:close/>
              </a:path>
            </a:pathLst>
          </a:custGeom>
          <a:solidFill>
            <a:srgbClr val="F0DBCA"/>
          </a:solidFill>
          <a:ln w="38100" cap="rnd" cmpd="thinThick">
            <a:solidFill>
              <a:srgbClr val="E4B69C"/>
            </a:solidFill>
            <a:prstDash val="lgDashDotDot"/>
            <a:bevel/>
            <a:extLst>
              <a:ext uri="{C807C97D-BFC1-408E-A445-0C87EB9F89A2}">
                <ask:lineSketchStyleProps xmlns="" xmlns:ask="http://schemas.microsoft.com/office/drawing/2018/sketchyshapes" sd="40390037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C0A48E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3146198-B34B-4FEE-B92E-F5C37202684A}"/>
              </a:ext>
            </a:extLst>
          </p:cNvPr>
          <p:cNvSpPr txBox="1"/>
          <p:nvPr/>
        </p:nvSpPr>
        <p:spPr>
          <a:xfrm>
            <a:off x="1055090" y="4637079"/>
            <a:ext cx="259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ln w="12700">
                  <a:solidFill>
                    <a:srgbClr val="4C3225"/>
                  </a:solidFill>
                  <a:prstDash val="solid"/>
                </a:ln>
                <a:solidFill>
                  <a:srgbClr val="4C322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2949DB9-9CCB-443A-8B91-F46B5D8F98DD}"/>
              </a:ext>
            </a:extLst>
          </p:cNvPr>
          <p:cNvSpPr txBox="1"/>
          <p:nvPr/>
        </p:nvSpPr>
        <p:spPr>
          <a:xfrm>
            <a:off x="375014" y="5099266"/>
            <a:ext cx="325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n>
                  <a:solidFill>
                    <a:srgbClr val="603934"/>
                  </a:solidFill>
                </a:ln>
                <a:solidFill>
                  <a:srgbClr val="603934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57B435D-1AEE-449A-9259-233B6155E1B4}"/>
              </a:ext>
            </a:extLst>
          </p:cNvPr>
          <p:cNvSpPr txBox="1"/>
          <p:nvPr/>
        </p:nvSpPr>
        <p:spPr>
          <a:xfrm>
            <a:off x="5250864" y="4668400"/>
            <a:ext cx="259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ln w="12700">
                  <a:solidFill>
                    <a:srgbClr val="4C3225"/>
                  </a:solidFill>
                  <a:prstDash val="solid"/>
                </a:ln>
                <a:solidFill>
                  <a:srgbClr val="4C322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A474743-53FF-42BD-97EC-9AC624942B18}"/>
              </a:ext>
            </a:extLst>
          </p:cNvPr>
          <p:cNvSpPr txBox="1"/>
          <p:nvPr/>
        </p:nvSpPr>
        <p:spPr>
          <a:xfrm>
            <a:off x="4286523" y="5122605"/>
            <a:ext cx="321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n>
                  <a:solidFill>
                    <a:srgbClr val="603934"/>
                  </a:solidFill>
                </a:ln>
                <a:solidFill>
                  <a:srgbClr val="603934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23CC703-2131-4FFB-82D4-34F5A58B6235}"/>
              </a:ext>
            </a:extLst>
          </p:cNvPr>
          <p:cNvSpPr txBox="1"/>
          <p:nvPr/>
        </p:nvSpPr>
        <p:spPr>
          <a:xfrm>
            <a:off x="8740971" y="4681287"/>
            <a:ext cx="177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ln w="12700">
                  <a:solidFill>
                    <a:srgbClr val="4C3225"/>
                  </a:solidFill>
                  <a:prstDash val="solid"/>
                </a:ln>
                <a:solidFill>
                  <a:srgbClr val="4C322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36B8A5D-5F87-45ED-B61B-A7A8A8EC018A}"/>
              </a:ext>
            </a:extLst>
          </p:cNvPr>
          <p:cNvSpPr txBox="1"/>
          <p:nvPr/>
        </p:nvSpPr>
        <p:spPr>
          <a:xfrm>
            <a:off x="8060895" y="5143474"/>
            <a:ext cx="332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n>
                  <a:solidFill>
                    <a:srgbClr val="603934"/>
                  </a:solidFill>
                </a:ln>
                <a:solidFill>
                  <a:srgbClr val="603934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</p:spTree>
    <p:extLst>
      <p:ext uri="{BB962C8B-B14F-4D97-AF65-F5344CB8AC3E}">
        <p14:creationId xmlns:p14="http://schemas.microsoft.com/office/powerpoint/2010/main" val="27516598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53" grpId="0"/>
      <p:bldP spid="55" grpId="0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98DB8E-BA0D-4AFF-AECD-BFE060D928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91366F8-A97F-4DC4-97CA-BCF1CC03F7F9}"/>
              </a:ext>
            </a:extLst>
          </p:cNvPr>
          <p:cNvSpPr/>
          <p:nvPr/>
        </p:nvSpPr>
        <p:spPr>
          <a:xfrm>
            <a:off x="368866" y="426908"/>
            <a:ext cx="7847288" cy="5653049"/>
          </a:xfrm>
          <a:custGeom>
            <a:avLst/>
            <a:gdLst>
              <a:gd name="connsiteX0" fmla="*/ 0 w 7847288"/>
              <a:gd name="connsiteY0" fmla="*/ 0 h 5653049"/>
              <a:gd name="connsiteX1" fmla="*/ 732414 w 7847288"/>
              <a:gd name="connsiteY1" fmla="*/ 0 h 5653049"/>
              <a:gd name="connsiteX2" fmla="*/ 1307881 w 7847288"/>
              <a:gd name="connsiteY2" fmla="*/ 0 h 5653049"/>
              <a:gd name="connsiteX3" fmla="*/ 1883349 w 7847288"/>
              <a:gd name="connsiteY3" fmla="*/ 0 h 5653049"/>
              <a:gd name="connsiteX4" fmla="*/ 2380344 w 7847288"/>
              <a:gd name="connsiteY4" fmla="*/ 0 h 5653049"/>
              <a:gd name="connsiteX5" fmla="*/ 2955812 w 7847288"/>
              <a:gd name="connsiteY5" fmla="*/ 0 h 5653049"/>
              <a:gd name="connsiteX6" fmla="*/ 3609752 w 7847288"/>
              <a:gd name="connsiteY6" fmla="*/ 0 h 5653049"/>
              <a:gd name="connsiteX7" fmla="*/ 4185220 w 7847288"/>
              <a:gd name="connsiteY7" fmla="*/ 0 h 5653049"/>
              <a:gd name="connsiteX8" fmla="*/ 4996107 w 7847288"/>
              <a:gd name="connsiteY8" fmla="*/ 0 h 5653049"/>
              <a:gd name="connsiteX9" fmla="*/ 5414629 w 7847288"/>
              <a:gd name="connsiteY9" fmla="*/ 0 h 5653049"/>
              <a:gd name="connsiteX10" fmla="*/ 5911624 w 7847288"/>
              <a:gd name="connsiteY10" fmla="*/ 0 h 5653049"/>
              <a:gd name="connsiteX11" fmla="*/ 6408619 w 7847288"/>
              <a:gd name="connsiteY11" fmla="*/ 0 h 5653049"/>
              <a:gd name="connsiteX12" fmla="*/ 6984086 w 7847288"/>
              <a:gd name="connsiteY12" fmla="*/ 0 h 5653049"/>
              <a:gd name="connsiteX13" fmla="*/ 7847288 w 7847288"/>
              <a:gd name="connsiteY13" fmla="*/ 0 h 5653049"/>
              <a:gd name="connsiteX14" fmla="*/ 7847288 w 7847288"/>
              <a:gd name="connsiteY14" fmla="*/ 515056 h 5653049"/>
              <a:gd name="connsiteX15" fmla="*/ 7847288 w 7847288"/>
              <a:gd name="connsiteY15" fmla="*/ 1199703 h 5653049"/>
              <a:gd name="connsiteX16" fmla="*/ 7847288 w 7847288"/>
              <a:gd name="connsiteY16" fmla="*/ 1658228 h 5653049"/>
              <a:gd name="connsiteX17" fmla="*/ 7847288 w 7847288"/>
              <a:gd name="connsiteY17" fmla="*/ 2286344 h 5653049"/>
              <a:gd name="connsiteX18" fmla="*/ 7847288 w 7847288"/>
              <a:gd name="connsiteY18" fmla="*/ 3027522 h 5653049"/>
              <a:gd name="connsiteX19" fmla="*/ 7847288 w 7847288"/>
              <a:gd name="connsiteY19" fmla="*/ 3486047 h 5653049"/>
              <a:gd name="connsiteX20" fmla="*/ 7847288 w 7847288"/>
              <a:gd name="connsiteY20" fmla="*/ 4114163 h 5653049"/>
              <a:gd name="connsiteX21" fmla="*/ 7847288 w 7847288"/>
              <a:gd name="connsiteY21" fmla="*/ 4685750 h 5653049"/>
              <a:gd name="connsiteX22" fmla="*/ 7847288 w 7847288"/>
              <a:gd name="connsiteY22" fmla="*/ 5653049 h 5653049"/>
              <a:gd name="connsiteX23" fmla="*/ 7428766 w 7847288"/>
              <a:gd name="connsiteY23" fmla="*/ 5653049 h 5653049"/>
              <a:gd name="connsiteX24" fmla="*/ 6696352 w 7847288"/>
              <a:gd name="connsiteY24" fmla="*/ 5653049 h 5653049"/>
              <a:gd name="connsiteX25" fmla="*/ 6042412 w 7847288"/>
              <a:gd name="connsiteY25" fmla="*/ 5653049 h 5653049"/>
              <a:gd name="connsiteX26" fmla="*/ 5388471 w 7847288"/>
              <a:gd name="connsiteY26" fmla="*/ 5653049 h 5653049"/>
              <a:gd name="connsiteX27" fmla="*/ 4734530 w 7847288"/>
              <a:gd name="connsiteY27" fmla="*/ 5653049 h 5653049"/>
              <a:gd name="connsiteX28" fmla="*/ 4316008 w 7847288"/>
              <a:gd name="connsiteY28" fmla="*/ 5653049 h 5653049"/>
              <a:gd name="connsiteX29" fmla="*/ 3662068 w 7847288"/>
              <a:gd name="connsiteY29" fmla="*/ 5653049 h 5653049"/>
              <a:gd name="connsiteX30" fmla="*/ 3008127 w 7847288"/>
              <a:gd name="connsiteY30" fmla="*/ 5653049 h 5653049"/>
              <a:gd name="connsiteX31" fmla="*/ 2197241 w 7847288"/>
              <a:gd name="connsiteY31" fmla="*/ 5653049 h 5653049"/>
              <a:gd name="connsiteX32" fmla="*/ 1464827 w 7847288"/>
              <a:gd name="connsiteY32" fmla="*/ 5653049 h 5653049"/>
              <a:gd name="connsiteX33" fmla="*/ 967832 w 7847288"/>
              <a:gd name="connsiteY33" fmla="*/ 5653049 h 5653049"/>
              <a:gd name="connsiteX34" fmla="*/ 0 w 7847288"/>
              <a:gd name="connsiteY34" fmla="*/ 5653049 h 5653049"/>
              <a:gd name="connsiteX35" fmla="*/ 0 w 7847288"/>
              <a:gd name="connsiteY35" fmla="*/ 5194524 h 5653049"/>
              <a:gd name="connsiteX36" fmla="*/ 0 w 7847288"/>
              <a:gd name="connsiteY36" fmla="*/ 4453346 h 5653049"/>
              <a:gd name="connsiteX37" fmla="*/ 0 w 7847288"/>
              <a:gd name="connsiteY37" fmla="*/ 3825230 h 5653049"/>
              <a:gd name="connsiteX38" fmla="*/ 0 w 7847288"/>
              <a:gd name="connsiteY38" fmla="*/ 3140583 h 5653049"/>
              <a:gd name="connsiteX39" fmla="*/ 0 w 7847288"/>
              <a:gd name="connsiteY39" fmla="*/ 2512466 h 5653049"/>
              <a:gd name="connsiteX40" fmla="*/ 0 w 7847288"/>
              <a:gd name="connsiteY40" fmla="*/ 1940880 h 5653049"/>
              <a:gd name="connsiteX41" fmla="*/ 0 w 7847288"/>
              <a:gd name="connsiteY41" fmla="*/ 1482355 h 5653049"/>
              <a:gd name="connsiteX42" fmla="*/ 0 w 7847288"/>
              <a:gd name="connsiteY42" fmla="*/ 854239 h 5653049"/>
              <a:gd name="connsiteX43" fmla="*/ 0 w 7847288"/>
              <a:gd name="connsiteY43" fmla="*/ 0 h 5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847288" h="5653049" fill="none" extrusionOk="0">
                <a:moveTo>
                  <a:pt x="0" y="0"/>
                </a:moveTo>
                <a:cubicBezTo>
                  <a:pt x="160958" y="-29472"/>
                  <a:pt x="483886" y="12018"/>
                  <a:pt x="732414" y="0"/>
                </a:cubicBezTo>
                <a:cubicBezTo>
                  <a:pt x="980942" y="-12018"/>
                  <a:pt x="1032243" y="-9745"/>
                  <a:pt x="1307881" y="0"/>
                </a:cubicBezTo>
                <a:cubicBezTo>
                  <a:pt x="1583519" y="9745"/>
                  <a:pt x="1760180" y="4637"/>
                  <a:pt x="1883349" y="0"/>
                </a:cubicBezTo>
                <a:cubicBezTo>
                  <a:pt x="2006518" y="-4637"/>
                  <a:pt x="2277069" y="7364"/>
                  <a:pt x="2380344" y="0"/>
                </a:cubicBezTo>
                <a:cubicBezTo>
                  <a:pt x="2483619" y="-7364"/>
                  <a:pt x="2698166" y="28642"/>
                  <a:pt x="2955812" y="0"/>
                </a:cubicBezTo>
                <a:cubicBezTo>
                  <a:pt x="3213458" y="-28642"/>
                  <a:pt x="3299566" y="-9772"/>
                  <a:pt x="3609752" y="0"/>
                </a:cubicBezTo>
                <a:cubicBezTo>
                  <a:pt x="3919938" y="9772"/>
                  <a:pt x="4006092" y="16553"/>
                  <a:pt x="4185220" y="0"/>
                </a:cubicBezTo>
                <a:cubicBezTo>
                  <a:pt x="4364348" y="-16553"/>
                  <a:pt x="4656286" y="-9100"/>
                  <a:pt x="4996107" y="0"/>
                </a:cubicBezTo>
                <a:cubicBezTo>
                  <a:pt x="5335928" y="9100"/>
                  <a:pt x="5206446" y="7845"/>
                  <a:pt x="5414629" y="0"/>
                </a:cubicBezTo>
                <a:cubicBezTo>
                  <a:pt x="5622812" y="-7845"/>
                  <a:pt x="5754124" y="-11941"/>
                  <a:pt x="5911624" y="0"/>
                </a:cubicBezTo>
                <a:cubicBezTo>
                  <a:pt x="6069124" y="11941"/>
                  <a:pt x="6177325" y="3507"/>
                  <a:pt x="6408619" y="0"/>
                </a:cubicBezTo>
                <a:cubicBezTo>
                  <a:pt x="6639914" y="-3507"/>
                  <a:pt x="6749567" y="-12489"/>
                  <a:pt x="6984086" y="0"/>
                </a:cubicBezTo>
                <a:cubicBezTo>
                  <a:pt x="7218605" y="12489"/>
                  <a:pt x="7641305" y="4999"/>
                  <a:pt x="7847288" y="0"/>
                </a:cubicBezTo>
                <a:cubicBezTo>
                  <a:pt x="7840919" y="219274"/>
                  <a:pt x="7857935" y="327318"/>
                  <a:pt x="7847288" y="515056"/>
                </a:cubicBezTo>
                <a:cubicBezTo>
                  <a:pt x="7836641" y="702794"/>
                  <a:pt x="7867136" y="962895"/>
                  <a:pt x="7847288" y="1199703"/>
                </a:cubicBezTo>
                <a:cubicBezTo>
                  <a:pt x="7827440" y="1436511"/>
                  <a:pt x="7827762" y="1486051"/>
                  <a:pt x="7847288" y="1658228"/>
                </a:cubicBezTo>
                <a:cubicBezTo>
                  <a:pt x="7866814" y="1830406"/>
                  <a:pt x="7856010" y="2015123"/>
                  <a:pt x="7847288" y="2286344"/>
                </a:cubicBezTo>
                <a:cubicBezTo>
                  <a:pt x="7838566" y="2557565"/>
                  <a:pt x="7839631" y="2682436"/>
                  <a:pt x="7847288" y="3027522"/>
                </a:cubicBezTo>
                <a:cubicBezTo>
                  <a:pt x="7854945" y="3372608"/>
                  <a:pt x="7868585" y="3302407"/>
                  <a:pt x="7847288" y="3486047"/>
                </a:cubicBezTo>
                <a:cubicBezTo>
                  <a:pt x="7825991" y="3669688"/>
                  <a:pt x="7822890" y="3956550"/>
                  <a:pt x="7847288" y="4114163"/>
                </a:cubicBezTo>
                <a:cubicBezTo>
                  <a:pt x="7871686" y="4271776"/>
                  <a:pt x="7852161" y="4402998"/>
                  <a:pt x="7847288" y="4685750"/>
                </a:cubicBezTo>
                <a:cubicBezTo>
                  <a:pt x="7842415" y="4968502"/>
                  <a:pt x="7853808" y="5270044"/>
                  <a:pt x="7847288" y="5653049"/>
                </a:cubicBezTo>
                <a:cubicBezTo>
                  <a:pt x="7688749" y="5653135"/>
                  <a:pt x="7618555" y="5672580"/>
                  <a:pt x="7428766" y="5653049"/>
                </a:cubicBezTo>
                <a:cubicBezTo>
                  <a:pt x="7238977" y="5633518"/>
                  <a:pt x="6877583" y="5680790"/>
                  <a:pt x="6696352" y="5653049"/>
                </a:cubicBezTo>
                <a:cubicBezTo>
                  <a:pt x="6515121" y="5625308"/>
                  <a:pt x="6294136" y="5621841"/>
                  <a:pt x="6042412" y="5653049"/>
                </a:cubicBezTo>
                <a:cubicBezTo>
                  <a:pt x="5790688" y="5684257"/>
                  <a:pt x="5610284" y="5675934"/>
                  <a:pt x="5388471" y="5653049"/>
                </a:cubicBezTo>
                <a:cubicBezTo>
                  <a:pt x="5166658" y="5630164"/>
                  <a:pt x="4929686" y="5674334"/>
                  <a:pt x="4734530" y="5653049"/>
                </a:cubicBezTo>
                <a:cubicBezTo>
                  <a:pt x="4539374" y="5631764"/>
                  <a:pt x="4417238" y="5648154"/>
                  <a:pt x="4316008" y="5653049"/>
                </a:cubicBezTo>
                <a:cubicBezTo>
                  <a:pt x="4214778" y="5657944"/>
                  <a:pt x="3822541" y="5650053"/>
                  <a:pt x="3662068" y="5653049"/>
                </a:cubicBezTo>
                <a:cubicBezTo>
                  <a:pt x="3501595" y="5656045"/>
                  <a:pt x="3322834" y="5673714"/>
                  <a:pt x="3008127" y="5653049"/>
                </a:cubicBezTo>
                <a:cubicBezTo>
                  <a:pt x="2693420" y="5632384"/>
                  <a:pt x="2434454" y="5623500"/>
                  <a:pt x="2197241" y="5653049"/>
                </a:cubicBezTo>
                <a:cubicBezTo>
                  <a:pt x="1960028" y="5682598"/>
                  <a:pt x="1824897" y="5659311"/>
                  <a:pt x="1464827" y="5653049"/>
                </a:cubicBezTo>
                <a:cubicBezTo>
                  <a:pt x="1104757" y="5646787"/>
                  <a:pt x="1132215" y="5630194"/>
                  <a:pt x="967832" y="5653049"/>
                </a:cubicBezTo>
                <a:cubicBezTo>
                  <a:pt x="803449" y="5675904"/>
                  <a:pt x="457148" y="5632724"/>
                  <a:pt x="0" y="5653049"/>
                </a:cubicBezTo>
                <a:cubicBezTo>
                  <a:pt x="-15955" y="5511323"/>
                  <a:pt x="-5707" y="5393337"/>
                  <a:pt x="0" y="5194524"/>
                </a:cubicBezTo>
                <a:cubicBezTo>
                  <a:pt x="5707" y="4995711"/>
                  <a:pt x="32231" y="4603614"/>
                  <a:pt x="0" y="4453346"/>
                </a:cubicBezTo>
                <a:cubicBezTo>
                  <a:pt x="-32231" y="4303078"/>
                  <a:pt x="18428" y="4025079"/>
                  <a:pt x="0" y="3825230"/>
                </a:cubicBezTo>
                <a:cubicBezTo>
                  <a:pt x="-18428" y="3625381"/>
                  <a:pt x="-27816" y="3394201"/>
                  <a:pt x="0" y="3140583"/>
                </a:cubicBezTo>
                <a:cubicBezTo>
                  <a:pt x="27816" y="2886965"/>
                  <a:pt x="27504" y="2749663"/>
                  <a:pt x="0" y="2512466"/>
                </a:cubicBezTo>
                <a:cubicBezTo>
                  <a:pt x="-27504" y="2275269"/>
                  <a:pt x="5691" y="2151387"/>
                  <a:pt x="0" y="1940880"/>
                </a:cubicBezTo>
                <a:cubicBezTo>
                  <a:pt x="-5691" y="1730373"/>
                  <a:pt x="2111" y="1666229"/>
                  <a:pt x="0" y="1482355"/>
                </a:cubicBezTo>
                <a:cubicBezTo>
                  <a:pt x="-2111" y="1298481"/>
                  <a:pt x="-2583" y="1025180"/>
                  <a:pt x="0" y="854239"/>
                </a:cubicBezTo>
                <a:cubicBezTo>
                  <a:pt x="2583" y="683298"/>
                  <a:pt x="8438" y="195314"/>
                  <a:pt x="0" y="0"/>
                </a:cubicBezTo>
                <a:close/>
              </a:path>
              <a:path w="7847288" h="5653049" stroke="0" extrusionOk="0">
                <a:moveTo>
                  <a:pt x="0" y="0"/>
                </a:moveTo>
                <a:cubicBezTo>
                  <a:pt x="154724" y="19499"/>
                  <a:pt x="510571" y="2703"/>
                  <a:pt x="732414" y="0"/>
                </a:cubicBezTo>
                <a:cubicBezTo>
                  <a:pt x="954257" y="-2703"/>
                  <a:pt x="1218971" y="-2831"/>
                  <a:pt x="1386354" y="0"/>
                </a:cubicBezTo>
                <a:cubicBezTo>
                  <a:pt x="1553737" y="2831"/>
                  <a:pt x="1810894" y="-5332"/>
                  <a:pt x="2197241" y="0"/>
                </a:cubicBezTo>
                <a:cubicBezTo>
                  <a:pt x="2583588" y="5332"/>
                  <a:pt x="2601460" y="1845"/>
                  <a:pt x="2929654" y="0"/>
                </a:cubicBezTo>
                <a:cubicBezTo>
                  <a:pt x="3257848" y="-1845"/>
                  <a:pt x="3375292" y="24215"/>
                  <a:pt x="3505122" y="0"/>
                </a:cubicBezTo>
                <a:cubicBezTo>
                  <a:pt x="3634952" y="-24215"/>
                  <a:pt x="3933534" y="-19392"/>
                  <a:pt x="4159063" y="0"/>
                </a:cubicBezTo>
                <a:cubicBezTo>
                  <a:pt x="4384592" y="19392"/>
                  <a:pt x="4682877" y="-27951"/>
                  <a:pt x="4891476" y="0"/>
                </a:cubicBezTo>
                <a:cubicBezTo>
                  <a:pt x="5100075" y="27951"/>
                  <a:pt x="5240333" y="-9750"/>
                  <a:pt x="5466944" y="0"/>
                </a:cubicBezTo>
                <a:cubicBezTo>
                  <a:pt x="5693555" y="9750"/>
                  <a:pt x="5964864" y="15450"/>
                  <a:pt x="6277830" y="0"/>
                </a:cubicBezTo>
                <a:cubicBezTo>
                  <a:pt x="6590796" y="-15450"/>
                  <a:pt x="6668980" y="7092"/>
                  <a:pt x="6931771" y="0"/>
                </a:cubicBezTo>
                <a:cubicBezTo>
                  <a:pt x="7194562" y="-7092"/>
                  <a:pt x="7550768" y="21742"/>
                  <a:pt x="7847288" y="0"/>
                </a:cubicBezTo>
                <a:cubicBezTo>
                  <a:pt x="7848850" y="185198"/>
                  <a:pt x="7835389" y="296742"/>
                  <a:pt x="7847288" y="515056"/>
                </a:cubicBezTo>
                <a:cubicBezTo>
                  <a:pt x="7859187" y="733370"/>
                  <a:pt x="7855407" y="992905"/>
                  <a:pt x="7847288" y="1256233"/>
                </a:cubicBezTo>
                <a:cubicBezTo>
                  <a:pt x="7839169" y="1519561"/>
                  <a:pt x="7870098" y="1619606"/>
                  <a:pt x="7847288" y="1940880"/>
                </a:cubicBezTo>
                <a:cubicBezTo>
                  <a:pt x="7824478" y="2262154"/>
                  <a:pt x="7868768" y="2307061"/>
                  <a:pt x="7847288" y="2399405"/>
                </a:cubicBezTo>
                <a:cubicBezTo>
                  <a:pt x="7825808" y="2491750"/>
                  <a:pt x="7866558" y="2710540"/>
                  <a:pt x="7847288" y="2914461"/>
                </a:cubicBezTo>
                <a:cubicBezTo>
                  <a:pt x="7828018" y="3118382"/>
                  <a:pt x="7871154" y="3223275"/>
                  <a:pt x="7847288" y="3429516"/>
                </a:cubicBezTo>
                <a:cubicBezTo>
                  <a:pt x="7823422" y="3635758"/>
                  <a:pt x="7852428" y="3807622"/>
                  <a:pt x="7847288" y="4001102"/>
                </a:cubicBezTo>
                <a:cubicBezTo>
                  <a:pt x="7842148" y="4194582"/>
                  <a:pt x="7827230" y="4508028"/>
                  <a:pt x="7847288" y="4742280"/>
                </a:cubicBezTo>
                <a:cubicBezTo>
                  <a:pt x="7867346" y="4976532"/>
                  <a:pt x="7862174" y="5462824"/>
                  <a:pt x="7847288" y="5653049"/>
                </a:cubicBezTo>
                <a:cubicBezTo>
                  <a:pt x="7762435" y="5660339"/>
                  <a:pt x="7574496" y="5632158"/>
                  <a:pt x="7428766" y="5653049"/>
                </a:cubicBezTo>
                <a:cubicBezTo>
                  <a:pt x="7283036" y="5673940"/>
                  <a:pt x="6830514" y="5628973"/>
                  <a:pt x="6617880" y="5653049"/>
                </a:cubicBezTo>
                <a:cubicBezTo>
                  <a:pt x="6405246" y="5677125"/>
                  <a:pt x="6332966" y="5671987"/>
                  <a:pt x="6199358" y="5653049"/>
                </a:cubicBezTo>
                <a:cubicBezTo>
                  <a:pt x="6065750" y="5634111"/>
                  <a:pt x="5698373" y="5616661"/>
                  <a:pt x="5466944" y="5653049"/>
                </a:cubicBezTo>
                <a:cubicBezTo>
                  <a:pt x="5235515" y="5689437"/>
                  <a:pt x="5080761" y="5667188"/>
                  <a:pt x="4734530" y="5653049"/>
                </a:cubicBezTo>
                <a:cubicBezTo>
                  <a:pt x="4388299" y="5638910"/>
                  <a:pt x="4422408" y="5632069"/>
                  <a:pt x="4237536" y="5653049"/>
                </a:cubicBezTo>
                <a:cubicBezTo>
                  <a:pt x="4052664" y="5674029"/>
                  <a:pt x="3821614" y="5621956"/>
                  <a:pt x="3583595" y="5653049"/>
                </a:cubicBezTo>
                <a:cubicBezTo>
                  <a:pt x="3345576" y="5684142"/>
                  <a:pt x="3162590" y="5682884"/>
                  <a:pt x="2851181" y="5653049"/>
                </a:cubicBezTo>
                <a:cubicBezTo>
                  <a:pt x="2539772" y="5623214"/>
                  <a:pt x="2562796" y="5638134"/>
                  <a:pt x="2275714" y="5653049"/>
                </a:cubicBezTo>
                <a:cubicBezTo>
                  <a:pt x="1988632" y="5667964"/>
                  <a:pt x="1712197" y="5642157"/>
                  <a:pt x="1464827" y="5653049"/>
                </a:cubicBezTo>
                <a:cubicBezTo>
                  <a:pt x="1217457" y="5663941"/>
                  <a:pt x="1153423" y="5651468"/>
                  <a:pt x="1046305" y="5653049"/>
                </a:cubicBezTo>
                <a:cubicBezTo>
                  <a:pt x="939187" y="5654630"/>
                  <a:pt x="513402" y="5666118"/>
                  <a:pt x="0" y="5653049"/>
                </a:cubicBezTo>
                <a:cubicBezTo>
                  <a:pt x="-9678" y="5511880"/>
                  <a:pt x="12153" y="5341819"/>
                  <a:pt x="0" y="5194524"/>
                </a:cubicBezTo>
                <a:cubicBezTo>
                  <a:pt x="-12153" y="5047230"/>
                  <a:pt x="25501" y="4842620"/>
                  <a:pt x="0" y="4679468"/>
                </a:cubicBezTo>
                <a:cubicBezTo>
                  <a:pt x="-25501" y="4516316"/>
                  <a:pt x="6884" y="4339986"/>
                  <a:pt x="0" y="4107882"/>
                </a:cubicBezTo>
                <a:cubicBezTo>
                  <a:pt x="-6884" y="3875778"/>
                  <a:pt x="-6846" y="3746201"/>
                  <a:pt x="0" y="3649357"/>
                </a:cubicBezTo>
                <a:cubicBezTo>
                  <a:pt x="6846" y="3552513"/>
                  <a:pt x="-22765" y="3333374"/>
                  <a:pt x="0" y="3077771"/>
                </a:cubicBezTo>
                <a:cubicBezTo>
                  <a:pt x="22765" y="2822168"/>
                  <a:pt x="13928" y="2674961"/>
                  <a:pt x="0" y="2449655"/>
                </a:cubicBezTo>
                <a:cubicBezTo>
                  <a:pt x="-13928" y="2224349"/>
                  <a:pt x="-16335" y="2077373"/>
                  <a:pt x="0" y="1821538"/>
                </a:cubicBezTo>
                <a:cubicBezTo>
                  <a:pt x="16335" y="1565703"/>
                  <a:pt x="-26043" y="1418978"/>
                  <a:pt x="0" y="1080360"/>
                </a:cubicBezTo>
                <a:cubicBezTo>
                  <a:pt x="26043" y="741742"/>
                  <a:pt x="-6234" y="300133"/>
                  <a:pt x="0" y="0"/>
                </a:cubicBezTo>
                <a:close/>
              </a:path>
            </a:pathLst>
          </a:custGeom>
          <a:solidFill>
            <a:srgbClr val="C0A48E"/>
          </a:solidFill>
          <a:ln w="38100" cap="rnd" cmpd="thinThick">
            <a:solidFill>
              <a:srgbClr val="DABAAB"/>
            </a:solidFill>
            <a:prstDash val="lgDashDotDot"/>
            <a:bevel/>
            <a:extLst>
              <a:ext uri="{C807C97D-BFC1-408E-A445-0C87EB9F89A2}">
                <ask:lineSketchStyleProps xmlns="" xmlns:ask="http://schemas.microsoft.com/office/drawing/2018/sketchyshapes" sd="40390037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C0A48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7E9608-FFB0-4CBC-A29F-DFF82B385A1C}"/>
              </a:ext>
            </a:extLst>
          </p:cNvPr>
          <p:cNvSpPr txBox="1"/>
          <p:nvPr/>
        </p:nvSpPr>
        <p:spPr>
          <a:xfrm>
            <a:off x="3325175" y="610209"/>
            <a:ext cx="746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ln w="12700">
                  <a:solidFill>
                    <a:srgbClr val="4C3225"/>
                  </a:solidFill>
                  <a:prstDash val="solid"/>
                </a:ln>
                <a:solidFill>
                  <a:srgbClr val="4C322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02DB77-2E84-43ED-9C1F-83C2660F26A0}"/>
              </a:ext>
            </a:extLst>
          </p:cNvPr>
          <p:cNvSpPr txBox="1"/>
          <p:nvPr/>
        </p:nvSpPr>
        <p:spPr>
          <a:xfrm>
            <a:off x="894671" y="1248817"/>
            <a:ext cx="937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n>
                  <a:solidFill>
                    <a:srgbClr val="603934"/>
                  </a:solidFill>
                </a:ln>
                <a:solidFill>
                  <a:srgbClr val="603934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28F86A3-1558-4DD0-856B-61E15756A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091553" y="4251534"/>
            <a:ext cx="2247307" cy="46166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1985655-FF16-4C0F-9015-D2631CDF4247}"/>
              </a:ext>
            </a:extLst>
          </p:cNvPr>
          <p:cNvGrpSpPr/>
          <p:nvPr/>
        </p:nvGrpSpPr>
        <p:grpSpPr>
          <a:xfrm>
            <a:off x="8216154" y="408126"/>
            <a:ext cx="3620330" cy="5653049"/>
            <a:chOff x="8216154" y="408126"/>
            <a:chExt cx="3620330" cy="5653049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D549BFAC-55FE-4065-A816-BA1D6DCC5C75}"/>
                </a:ext>
              </a:extLst>
            </p:cNvPr>
            <p:cNvSpPr/>
            <p:nvPr/>
          </p:nvSpPr>
          <p:spPr>
            <a:xfrm>
              <a:off x="8216154" y="408126"/>
              <a:ext cx="3592369" cy="5653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PH">
                  <a:latin typeface="Rockford Sans Light" panose="00000400000000000000" pitchFamily="50" charset="0"/>
                </a:rPr>
                <a:t>Your name</a:t>
              </a:r>
              <a:endParaRPr lang="en-PH" dirty="0">
                <a:latin typeface="Rockford Sans Light" panose="00000400000000000000" pitchFamily="50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C45E6E0-58B4-4C01-AC22-F15D6CD4F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8861" y="701509"/>
              <a:ext cx="333375" cy="257175"/>
            </a:xfrm>
            <a:prstGeom prst="rect">
              <a:avLst/>
            </a:prstGeom>
          </p:spPr>
        </p:pic>
        <p:pic>
          <p:nvPicPr>
            <p:cNvPr id="11" name="Picture 10" descr="Pin on 170">
              <a:extLst>
                <a:ext uri="{FF2B5EF4-FFF2-40B4-BE49-F238E27FC236}">
                  <a16:creationId xmlns="" xmlns:a16="http://schemas.microsoft.com/office/drawing/2014/main" id="{45509070-2E44-4E16-A2FD-B01B86C60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025" y="621249"/>
              <a:ext cx="607156" cy="584776"/>
            </a:xfrm>
            <a:prstGeom prst="ellipse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Pin on 170">
              <a:extLst>
                <a:ext uri="{FF2B5EF4-FFF2-40B4-BE49-F238E27FC236}">
                  <a16:creationId xmlns="" xmlns:a16="http://schemas.microsoft.com/office/drawing/2014/main" id="{971D76A4-FFCB-4066-B870-80F4D9135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7692" y="1499865"/>
              <a:ext cx="607156" cy="584776"/>
            </a:xfrm>
            <a:prstGeom prst="ellipse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BFAA9BA9-8ACA-4F8F-963B-750DDC612D78}"/>
                </a:ext>
              </a:extLst>
            </p:cNvPr>
            <p:cNvCxnSpPr>
              <a:cxnSpLocks/>
            </p:cNvCxnSpPr>
            <p:nvPr/>
          </p:nvCxnSpPr>
          <p:spPr>
            <a:xfrm>
              <a:off x="8216154" y="1255053"/>
              <a:ext cx="359236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B00FE70-7753-452B-BA65-6935B48EF7C4}"/>
                </a:ext>
              </a:extLst>
            </p:cNvPr>
            <p:cNvSpPr txBox="1"/>
            <p:nvPr/>
          </p:nvSpPr>
          <p:spPr>
            <a:xfrm>
              <a:off x="8964305" y="673423"/>
              <a:ext cx="1824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dirty="0">
                  <a:latin typeface="Rockford Sans Light" panose="00000400000000000000" pitchFamily="50" charset="0"/>
                </a:rPr>
                <a:t>Your name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88A2DC8-CF47-42FB-AF19-0A8F78C0DF38}"/>
                </a:ext>
              </a:extLst>
            </p:cNvPr>
            <p:cNvSpPr txBox="1"/>
            <p:nvPr/>
          </p:nvSpPr>
          <p:spPr>
            <a:xfrm>
              <a:off x="9122975" y="1514224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>
                  <a:latin typeface="Rockford Sans Light" panose="00000400000000000000" pitchFamily="50" charset="0"/>
                </a:rPr>
                <a:t>Your name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F3DE6A0-40A6-4A26-B87C-9D556ECB5012}"/>
                </a:ext>
              </a:extLst>
            </p:cNvPr>
            <p:cNvSpPr txBox="1"/>
            <p:nvPr/>
          </p:nvSpPr>
          <p:spPr>
            <a:xfrm>
              <a:off x="8388357" y="3138385"/>
              <a:ext cx="1562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1w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8FC57F1-DA4F-4955-B0D4-72866E9621AF}"/>
                </a:ext>
              </a:extLst>
            </p:cNvPr>
            <p:cNvSpPr txBox="1"/>
            <p:nvPr/>
          </p:nvSpPr>
          <p:spPr>
            <a:xfrm>
              <a:off x="9334265" y="1847089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Add text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6589DC8-01F6-4951-8AF7-59251C8F5F9D}"/>
                </a:ext>
              </a:extLst>
            </p:cNvPr>
            <p:cNvCxnSpPr>
              <a:cxnSpLocks/>
            </p:cNvCxnSpPr>
            <p:nvPr/>
          </p:nvCxnSpPr>
          <p:spPr>
            <a:xfrm>
              <a:off x="8244115" y="3654265"/>
              <a:ext cx="359236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4AFAF08E-CC1B-41D0-A741-E80D9E810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67654" y="3770848"/>
              <a:ext cx="1171575" cy="3905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FF85A4F0-1D5B-4B3B-897C-994B7752C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00760" y="3799423"/>
              <a:ext cx="409575" cy="36195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F977977-CF81-4413-912B-B23574D0E11D}"/>
                </a:ext>
              </a:extLst>
            </p:cNvPr>
            <p:cNvSpPr txBox="1"/>
            <p:nvPr/>
          </p:nvSpPr>
          <p:spPr>
            <a:xfrm>
              <a:off x="8407498" y="4205268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Liked by </a:t>
              </a:r>
              <a:r>
                <a:rPr lang="en-PH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10,938,913</a:t>
              </a:r>
              <a:endParaRPr lang="en-PH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B93C27C-7ABC-4124-854E-9A97EFC791AB}"/>
                </a:ext>
              </a:extLst>
            </p:cNvPr>
            <p:cNvSpPr txBox="1"/>
            <p:nvPr/>
          </p:nvSpPr>
          <p:spPr>
            <a:xfrm>
              <a:off x="8310429" y="4603206"/>
              <a:ext cx="1562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March 23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CDAC4A4F-B30B-481C-BFBA-58E0FBD56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10429" y="5502587"/>
              <a:ext cx="3425775" cy="474443"/>
            </a:xfrm>
            <a:prstGeom prst="rect">
              <a:avLst/>
            </a:prstGeom>
          </p:spPr>
        </p:pic>
      </p:grpSp>
      <p:pic>
        <p:nvPicPr>
          <p:cNvPr id="2050" name="Picture 2" descr="Tracking: { 'Country Code': 'US', 'Language Code': 'EN-US', 'Email Hash':  'unknown', 'Vendor User Id': 'unknown', 'Vendor Id': 'unknown', 'Customer  Type': '', 'Offer Code FONT Download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D6D1BB9-98EE-4000-971F-C94559BE0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416" y="2299898"/>
            <a:ext cx="1389283" cy="13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98DB8E-BA0D-4AFF-AECD-BFE060D928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28F86A3-1558-4DD0-856B-61E15756A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091553" y="4251534"/>
            <a:ext cx="2247307" cy="46166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1985655-FF16-4C0F-9015-D2631CDF4247}"/>
              </a:ext>
            </a:extLst>
          </p:cNvPr>
          <p:cNvGrpSpPr/>
          <p:nvPr/>
        </p:nvGrpSpPr>
        <p:grpSpPr>
          <a:xfrm>
            <a:off x="8216154" y="408126"/>
            <a:ext cx="3620330" cy="5653049"/>
            <a:chOff x="8216154" y="408126"/>
            <a:chExt cx="3620330" cy="5653049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D549BFAC-55FE-4065-A816-BA1D6DCC5C75}"/>
                </a:ext>
              </a:extLst>
            </p:cNvPr>
            <p:cNvSpPr/>
            <p:nvPr/>
          </p:nvSpPr>
          <p:spPr>
            <a:xfrm>
              <a:off x="8216154" y="408126"/>
              <a:ext cx="3592369" cy="5653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PH">
                  <a:latin typeface="Rockford Sans Light" panose="00000400000000000000" pitchFamily="50" charset="0"/>
                </a:rPr>
                <a:t>Your name</a:t>
              </a:r>
              <a:endParaRPr lang="en-PH" dirty="0">
                <a:latin typeface="Rockford Sans Light" panose="00000400000000000000" pitchFamily="50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C45E6E0-58B4-4C01-AC22-F15D6CD4F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8861" y="701509"/>
              <a:ext cx="333375" cy="257175"/>
            </a:xfrm>
            <a:prstGeom prst="rect">
              <a:avLst/>
            </a:prstGeom>
          </p:spPr>
        </p:pic>
        <p:pic>
          <p:nvPicPr>
            <p:cNvPr id="11" name="Picture 10" descr="Pin on 170">
              <a:extLst>
                <a:ext uri="{FF2B5EF4-FFF2-40B4-BE49-F238E27FC236}">
                  <a16:creationId xmlns="" xmlns:a16="http://schemas.microsoft.com/office/drawing/2014/main" id="{45509070-2E44-4E16-A2FD-B01B86C60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025" y="621249"/>
              <a:ext cx="607156" cy="584776"/>
            </a:xfrm>
            <a:prstGeom prst="ellipse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Pin on 170">
              <a:extLst>
                <a:ext uri="{FF2B5EF4-FFF2-40B4-BE49-F238E27FC236}">
                  <a16:creationId xmlns="" xmlns:a16="http://schemas.microsoft.com/office/drawing/2014/main" id="{971D76A4-FFCB-4066-B870-80F4D9135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7692" y="1499865"/>
              <a:ext cx="607156" cy="584776"/>
            </a:xfrm>
            <a:prstGeom prst="ellipse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BFAA9BA9-8ACA-4F8F-963B-750DDC612D78}"/>
                </a:ext>
              </a:extLst>
            </p:cNvPr>
            <p:cNvCxnSpPr>
              <a:cxnSpLocks/>
            </p:cNvCxnSpPr>
            <p:nvPr/>
          </p:nvCxnSpPr>
          <p:spPr>
            <a:xfrm>
              <a:off x="8216154" y="1255053"/>
              <a:ext cx="359236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B00FE70-7753-452B-BA65-6935B48EF7C4}"/>
                </a:ext>
              </a:extLst>
            </p:cNvPr>
            <p:cNvSpPr txBox="1"/>
            <p:nvPr/>
          </p:nvSpPr>
          <p:spPr>
            <a:xfrm>
              <a:off x="8964305" y="673423"/>
              <a:ext cx="1824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dirty="0">
                  <a:latin typeface="Rockford Sans Light" panose="00000400000000000000" pitchFamily="50" charset="0"/>
                </a:rPr>
                <a:t>Your name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88A2DC8-CF47-42FB-AF19-0A8F78C0DF38}"/>
                </a:ext>
              </a:extLst>
            </p:cNvPr>
            <p:cNvSpPr txBox="1"/>
            <p:nvPr/>
          </p:nvSpPr>
          <p:spPr>
            <a:xfrm>
              <a:off x="9122975" y="1514224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>
                  <a:latin typeface="Rockford Sans Light" panose="00000400000000000000" pitchFamily="50" charset="0"/>
                </a:rPr>
                <a:t>Your name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F3DE6A0-40A6-4A26-B87C-9D556ECB5012}"/>
                </a:ext>
              </a:extLst>
            </p:cNvPr>
            <p:cNvSpPr txBox="1"/>
            <p:nvPr/>
          </p:nvSpPr>
          <p:spPr>
            <a:xfrm>
              <a:off x="8388357" y="3138385"/>
              <a:ext cx="1562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1w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8FC57F1-DA4F-4955-B0D4-72866E9621AF}"/>
                </a:ext>
              </a:extLst>
            </p:cNvPr>
            <p:cNvSpPr txBox="1"/>
            <p:nvPr/>
          </p:nvSpPr>
          <p:spPr>
            <a:xfrm>
              <a:off x="9334265" y="1847089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Add text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6589DC8-01F6-4951-8AF7-59251C8F5F9D}"/>
                </a:ext>
              </a:extLst>
            </p:cNvPr>
            <p:cNvCxnSpPr>
              <a:cxnSpLocks/>
            </p:cNvCxnSpPr>
            <p:nvPr/>
          </p:nvCxnSpPr>
          <p:spPr>
            <a:xfrm>
              <a:off x="8244115" y="3654265"/>
              <a:ext cx="359236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4AFAF08E-CC1B-41D0-A741-E80D9E810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67654" y="3770848"/>
              <a:ext cx="1171575" cy="3905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FF85A4F0-1D5B-4B3B-897C-994B7752C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00760" y="3799423"/>
              <a:ext cx="409575" cy="36195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F977977-CF81-4413-912B-B23574D0E11D}"/>
                </a:ext>
              </a:extLst>
            </p:cNvPr>
            <p:cNvSpPr txBox="1"/>
            <p:nvPr/>
          </p:nvSpPr>
          <p:spPr>
            <a:xfrm>
              <a:off x="8407498" y="4205268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Liked by </a:t>
              </a:r>
              <a:r>
                <a:rPr lang="en-PH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1,938,913</a:t>
              </a:r>
              <a:endParaRPr lang="en-PH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B93C27C-7ABC-4124-854E-9A97EFC791AB}"/>
                </a:ext>
              </a:extLst>
            </p:cNvPr>
            <p:cNvSpPr txBox="1"/>
            <p:nvPr/>
          </p:nvSpPr>
          <p:spPr>
            <a:xfrm>
              <a:off x="8310429" y="4603206"/>
              <a:ext cx="1562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March 23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CDAC4A4F-B30B-481C-BFBA-58E0FBD56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10429" y="5502587"/>
              <a:ext cx="3425775" cy="474443"/>
            </a:xfrm>
            <a:prstGeom prst="rect">
              <a:avLst/>
            </a:prstGeom>
          </p:spPr>
        </p:pic>
      </p:grpSp>
      <p:pic>
        <p:nvPicPr>
          <p:cNvPr id="2050" name="Picture 2" descr="Tracking: { 'Country Code': 'US', 'Language Code': 'EN-US', 'Email Hash':  'unknown', 'Vendor User Id': 'unknown', 'Vendor Id': 'unknown', 'Customer  Type': '', 'Offer Code FONT Download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D6D1BB9-98EE-4000-971F-C94559BE0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416" y="2299898"/>
            <a:ext cx="1389283" cy="13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cking: { 'Country Code': 'US', 'Language Code': 'EN-US', 'Email Hash':  'unknown', 'Vendor User Id': 'unknown', 'Vendor Id': 'unknown', 'Customer  Type': '', 'Offer Code FONT Download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D8A174F1-FC17-45B9-A0A5-29E61FF2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37699" y="2299898"/>
            <a:ext cx="1345647" cy="13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1541C7F-6A53-49FB-AFBC-564DA2FB32C3}"/>
              </a:ext>
            </a:extLst>
          </p:cNvPr>
          <p:cNvSpPr/>
          <p:nvPr/>
        </p:nvSpPr>
        <p:spPr>
          <a:xfrm>
            <a:off x="355517" y="408125"/>
            <a:ext cx="7854514" cy="5653049"/>
          </a:xfrm>
          <a:custGeom>
            <a:avLst/>
            <a:gdLst>
              <a:gd name="connsiteX0" fmla="*/ 0 w 7854514"/>
              <a:gd name="connsiteY0" fmla="*/ 0 h 5653049"/>
              <a:gd name="connsiteX1" fmla="*/ 733088 w 7854514"/>
              <a:gd name="connsiteY1" fmla="*/ 0 h 5653049"/>
              <a:gd name="connsiteX2" fmla="*/ 1309086 w 7854514"/>
              <a:gd name="connsiteY2" fmla="*/ 0 h 5653049"/>
              <a:gd name="connsiteX3" fmla="*/ 1885083 w 7854514"/>
              <a:gd name="connsiteY3" fmla="*/ 0 h 5653049"/>
              <a:gd name="connsiteX4" fmla="*/ 2382536 w 7854514"/>
              <a:gd name="connsiteY4" fmla="*/ 0 h 5653049"/>
              <a:gd name="connsiteX5" fmla="*/ 2958534 w 7854514"/>
              <a:gd name="connsiteY5" fmla="*/ 0 h 5653049"/>
              <a:gd name="connsiteX6" fmla="*/ 3613076 w 7854514"/>
              <a:gd name="connsiteY6" fmla="*/ 0 h 5653049"/>
              <a:gd name="connsiteX7" fmla="*/ 4189074 w 7854514"/>
              <a:gd name="connsiteY7" fmla="*/ 0 h 5653049"/>
              <a:gd name="connsiteX8" fmla="*/ 5000707 w 7854514"/>
              <a:gd name="connsiteY8" fmla="*/ 0 h 5653049"/>
              <a:gd name="connsiteX9" fmla="*/ 5419615 w 7854514"/>
              <a:gd name="connsiteY9" fmla="*/ 0 h 5653049"/>
              <a:gd name="connsiteX10" fmla="*/ 5917067 w 7854514"/>
              <a:gd name="connsiteY10" fmla="*/ 0 h 5653049"/>
              <a:gd name="connsiteX11" fmla="*/ 6414520 w 7854514"/>
              <a:gd name="connsiteY11" fmla="*/ 0 h 5653049"/>
              <a:gd name="connsiteX12" fmla="*/ 6990517 w 7854514"/>
              <a:gd name="connsiteY12" fmla="*/ 0 h 5653049"/>
              <a:gd name="connsiteX13" fmla="*/ 7854514 w 7854514"/>
              <a:gd name="connsiteY13" fmla="*/ 0 h 5653049"/>
              <a:gd name="connsiteX14" fmla="*/ 7854514 w 7854514"/>
              <a:gd name="connsiteY14" fmla="*/ 515056 h 5653049"/>
              <a:gd name="connsiteX15" fmla="*/ 7854514 w 7854514"/>
              <a:gd name="connsiteY15" fmla="*/ 1199703 h 5653049"/>
              <a:gd name="connsiteX16" fmla="*/ 7854514 w 7854514"/>
              <a:gd name="connsiteY16" fmla="*/ 1658228 h 5653049"/>
              <a:gd name="connsiteX17" fmla="*/ 7854514 w 7854514"/>
              <a:gd name="connsiteY17" fmla="*/ 2286344 h 5653049"/>
              <a:gd name="connsiteX18" fmla="*/ 7854514 w 7854514"/>
              <a:gd name="connsiteY18" fmla="*/ 3027522 h 5653049"/>
              <a:gd name="connsiteX19" fmla="*/ 7854514 w 7854514"/>
              <a:gd name="connsiteY19" fmla="*/ 3486047 h 5653049"/>
              <a:gd name="connsiteX20" fmla="*/ 7854514 w 7854514"/>
              <a:gd name="connsiteY20" fmla="*/ 4114163 h 5653049"/>
              <a:gd name="connsiteX21" fmla="*/ 7854514 w 7854514"/>
              <a:gd name="connsiteY21" fmla="*/ 4685750 h 5653049"/>
              <a:gd name="connsiteX22" fmla="*/ 7854514 w 7854514"/>
              <a:gd name="connsiteY22" fmla="*/ 5653049 h 5653049"/>
              <a:gd name="connsiteX23" fmla="*/ 7435607 w 7854514"/>
              <a:gd name="connsiteY23" fmla="*/ 5653049 h 5653049"/>
              <a:gd name="connsiteX24" fmla="*/ 6702519 w 7854514"/>
              <a:gd name="connsiteY24" fmla="*/ 5653049 h 5653049"/>
              <a:gd name="connsiteX25" fmla="*/ 6047976 w 7854514"/>
              <a:gd name="connsiteY25" fmla="*/ 5653049 h 5653049"/>
              <a:gd name="connsiteX26" fmla="*/ 5393433 w 7854514"/>
              <a:gd name="connsiteY26" fmla="*/ 5653049 h 5653049"/>
              <a:gd name="connsiteX27" fmla="*/ 4738890 w 7854514"/>
              <a:gd name="connsiteY27" fmla="*/ 5653049 h 5653049"/>
              <a:gd name="connsiteX28" fmla="*/ 4319983 w 7854514"/>
              <a:gd name="connsiteY28" fmla="*/ 5653049 h 5653049"/>
              <a:gd name="connsiteX29" fmla="*/ 3665440 w 7854514"/>
              <a:gd name="connsiteY29" fmla="*/ 5653049 h 5653049"/>
              <a:gd name="connsiteX30" fmla="*/ 3010897 w 7854514"/>
              <a:gd name="connsiteY30" fmla="*/ 5653049 h 5653049"/>
              <a:gd name="connsiteX31" fmla="*/ 2199264 w 7854514"/>
              <a:gd name="connsiteY31" fmla="*/ 5653049 h 5653049"/>
              <a:gd name="connsiteX32" fmla="*/ 1466176 w 7854514"/>
              <a:gd name="connsiteY32" fmla="*/ 5653049 h 5653049"/>
              <a:gd name="connsiteX33" fmla="*/ 968723 w 7854514"/>
              <a:gd name="connsiteY33" fmla="*/ 5653049 h 5653049"/>
              <a:gd name="connsiteX34" fmla="*/ 0 w 7854514"/>
              <a:gd name="connsiteY34" fmla="*/ 5653049 h 5653049"/>
              <a:gd name="connsiteX35" fmla="*/ 0 w 7854514"/>
              <a:gd name="connsiteY35" fmla="*/ 5194524 h 5653049"/>
              <a:gd name="connsiteX36" fmla="*/ 0 w 7854514"/>
              <a:gd name="connsiteY36" fmla="*/ 4453346 h 5653049"/>
              <a:gd name="connsiteX37" fmla="*/ 0 w 7854514"/>
              <a:gd name="connsiteY37" fmla="*/ 3825230 h 5653049"/>
              <a:gd name="connsiteX38" fmla="*/ 0 w 7854514"/>
              <a:gd name="connsiteY38" fmla="*/ 3140583 h 5653049"/>
              <a:gd name="connsiteX39" fmla="*/ 0 w 7854514"/>
              <a:gd name="connsiteY39" fmla="*/ 2512466 h 5653049"/>
              <a:gd name="connsiteX40" fmla="*/ 0 w 7854514"/>
              <a:gd name="connsiteY40" fmla="*/ 1940880 h 5653049"/>
              <a:gd name="connsiteX41" fmla="*/ 0 w 7854514"/>
              <a:gd name="connsiteY41" fmla="*/ 1482355 h 5653049"/>
              <a:gd name="connsiteX42" fmla="*/ 0 w 7854514"/>
              <a:gd name="connsiteY42" fmla="*/ 854239 h 5653049"/>
              <a:gd name="connsiteX43" fmla="*/ 0 w 7854514"/>
              <a:gd name="connsiteY43" fmla="*/ 0 h 56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854514" h="5653049" fill="none" extrusionOk="0">
                <a:moveTo>
                  <a:pt x="0" y="0"/>
                </a:moveTo>
                <a:cubicBezTo>
                  <a:pt x="330485" y="-15643"/>
                  <a:pt x="537677" y="-28903"/>
                  <a:pt x="733088" y="0"/>
                </a:cubicBezTo>
                <a:cubicBezTo>
                  <a:pt x="928499" y="28903"/>
                  <a:pt x="1035293" y="4897"/>
                  <a:pt x="1309086" y="0"/>
                </a:cubicBezTo>
                <a:cubicBezTo>
                  <a:pt x="1582879" y="-4897"/>
                  <a:pt x="1752886" y="332"/>
                  <a:pt x="1885083" y="0"/>
                </a:cubicBezTo>
                <a:cubicBezTo>
                  <a:pt x="2017280" y="-332"/>
                  <a:pt x="2170787" y="-9412"/>
                  <a:pt x="2382536" y="0"/>
                </a:cubicBezTo>
                <a:cubicBezTo>
                  <a:pt x="2594285" y="9412"/>
                  <a:pt x="2713306" y="20966"/>
                  <a:pt x="2958534" y="0"/>
                </a:cubicBezTo>
                <a:cubicBezTo>
                  <a:pt x="3203762" y="-20966"/>
                  <a:pt x="3400110" y="23133"/>
                  <a:pt x="3613076" y="0"/>
                </a:cubicBezTo>
                <a:cubicBezTo>
                  <a:pt x="3826042" y="-23133"/>
                  <a:pt x="4062815" y="27158"/>
                  <a:pt x="4189074" y="0"/>
                </a:cubicBezTo>
                <a:cubicBezTo>
                  <a:pt x="4315333" y="-27158"/>
                  <a:pt x="4646585" y="27362"/>
                  <a:pt x="5000707" y="0"/>
                </a:cubicBezTo>
                <a:cubicBezTo>
                  <a:pt x="5354829" y="-27362"/>
                  <a:pt x="5283424" y="10180"/>
                  <a:pt x="5419615" y="0"/>
                </a:cubicBezTo>
                <a:cubicBezTo>
                  <a:pt x="5555806" y="-10180"/>
                  <a:pt x="5719246" y="-5157"/>
                  <a:pt x="5917067" y="0"/>
                </a:cubicBezTo>
                <a:cubicBezTo>
                  <a:pt x="6114888" y="5157"/>
                  <a:pt x="6239679" y="-593"/>
                  <a:pt x="6414520" y="0"/>
                </a:cubicBezTo>
                <a:cubicBezTo>
                  <a:pt x="6589361" y="593"/>
                  <a:pt x="6858749" y="-14001"/>
                  <a:pt x="6990517" y="0"/>
                </a:cubicBezTo>
                <a:cubicBezTo>
                  <a:pt x="7122285" y="14001"/>
                  <a:pt x="7603229" y="-34267"/>
                  <a:pt x="7854514" y="0"/>
                </a:cubicBezTo>
                <a:cubicBezTo>
                  <a:pt x="7848145" y="219274"/>
                  <a:pt x="7865161" y="327318"/>
                  <a:pt x="7854514" y="515056"/>
                </a:cubicBezTo>
                <a:cubicBezTo>
                  <a:pt x="7843867" y="702794"/>
                  <a:pt x="7874362" y="962895"/>
                  <a:pt x="7854514" y="1199703"/>
                </a:cubicBezTo>
                <a:cubicBezTo>
                  <a:pt x="7834666" y="1436511"/>
                  <a:pt x="7834988" y="1486051"/>
                  <a:pt x="7854514" y="1658228"/>
                </a:cubicBezTo>
                <a:cubicBezTo>
                  <a:pt x="7874040" y="1830406"/>
                  <a:pt x="7863236" y="2015123"/>
                  <a:pt x="7854514" y="2286344"/>
                </a:cubicBezTo>
                <a:cubicBezTo>
                  <a:pt x="7845792" y="2557565"/>
                  <a:pt x="7846857" y="2682436"/>
                  <a:pt x="7854514" y="3027522"/>
                </a:cubicBezTo>
                <a:cubicBezTo>
                  <a:pt x="7862171" y="3372608"/>
                  <a:pt x="7875811" y="3302407"/>
                  <a:pt x="7854514" y="3486047"/>
                </a:cubicBezTo>
                <a:cubicBezTo>
                  <a:pt x="7833217" y="3669688"/>
                  <a:pt x="7830116" y="3956550"/>
                  <a:pt x="7854514" y="4114163"/>
                </a:cubicBezTo>
                <a:cubicBezTo>
                  <a:pt x="7878912" y="4271776"/>
                  <a:pt x="7859387" y="4402998"/>
                  <a:pt x="7854514" y="4685750"/>
                </a:cubicBezTo>
                <a:cubicBezTo>
                  <a:pt x="7849641" y="4968502"/>
                  <a:pt x="7861034" y="5270044"/>
                  <a:pt x="7854514" y="5653049"/>
                </a:cubicBezTo>
                <a:cubicBezTo>
                  <a:pt x="7729959" y="5657047"/>
                  <a:pt x="7606741" y="5654596"/>
                  <a:pt x="7435607" y="5653049"/>
                </a:cubicBezTo>
                <a:cubicBezTo>
                  <a:pt x="7264473" y="5651502"/>
                  <a:pt x="6994142" y="5627238"/>
                  <a:pt x="6702519" y="5653049"/>
                </a:cubicBezTo>
                <a:cubicBezTo>
                  <a:pt x="6410896" y="5678860"/>
                  <a:pt x="6249805" y="5646538"/>
                  <a:pt x="6047976" y="5653049"/>
                </a:cubicBezTo>
                <a:cubicBezTo>
                  <a:pt x="5846147" y="5659560"/>
                  <a:pt x="5690236" y="5639389"/>
                  <a:pt x="5393433" y="5653049"/>
                </a:cubicBezTo>
                <a:cubicBezTo>
                  <a:pt x="5096630" y="5666709"/>
                  <a:pt x="4928437" y="5624578"/>
                  <a:pt x="4738890" y="5653049"/>
                </a:cubicBezTo>
                <a:cubicBezTo>
                  <a:pt x="4549343" y="5681520"/>
                  <a:pt x="4444624" y="5672302"/>
                  <a:pt x="4319983" y="5653049"/>
                </a:cubicBezTo>
                <a:cubicBezTo>
                  <a:pt x="4195342" y="5633796"/>
                  <a:pt x="3833400" y="5677944"/>
                  <a:pt x="3665440" y="5653049"/>
                </a:cubicBezTo>
                <a:cubicBezTo>
                  <a:pt x="3497480" y="5628154"/>
                  <a:pt x="3180830" y="5645550"/>
                  <a:pt x="3010897" y="5653049"/>
                </a:cubicBezTo>
                <a:cubicBezTo>
                  <a:pt x="2840964" y="5660548"/>
                  <a:pt x="2552592" y="5661988"/>
                  <a:pt x="2199264" y="5653049"/>
                </a:cubicBezTo>
                <a:cubicBezTo>
                  <a:pt x="1845936" y="5644110"/>
                  <a:pt x="1691366" y="5656153"/>
                  <a:pt x="1466176" y="5653049"/>
                </a:cubicBezTo>
                <a:cubicBezTo>
                  <a:pt x="1240986" y="5649945"/>
                  <a:pt x="1123842" y="5674140"/>
                  <a:pt x="968723" y="5653049"/>
                </a:cubicBezTo>
                <a:cubicBezTo>
                  <a:pt x="813604" y="5631958"/>
                  <a:pt x="401902" y="5671142"/>
                  <a:pt x="0" y="5653049"/>
                </a:cubicBezTo>
                <a:cubicBezTo>
                  <a:pt x="-15955" y="5511323"/>
                  <a:pt x="-5707" y="5393337"/>
                  <a:pt x="0" y="5194524"/>
                </a:cubicBezTo>
                <a:cubicBezTo>
                  <a:pt x="5707" y="4995711"/>
                  <a:pt x="32231" y="4603614"/>
                  <a:pt x="0" y="4453346"/>
                </a:cubicBezTo>
                <a:cubicBezTo>
                  <a:pt x="-32231" y="4303078"/>
                  <a:pt x="18428" y="4025079"/>
                  <a:pt x="0" y="3825230"/>
                </a:cubicBezTo>
                <a:cubicBezTo>
                  <a:pt x="-18428" y="3625381"/>
                  <a:pt x="-27816" y="3394201"/>
                  <a:pt x="0" y="3140583"/>
                </a:cubicBezTo>
                <a:cubicBezTo>
                  <a:pt x="27816" y="2886965"/>
                  <a:pt x="27504" y="2749663"/>
                  <a:pt x="0" y="2512466"/>
                </a:cubicBezTo>
                <a:cubicBezTo>
                  <a:pt x="-27504" y="2275269"/>
                  <a:pt x="5691" y="2151387"/>
                  <a:pt x="0" y="1940880"/>
                </a:cubicBezTo>
                <a:cubicBezTo>
                  <a:pt x="-5691" y="1730373"/>
                  <a:pt x="2111" y="1666229"/>
                  <a:pt x="0" y="1482355"/>
                </a:cubicBezTo>
                <a:cubicBezTo>
                  <a:pt x="-2111" y="1298481"/>
                  <a:pt x="-2583" y="1025180"/>
                  <a:pt x="0" y="854239"/>
                </a:cubicBezTo>
                <a:cubicBezTo>
                  <a:pt x="2583" y="683298"/>
                  <a:pt x="8438" y="195314"/>
                  <a:pt x="0" y="0"/>
                </a:cubicBezTo>
                <a:close/>
              </a:path>
              <a:path w="7854514" h="5653049" stroke="0" extrusionOk="0">
                <a:moveTo>
                  <a:pt x="0" y="0"/>
                </a:moveTo>
                <a:cubicBezTo>
                  <a:pt x="335093" y="15468"/>
                  <a:pt x="426337" y="33946"/>
                  <a:pt x="733088" y="0"/>
                </a:cubicBezTo>
                <a:cubicBezTo>
                  <a:pt x="1039839" y="-33946"/>
                  <a:pt x="1168522" y="-3709"/>
                  <a:pt x="1387631" y="0"/>
                </a:cubicBezTo>
                <a:cubicBezTo>
                  <a:pt x="1606740" y="3709"/>
                  <a:pt x="2006568" y="31266"/>
                  <a:pt x="2199264" y="0"/>
                </a:cubicBezTo>
                <a:cubicBezTo>
                  <a:pt x="2391960" y="-31266"/>
                  <a:pt x="2726547" y="-5968"/>
                  <a:pt x="2932352" y="0"/>
                </a:cubicBezTo>
                <a:cubicBezTo>
                  <a:pt x="3138157" y="5968"/>
                  <a:pt x="3356305" y="9194"/>
                  <a:pt x="3508350" y="0"/>
                </a:cubicBezTo>
                <a:cubicBezTo>
                  <a:pt x="3660395" y="-9194"/>
                  <a:pt x="3881941" y="-29641"/>
                  <a:pt x="4162892" y="0"/>
                </a:cubicBezTo>
                <a:cubicBezTo>
                  <a:pt x="4443843" y="29641"/>
                  <a:pt x="4550062" y="-5700"/>
                  <a:pt x="4895980" y="0"/>
                </a:cubicBezTo>
                <a:cubicBezTo>
                  <a:pt x="5241898" y="5700"/>
                  <a:pt x="5255658" y="-2837"/>
                  <a:pt x="5471978" y="0"/>
                </a:cubicBezTo>
                <a:cubicBezTo>
                  <a:pt x="5688298" y="2837"/>
                  <a:pt x="6045937" y="-812"/>
                  <a:pt x="6283611" y="0"/>
                </a:cubicBezTo>
                <a:cubicBezTo>
                  <a:pt x="6521285" y="812"/>
                  <a:pt x="6776715" y="-25112"/>
                  <a:pt x="6938154" y="0"/>
                </a:cubicBezTo>
                <a:cubicBezTo>
                  <a:pt x="7099593" y="25112"/>
                  <a:pt x="7411470" y="-3489"/>
                  <a:pt x="7854514" y="0"/>
                </a:cubicBezTo>
                <a:cubicBezTo>
                  <a:pt x="7856076" y="185198"/>
                  <a:pt x="7842615" y="296742"/>
                  <a:pt x="7854514" y="515056"/>
                </a:cubicBezTo>
                <a:cubicBezTo>
                  <a:pt x="7866413" y="733370"/>
                  <a:pt x="7862633" y="992905"/>
                  <a:pt x="7854514" y="1256233"/>
                </a:cubicBezTo>
                <a:cubicBezTo>
                  <a:pt x="7846395" y="1519561"/>
                  <a:pt x="7877324" y="1619606"/>
                  <a:pt x="7854514" y="1940880"/>
                </a:cubicBezTo>
                <a:cubicBezTo>
                  <a:pt x="7831704" y="2262154"/>
                  <a:pt x="7875994" y="2307061"/>
                  <a:pt x="7854514" y="2399405"/>
                </a:cubicBezTo>
                <a:cubicBezTo>
                  <a:pt x="7833034" y="2491750"/>
                  <a:pt x="7873784" y="2710540"/>
                  <a:pt x="7854514" y="2914461"/>
                </a:cubicBezTo>
                <a:cubicBezTo>
                  <a:pt x="7835244" y="3118382"/>
                  <a:pt x="7878380" y="3223275"/>
                  <a:pt x="7854514" y="3429516"/>
                </a:cubicBezTo>
                <a:cubicBezTo>
                  <a:pt x="7830648" y="3635758"/>
                  <a:pt x="7859654" y="3807622"/>
                  <a:pt x="7854514" y="4001102"/>
                </a:cubicBezTo>
                <a:cubicBezTo>
                  <a:pt x="7849374" y="4194582"/>
                  <a:pt x="7834456" y="4508028"/>
                  <a:pt x="7854514" y="4742280"/>
                </a:cubicBezTo>
                <a:cubicBezTo>
                  <a:pt x="7874572" y="4976532"/>
                  <a:pt x="7869400" y="5462824"/>
                  <a:pt x="7854514" y="5653049"/>
                </a:cubicBezTo>
                <a:cubicBezTo>
                  <a:pt x="7667114" y="5665151"/>
                  <a:pt x="7627040" y="5671838"/>
                  <a:pt x="7435607" y="5653049"/>
                </a:cubicBezTo>
                <a:cubicBezTo>
                  <a:pt x="7244174" y="5634260"/>
                  <a:pt x="6997324" y="5623030"/>
                  <a:pt x="6623973" y="5653049"/>
                </a:cubicBezTo>
                <a:cubicBezTo>
                  <a:pt x="6250622" y="5683068"/>
                  <a:pt x="6306593" y="5635391"/>
                  <a:pt x="6205066" y="5653049"/>
                </a:cubicBezTo>
                <a:cubicBezTo>
                  <a:pt x="6103539" y="5670707"/>
                  <a:pt x="5819586" y="5646079"/>
                  <a:pt x="5471978" y="5653049"/>
                </a:cubicBezTo>
                <a:cubicBezTo>
                  <a:pt x="5124370" y="5660019"/>
                  <a:pt x="5005107" y="5667693"/>
                  <a:pt x="4738890" y="5653049"/>
                </a:cubicBezTo>
                <a:cubicBezTo>
                  <a:pt x="4472673" y="5638405"/>
                  <a:pt x="4434318" y="5664717"/>
                  <a:pt x="4241438" y="5653049"/>
                </a:cubicBezTo>
                <a:cubicBezTo>
                  <a:pt x="4048558" y="5641381"/>
                  <a:pt x="3841235" y="5659093"/>
                  <a:pt x="3586895" y="5653049"/>
                </a:cubicBezTo>
                <a:cubicBezTo>
                  <a:pt x="3332555" y="5647005"/>
                  <a:pt x="3054538" y="5653328"/>
                  <a:pt x="2853807" y="5653049"/>
                </a:cubicBezTo>
                <a:cubicBezTo>
                  <a:pt x="2653076" y="5652770"/>
                  <a:pt x="2562215" y="5660887"/>
                  <a:pt x="2277809" y="5653049"/>
                </a:cubicBezTo>
                <a:cubicBezTo>
                  <a:pt x="1993403" y="5645211"/>
                  <a:pt x="1715294" y="5681879"/>
                  <a:pt x="1466176" y="5653049"/>
                </a:cubicBezTo>
                <a:cubicBezTo>
                  <a:pt x="1217058" y="5624219"/>
                  <a:pt x="1195558" y="5662666"/>
                  <a:pt x="1047269" y="5653049"/>
                </a:cubicBezTo>
                <a:cubicBezTo>
                  <a:pt x="898980" y="5643432"/>
                  <a:pt x="213074" y="5665270"/>
                  <a:pt x="0" y="5653049"/>
                </a:cubicBezTo>
                <a:cubicBezTo>
                  <a:pt x="-9678" y="5511880"/>
                  <a:pt x="12153" y="5341819"/>
                  <a:pt x="0" y="5194524"/>
                </a:cubicBezTo>
                <a:cubicBezTo>
                  <a:pt x="-12153" y="5047230"/>
                  <a:pt x="25501" y="4842620"/>
                  <a:pt x="0" y="4679468"/>
                </a:cubicBezTo>
                <a:cubicBezTo>
                  <a:pt x="-25501" y="4516316"/>
                  <a:pt x="6884" y="4339986"/>
                  <a:pt x="0" y="4107882"/>
                </a:cubicBezTo>
                <a:cubicBezTo>
                  <a:pt x="-6884" y="3875778"/>
                  <a:pt x="-6846" y="3746201"/>
                  <a:pt x="0" y="3649357"/>
                </a:cubicBezTo>
                <a:cubicBezTo>
                  <a:pt x="6846" y="3552513"/>
                  <a:pt x="-22765" y="3333374"/>
                  <a:pt x="0" y="3077771"/>
                </a:cubicBezTo>
                <a:cubicBezTo>
                  <a:pt x="22765" y="2822168"/>
                  <a:pt x="13928" y="2674961"/>
                  <a:pt x="0" y="2449655"/>
                </a:cubicBezTo>
                <a:cubicBezTo>
                  <a:pt x="-13928" y="2224349"/>
                  <a:pt x="-16335" y="2077373"/>
                  <a:pt x="0" y="1821538"/>
                </a:cubicBezTo>
                <a:cubicBezTo>
                  <a:pt x="16335" y="1565703"/>
                  <a:pt x="-26043" y="1418978"/>
                  <a:pt x="0" y="1080360"/>
                </a:cubicBezTo>
                <a:cubicBezTo>
                  <a:pt x="26043" y="741742"/>
                  <a:pt x="-6234" y="300133"/>
                  <a:pt x="0" y="0"/>
                </a:cubicBezTo>
                <a:close/>
              </a:path>
            </a:pathLst>
          </a:custGeom>
          <a:solidFill>
            <a:srgbClr val="F0DBCA"/>
          </a:solidFill>
          <a:ln w="38100" cap="rnd" cmpd="thinThick">
            <a:solidFill>
              <a:srgbClr val="E4B69C"/>
            </a:solidFill>
            <a:prstDash val="lgDashDotDot"/>
            <a:bevel/>
            <a:extLst>
              <a:ext uri="{C807C97D-BFC1-408E-A445-0C87EB9F89A2}">
                <ask:lineSketchStyleProps xmlns="" xmlns:ask="http://schemas.microsoft.com/office/drawing/2018/sketchyshapes" sd="40390037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C0A48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1F15F1-E10F-422C-A879-217BBB8BFE89}"/>
              </a:ext>
            </a:extLst>
          </p:cNvPr>
          <p:cNvSpPr txBox="1"/>
          <p:nvPr/>
        </p:nvSpPr>
        <p:spPr>
          <a:xfrm>
            <a:off x="2986880" y="666296"/>
            <a:ext cx="259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ln w="12700">
                  <a:solidFill>
                    <a:srgbClr val="4C3225"/>
                  </a:solidFill>
                  <a:prstDash val="solid"/>
                </a:ln>
                <a:solidFill>
                  <a:srgbClr val="4C322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C1647C-39DB-4C68-A983-4D5628495933}"/>
              </a:ext>
            </a:extLst>
          </p:cNvPr>
          <p:cNvSpPr txBox="1"/>
          <p:nvPr/>
        </p:nvSpPr>
        <p:spPr>
          <a:xfrm>
            <a:off x="675615" y="1558912"/>
            <a:ext cx="321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n>
                  <a:solidFill>
                    <a:srgbClr val="603934"/>
                  </a:solidFill>
                </a:ln>
                <a:solidFill>
                  <a:srgbClr val="603934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</p:spTree>
    <p:extLst>
      <p:ext uri="{BB962C8B-B14F-4D97-AF65-F5344CB8AC3E}">
        <p14:creationId xmlns:p14="http://schemas.microsoft.com/office/powerpoint/2010/main" val="12764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98DB8E-BA0D-4AFF-AECD-BFE060D928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28F86A3-1558-4DD0-856B-61E15756A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091553" y="4251534"/>
            <a:ext cx="2247307" cy="46166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1985655-FF16-4C0F-9015-D2631CDF4247}"/>
              </a:ext>
            </a:extLst>
          </p:cNvPr>
          <p:cNvGrpSpPr/>
          <p:nvPr/>
        </p:nvGrpSpPr>
        <p:grpSpPr>
          <a:xfrm>
            <a:off x="8216154" y="408126"/>
            <a:ext cx="3620330" cy="5653049"/>
            <a:chOff x="8216154" y="408126"/>
            <a:chExt cx="3620330" cy="5653049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D549BFAC-55FE-4065-A816-BA1D6DCC5C75}"/>
                </a:ext>
              </a:extLst>
            </p:cNvPr>
            <p:cNvSpPr/>
            <p:nvPr/>
          </p:nvSpPr>
          <p:spPr>
            <a:xfrm>
              <a:off x="8216154" y="408126"/>
              <a:ext cx="3592369" cy="5653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PH">
                  <a:latin typeface="Rockford Sans Light" panose="00000400000000000000" pitchFamily="50" charset="0"/>
                </a:rPr>
                <a:t>Your name</a:t>
              </a:r>
              <a:endParaRPr lang="en-PH" dirty="0">
                <a:latin typeface="Rockford Sans Light" panose="00000400000000000000" pitchFamily="50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C45E6E0-58B4-4C01-AC22-F15D6CD4F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8861" y="701509"/>
              <a:ext cx="333375" cy="257175"/>
            </a:xfrm>
            <a:prstGeom prst="rect">
              <a:avLst/>
            </a:prstGeom>
          </p:spPr>
        </p:pic>
        <p:pic>
          <p:nvPicPr>
            <p:cNvPr id="11" name="Picture 10" descr="Pin on 170">
              <a:extLst>
                <a:ext uri="{FF2B5EF4-FFF2-40B4-BE49-F238E27FC236}">
                  <a16:creationId xmlns="" xmlns:a16="http://schemas.microsoft.com/office/drawing/2014/main" id="{45509070-2E44-4E16-A2FD-B01B86C60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025" y="621249"/>
              <a:ext cx="607156" cy="584776"/>
            </a:xfrm>
            <a:prstGeom prst="ellipse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Pin on 170">
              <a:extLst>
                <a:ext uri="{FF2B5EF4-FFF2-40B4-BE49-F238E27FC236}">
                  <a16:creationId xmlns="" xmlns:a16="http://schemas.microsoft.com/office/drawing/2014/main" id="{971D76A4-FFCB-4066-B870-80F4D9135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7692" y="1499865"/>
              <a:ext cx="607156" cy="584776"/>
            </a:xfrm>
            <a:prstGeom prst="ellipse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BFAA9BA9-8ACA-4F8F-963B-750DDC612D78}"/>
                </a:ext>
              </a:extLst>
            </p:cNvPr>
            <p:cNvCxnSpPr>
              <a:cxnSpLocks/>
            </p:cNvCxnSpPr>
            <p:nvPr/>
          </p:nvCxnSpPr>
          <p:spPr>
            <a:xfrm>
              <a:off x="8216154" y="1255053"/>
              <a:ext cx="359236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B00FE70-7753-452B-BA65-6935B48EF7C4}"/>
                </a:ext>
              </a:extLst>
            </p:cNvPr>
            <p:cNvSpPr txBox="1"/>
            <p:nvPr/>
          </p:nvSpPr>
          <p:spPr>
            <a:xfrm>
              <a:off x="8964305" y="673423"/>
              <a:ext cx="1824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dirty="0">
                  <a:latin typeface="Rockford Sans Light" panose="00000400000000000000" pitchFamily="50" charset="0"/>
                </a:rPr>
                <a:t>Your name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88A2DC8-CF47-42FB-AF19-0A8F78C0DF38}"/>
                </a:ext>
              </a:extLst>
            </p:cNvPr>
            <p:cNvSpPr txBox="1"/>
            <p:nvPr/>
          </p:nvSpPr>
          <p:spPr>
            <a:xfrm>
              <a:off x="9122975" y="1514224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>
                  <a:latin typeface="Rockford Sans Light" panose="00000400000000000000" pitchFamily="50" charset="0"/>
                </a:rPr>
                <a:t>Your name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F3DE6A0-40A6-4A26-B87C-9D556ECB5012}"/>
                </a:ext>
              </a:extLst>
            </p:cNvPr>
            <p:cNvSpPr txBox="1"/>
            <p:nvPr/>
          </p:nvSpPr>
          <p:spPr>
            <a:xfrm>
              <a:off x="8388357" y="3138385"/>
              <a:ext cx="1562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1w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8FC57F1-DA4F-4955-B0D4-72866E9621AF}"/>
                </a:ext>
              </a:extLst>
            </p:cNvPr>
            <p:cNvSpPr txBox="1"/>
            <p:nvPr/>
          </p:nvSpPr>
          <p:spPr>
            <a:xfrm>
              <a:off x="9334265" y="1847089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Add text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6589DC8-01F6-4951-8AF7-59251C8F5F9D}"/>
                </a:ext>
              </a:extLst>
            </p:cNvPr>
            <p:cNvCxnSpPr>
              <a:cxnSpLocks/>
            </p:cNvCxnSpPr>
            <p:nvPr/>
          </p:nvCxnSpPr>
          <p:spPr>
            <a:xfrm>
              <a:off x="8244115" y="3654265"/>
              <a:ext cx="359236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4AFAF08E-CC1B-41D0-A741-E80D9E810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67654" y="3770848"/>
              <a:ext cx="1171575" cy="3905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FF85A4F0-1D5B-4B3B-897C-994B7752C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00760" y="3799423"/>
              <a:ext cx="409575" cy="36195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F977977-CF81-4413-912B-B23574D0E11D}"/>
                </a:ext>
              </a:extLst>
            </p:cNvPr>
            <p:cNvSpPr txBox="1"/>
            <p:nvPr/>
          </p:nvSpPr>
          <p:spPr>
            <a:xfrm>
              <a:off x="8407498" y="4205268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Liked by </a:t>
              </a:r>
              <a:r>
                <a:rPr lang="en-PH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2,328,626</a:t>
              </a:r>
              <a:endParaRPr lang="en-PH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B93C27C-7ABC-4124-854E-9A97EFC791AB}"/>
                </a:ext>
              </a:extLst>
            </p:cNvPr>
            <p:cNvSpPr txBox="1"/>
            <p:nvPr/>
          </p:nvSpPr>
          <p:spPr>
            <a:xfrm>
              <a:off x="8310429" y="4603206"/>
              <a:ext cx="1562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March 23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CDAC4A4F-B30B-481C-BFBA-58E0FBD56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10429" y="5502587"/>
              <a:ext cx="3425775" cy="474443"/>
            </a:xfrm>
            <a:prstGeom prst="rect">
              <a:avLst/>
            </a:prstGeom>
          </p:spPr>
        </p:pic>
      </p:grpSp>
      <p:pic>
        <p:nvPicPr>
          <p:cNvPr id="2050" name="Picture 2" descr="Tracking: { 'Country Code': 'US', 'Language Code': 'EN-US', 'Email Hash':  'unknown', 'Vendor User Id': 'unknown', 'Vendor Id': 'unknown', 'Customer  Type': '', 'Offer Code FONT Download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D6D1BB9-98EE-4000-971F-C94559BE0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416" y="2299898"/>
            <a:ext cx="1389283" cy="13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cking: { 'Country Code': 'US', 'Language Code': 'EN-US', 'Email Hash':  'unknown', 'Vendor User Id': 'unknown', 'Vendor Id': 'unknown', 'Customer  Type': '', 'Offer Code FONT Download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D8A174F1-FC17-45B9-A0A5-29E61FF2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37699" y="2299898"/>
            <a:ext cx="1345647" cy="13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E85123A-4D5E-449C-86A1-0E10B7ED43B7}"/>
              </a:ext>
            </a:extLst>
          </p:cNvPr>
          <p:cNvSpPr/>
          <p:nvPr/>
        </p:nvSpPr>
        <p:spPr>
          <a:xfrm>
            <a:off x="355516" y="408126"/>
            <a:ext cx="7862013" cy="5653046"/>
          </a:xfrm>
          <a:custGeom>
            <a:avLst/>
            <a:gdLst>
              <a:gd name="connsiteX0" fmla="*/ 0 w 7862013"/>
              <a:gd name="connsiteY0" fmla="*/ 0 h 5653046"/>
              <a:gd name="connsiteX1" fmla="*/ 733788 w 7862013"/>
              <a:gd name="connsiteY1" fmla="*/ 0 h 5653046"/>
              <a:gd name="connsiteX2" fmla="*/ 1310336 w 7862013"/>
              <a:gd name="connsiteY2" fmla="*/ 0 h 5653046"/>
              <a:gd name="connsiteX3" fmla="*/ 1886883 w 7862013"/>
              <a:gd name="connsiteY3" fmla="*/ 0 h 5653046"/>
              <a:gd name="connsiteX4" fmla="*/ 2384811 w 7862013"/>
              <a:gd name="connsiteY4" fmla="*/ 0 h 5653046"/>
              <a:gd name="connsiteX5" fmla="*/ 2961358 w 7862013"/>
              <a:gd name="connsiteY5" fmla="*/ 0 h 5653046"/>
              <a:gd name="connsiteX6" fmla="*/ 3616526 w 7862013"/>
              <a:gd name="connsiteY6" fmla="*/ 0 h 5653046"/>
              <a:gd name="connsiteX7" fmla="*/ 4193074 w 7862013"/>
              <a:gd name="connsiteY7" fmla="*/ 0 h 5653046"/>
              <a:gd name="connsiteX8" fmla="*/ 5005482 w 7862013"/>
              <a:gd name="connsiteY8" fmla="*/ 0 h 5653046"/>
              <a:gd name="connsiteX9" fmla="*/ 5424789 w 7862013"/>
              <a:gd name="connsiteY9" fmla="*/ 0 h 5653046"/>
              <a:gd name="connsiteX10" fmla="*/ 5922716 w 7862013"/>
              <a:gd name="connsiteY10" fmla="*/ 0 h 5653046"/>
              <a:gd name="connsiteX11" fmla="*/ 6420644 w 7862013"/>
              <a:gd name="connsiteY11" fmla="*/ 0 h 5653046"/>
              <a:gd name="connsiteX12" fmla="*/ 6997192 w 7862013"/>
              <a:gd name="connsiteY12" fmla="*/ 0 h 5653046"/>
              <a:gd name="connsiteX13" fmla="*/ 7862013 w 7862013"/>
              <a:gd name="connsiteY13" fmla="*/ 0 h 5653046"/>
              <a:gd name="connsiteX14" fmla="*/ 7862013 w 7862013"/>
              <a:gd name="connsiteY14" fmla="*/ 515055 h 5653046"/>
              <a:gd name="connsiteX15" fmla="*/ 7862013 w 7862013"/>
              <a:gd name="connsiteY15" fmla="*/ 1199702 h 5653046"/>
              <a:gd name="connsiteX16" fmla="*/ 7862013 w 7862013"/>
              <a:gd name="connsiteY16" fmla="*/ 1658227 h 5653046"/>
              <a:gd name="connsiteX17" fmla="*/ 7862013 w 7862013"/>
              <a:gd name="connsiteY17" fmla="*/ 2286343 h 5653046"/>
              <a:gd name="connsiteX18" fmla="*/ 7862013 w 7862013"/>
              <a:gd name="connsiteY18" fmla="*/ 3027520 h 5653046"/>
              <a:gd name="connsiteX19" fmla="*/ 7862013 w 7862013"/>
              <a:gd name="connsiteY19" fmla="*/ 3486045 h 5653046"/>
              <a:gd name="connsiteX20" fmla="*/ 7862013 w 7862013"/>
              <a:gd name="connsiteY20" fmla="*/ 4114161 h 5653046"/>
              <a:gd name="connsiteX21" fmla="*/ 7862013 w 7862013"/>
              <a:gd name="connsiteY21" fmla="*/ 4685747 h 5653046"/>
              <a:gd name="connsiteX22" fmla="*/ 7862013 w 7862013"/>
              <a:gd name="connsiteY22" fmla="*/ 5653046 h 5653046"/>
              <a:gd name="connsiteX23" fmla="*/ 7442706 w 7862013"/>
              <a:gd name="connsiteY23" fmla="*/ 5653046 h 5653046"/>
              <a:gd name="connsiteX24" fmla="*/ 6708918 w 7862013"/>
              <a:gd name="connsiteY24" fmla="*/ 5653046 h 5653046"/>
              <a:gd name="connsiteX25" fmla="*/ 6053750 w 7862013"/>
              <a:gd name="connsiteY25" fmla="*/ 5653046 h 5653046"/>
              <a:gd name="connsiteX26" fmla="*/ 5398582 w 7862013"/>
              <a:gd name="connsiteY26" fmla="*/ 5653046 h 5653046"/>
              <a:gd name="connsiteX27" fmla="*/ 4743415 w 7862013"/>
              <a:gd name="connsiteY27" fmla="*/ 5653046 h 5653046"/>
              <a:gd name="connsiteX28" fmla="*/ 4324107 w 7862013"/>
              <a:gd name="connsiteY28" fmla="*/ 5653046 h 5653046"/>
              <a:gd name="connsiteX29" fmla="*/ 3668939 w 7862013"/>
              <a:gd name="connsiteY29" fmla="*/ 5653046 h 5653046"/>
              <a:gd name="connsiteX30" fmla="*/ 3013772 w 7862013"/>
              <a:gd name="connsiteY30" fmla="*/ 5653046 h 5653046"/>
              <a:gd name="connsiteX31" fmla="*/ 2201364 w 7862013"/>
              <a:gd name="connsiteY31" fmla="*/ 5653046 h 5653046"/>
              <a:gd name="connsiteX32" fmla="*/ 1467576 w 7862013"/>
              <a:gd name="connsiteY32" fmla="*/ 5653046 h 5653046"/>
              <a:gd name="connsiteX33" fmla="*/ 969648 w 7862013"/>
              <a:gd name="connsiteY33" fmla="*/ 5653046 h 5653046"/>
              <a:gd name="connsiteX34" fmla="*/ 0 w 7862013"/>
              <a:gd name="connsiteY34" fmla="*/ 5653046 h 5653046"/>
              <a:gd name="connsiteX35" fmla="*/ 0 w 7862013"/>
              <a:gd name="connsiteY35" fmla="*/ 5194521 h 5653046"/>
              <a:gd name="connsiteX36" fmla="*/ 0 w 7862013"/>
              <a:gd name="connsiteY36" fmla="*/ 4453344 h 5653046"/>
              <a:gd name="connsiteX37" fmla="*/ 0 w 7862013"/>
              <a:gd name="connsiteY37" fmla="*/ 3825228 h 5653046"/>
              <a:gd name="connsiteX38" fmla="*/ 0 w 7862013"/>
              <a:gd name="connsiteY38" fmla="*/ 3140581 h 5653046"/>
              <a:gd name="connsiteX39" fmla="*/ 0 w 7862013"/>
              <a:gd name="connsiteY39" fmla="*/ 2512465 h 5653046"/>
              <a:gd name="connsiteX40" fmla="*/ 0 w 7862013"/>
              <a:gd name="connsiteY40" fmla="*/ 1940879 h 5653046"/>
              <a:gd name="connsiteX41" fmla="*/ 0 w 7862013"/>
              <a:gd name="connsiteY41" fmla="*/ 1482354 h 5653046"/>
              <a:gd name="connsiteX42" fmla="*/ 0 w 7862013"/>
              <a:gd name="connsiteY42" fmla="*/ 854238 h 5653046"/>
              <a:gd name="connsiteX43" fmla="*/ 0 w 7862013"/>
              <a:gd name="connsiteY43" fmla="*/ 0 h 565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862013" h="5653046" fill="none" extrusionOk="0">
                <a:moveTo>
                  <a:pt x="0" y="0"/>
                </a:moveTo>
                <a:cubicBezTo>
                  <a:pt x="181584" y="-3969"/>
                  <a:pt x="553224" y="21595"/>
                  <a:pt x="733788" y="0"/>
                </a:cubicBezTo>
                <a:cubicBezTo>
                  <a:pt x="914352" y="-21595"/>
                  <a:pt x="1193859" y="16362"/>
                  <a:pt x="1310336" y="0"/>
                </a:cubicBezTo>
                <a:cubicBezTo>
                  <a:pt x="1426813" y="-16362"/>
                  <a:pt x="1693062" y="-27021"/>
                  <a:pt x="1886883" y="0"/>
                </a:cubicBezTo>
                <a:cubicBezTo>
                  <a:pt x="2080704" y="27021"/>
                  <a:pt x="2167907" y="-15796"/>
                  <a:pt x="2384811" y="0"/>
                </a:cubicBezTo>
                <a:cubicBezTo>
                  <a:pt x="2601715" y="15796"/>
                  <a:pt x="2693802" y="12016"/>
                  <a:pt x="2961358" y="0"/>
                </a:cubicBezTo>
                <a:cubicBezTo>
                  <a:pt x="3228914" y="-12016"/>
                  <a:pt x="3400316" y="-14694"/>
                  <a:pt x="3616526" y="0"/>
                </a:cubicBezTo>
                <a:cubicBezTo>
                  <a:pt x="3832736" y="14694"/>
                  <a:pt x="3923952" y="23594"/>
                  <a:pt x="4193074" y="0"/>
                </a:cubicBezTo>
                <a:cubicBezTo>
                  <a:pt x="4462196" y="-23594"/>
                  <a:pt x="4745220" y="35476"/>
                  <a:pt x="5005482" y="0"/>
                </a:cubicBezTo>
                <a:cubicBezTo>
                  <a:pt x="5265744" y="-35476"/>
                  <a:pt x="5327077" y="7277"/>
                  <a:pt x="5424789" y="0"/>
                </a:cubicBezTo>
                <a:cubicBezTo>
                  <a:pt x="5522501" y="-7277"/>
                  <a:pt x="5698133" y="1349"/>
                  <a:pt x="5922716" y="0"/>
                </a:cubicBezTo>
                <a:cubicBezTo>
                  <a:pt x="6147299" y="-1349"/>
                  <a:pt x="6215028" y="-16354"/>
                  <a:pt x="6420644" y="0"/>
                </a:cubicBezTo>
                <a:cubicBezTo>
                  <a:pt x="6626260" y="16354"/>
                  <a:pt x="6874502" y="-2349"/>
                  <a:pt x="6997192" y="0"/>
                </a:cubicBezTo>
                <a:cubicBezTo>
                  <a:pt x="7119882" y="2349"/>
                  <a:pt x="7465206" y="5542"/>
                  <a:pt x="7862013" y="0"/>
                </a:cubicBezTo>
                <a:cubicBezTo>
                  <a:pt x="7850781" y="224614"/>
                  <a:pt x="7868561" y="331958"/>
                  <a:pt x="7862013" y="515055"/>
                </a:cubicBezTo>
                <a:cubicBezTo>
                  <a:pt x="7855465" y="698153"/>
                  <a:pt x="7881861" y="962894"/>
                  <a:pt x="7862013" y="1199702"/>
                </a:cubicBezTo>
                <a:cubicBezTo>
                  <a:pt x="7842165" y="1436510"/>
                  <a:pt x="7842487" y="1486050"/>
                  <a:pt x="7862013" y="1658227"/>
                </a:cubicBezTo>
                <a:cubicBezTo>
                  <a:pt x="7881539" y="1830405"/>
                  <a:pt x="7870735" y="2015122"/>
                  <a:pt x="7862013" y="2286343"/>
                </a:cubicBezTo>
                <a:cubicBezTo>
                  <a:pt x="7853291" y="2557564"/>
                  <a:pt x="7849545" y="2684721"/>
                  <a:pt x="7862013" y="3027520"/>
                </a:cubicBezTo>
                <a:cubicBezTo>
                  <a:pt x="7874481" y="3370319"/>
                  <a:pt x="7883310" y="3302405"/>
                  <a:pt x="7862013" y="3486045"/>
                </a:cubicBezTo>
                <a:cubicBezTo>
                  <a:pt x="7840716" y="3669686"/>
                  <a:pt x="7837615" y="3956548"/>
                  <a:pt x="7862013" y="4114161"/>
                </a:cubicBezTo>
                <a:cubicBezTo>
                  <a:pt x="7886411" y="4271774"/>
                  <a:pt x="7863997" y="4403800"/>
                  <a:pt x="7862013" y="4685747"/>
                </a:cubicBezTo>
                <a:cubicBezTo>
                  <a:pt x="7860029" y="4967694"/>
                  <a:pt x="7868533" y="5270041"/>
                  <a:pt x="7862013" y="5653046"/>
                </a:cubicBezTo>
                <a:cubicBezTo>
                  <a:pt x="7712161" y="5640884"/>
                  <a:pt x="7538510" y="5671607"/>
                  <a:pt x="7442706" y="5653046"/>
                </a:cubicBezTo>
                <a:cubicBezTo>
                  <a:pt x="7346902" y="5634485"/>
                  <a:pt x="6951502" y="5652256"/>
                  <a:pt x="6708918" y="5653046"/>
                </a:cubicBezTo>
                <a:cubicBezTo>
                  <a:pt x="6466334" y="5653836"/>
                  <a:pt x="6210652" y="5649727"/>
                  <a:pt x="6053750" y="5653046"/>
                </a:cubicBezTo>
                <a:cubicBezTo>
                  <a:pt x="5896848" y="5656365"/>
                  <a:pt x="5712107" y="5676097"/>
                  <a:pt x="5398582" y="5653046"/>
                </a:cubicBezTo>
                <a:cubicBezTo>
                  <a:pt x="5085057" y="5629995"/>
                  <a:pt x="5063182" y="5636716"/>
                  <a:pt x="4743415" y="5653046"/>
                </a:cubicBezTo>
                <a:cubicBezTo>
                  <a:pt x="4423648" y="5669376"/>
                  <a:pt x="4471894" y="5643483"/>
                  <a:pt x="4324107" y="5653046"/>
                </a:cubicBezTo>
                <a:cubicBezTo>
                  <a:pt x="4176320" y="5662609"/>
                  <a:pt x="3932918" y="5645860"/>
                  <a:pt x="3668939" y="5653046"/>
                </a:cubicBezTo>
                <a:cubicBezTo>
                  <a:pt x="3404960" y="5660232"/>
                  <a:pt x="3332217" y="5650593"/>
                  <a:pt x="3013772" y="5653046"/>
                </a:cubicBezTo>
                <a:cubicBezTo>
                  <a:pt x="2695327" y="5655499"/>
                  <a:pt x="2440098" y="5634713"/>
                  <a:pt x="2201364" y="5653046"/>
                </a:cubicBezTo>
                <a:cubicBezTo>
                  <a:pt x="1962630" y="5671379"/>
                  <a:pt x="1633322" y="5682438"/>
                  <a:pt x="1467576" y="5653046"/>
                </a:cubicBezTo>
                <a:cubicBezTo>
                  <a:pt x="1301830" y="5623654"/>
                  <a:pt x="1188721" y="5631637"/>
                  <a:pt x="969648" y="5653046"/>
                </a:cubicBezTo>
                <a:cubicBezTo>
                  <a:pt x="750575" y="5674455"/>
                  <a:pt x="449896" y="5643510"/>
                  <a:pt x="0" y="5653046"/>
                </a:cubicBezTo>
                <a:cubicBezTo>
                  <a:pt x="-15955" y="5511320"/>
                  <a:pt x="-5707" y="5393334"/>
                  <a:pt x="0" y="5194521"/>
                </a:cubicBezTo>
                <a:cubicBezTo>
                  <a:pt x="5707" y="4995708"/>
                  <a:pt x="33720" y="4823219"/>
                  <a:pt x="0" y="4453344"/>
                </a:cubicBezTo>
                <a:cubicBezTo>
                  <a:pt x="-33720" y="4083469"/>
                  <a:pt x="18428" y="4025077"/>
                  <a:pt x="0" y="3825228"/>
                </a:cubicBezTo>
                <a:cubicBezTo>
                  <a:pt x="-18428" y="3625379"/>
                  <a:pt x="-27816" y="3394199"/>
                  <a:pt x="0" y="3140581"/>
                </a:cubicBezTo>
                <a:cubicBezTo>
                  <a:pt x="27816" y="2886963"/>
                  <a:pt x="29781" y="2743285"/>
                  <a:pt x="0" y="2512465"/>
                </a:cubicBezTo>
                <a:cubicBezTo>
                  <a:pt x="-29781" y="2281645"/>
                  <a:pt x="5691" y="2151386"/>
                  <a:pt x="0" y="1940879"/>
                </a:cubicBezTo>
                <a:cubicBezTo>
                  <a:pt x="-5691" y="1730372"/>
                  <a:pt x="2111" y="1666228"/>
                  <a:pt x="0" y="1482354"/>
                </a:cubicBezTo>
                <a:cubicBezTo>
                  <a:pt x="-2111" y="1298480"/>
                  <a:pt x="-2583" y="1025179"/>
                  <a:pt x="0" y="854238"/>
                </a:cubicBezTo>
                <a:cubicBezTo>
                  <a:pt x="2583" y="683297"/>
                  <a:pt x="9864" y="193963"/>
                  <a:pt x="0" y="0"/>
                </a:cubicBezTo>
                <a:close/>
              </a:path>
              <a:path w="7862013" h="5653046" stroke="0" extrusionOk="0">
                <a:moveTo>
                  <a:pt x="0" y="0"/>
                </a:moveTo>
                <a:cubicBezTo>
                  <a:pt x="261962" y="9398"/>
                  <a:pt x="454161" y="34943"/>
                  <a:pt x="733788" y="0"/>
                </a:cubicBezTo>
                <a:cubicBezTo>
                  <a:pt x="1013415" y="-34943"/>
                  <a:pt x="1204158" y="4322"/>
                  <a:pt x="1388956" y="0"/>
                </a:cubicBezTo>
                <a:cubicBezTo>
                  <a:pt x="1573754" y="-4322"/>
                  <a:pt x="1939122" y="15522"/>
                  <a:pt x="2201364" y="0"/>
                </a:cubicBezTo>
                <a:cubicBezTo>
                  <a:pt x="2463606" y="-15522"/>
                  <a:pt x="2628407" y="6506"/>
                  <a:pt x="2935152" y="0"/>
                </a:cubicBezTo>
                <a:cubicBezTo>
                  <a:pt x="3241897" y="-6506"/>
                  <a:pt x="3277989" y="-3454"/>
                  <a:pt x="3511699" y="0"/>
                </a:cubicBezTo>
                <a:cubicBezTo>
                  <a:pt x="3745409" y="3454"/>
                  <a:pt x="4001363" y="-3372"/>
                  <a:pt x="4166867" y="0"/>
                </a:cubicBezTo>
                <a:cubicBezTo>
                  <a:pt x="4332371" y="3372"/>
                  <a:pt x="4562941" y="-7102"/>
                  <a:pt x="4900655" y="0"/>
                </a:cubicBezTo>
                <a:cubicBezTo>
                  <a:pt x="5238369" y="7102"/>
                  <a:pt x="5253945" y="15056"/>
                  <a:pt x="5477202" y="0"/>
                </a:cubicBezTo>
                <a:cubicBezTo>
                  <a:pt x="5700459" y="-15056"/>
                  <a:pt x="6086740" y="-34610"/>
                  <a:pt x="6289610" y="0"/>
                </a:cubicBezTo>
                <a:cubicBezTo>
                  <a:pt x="6492480" y="34610"/>
                  <a:pt x="6620739" y="-2164"/>
                  <a:pt x="6944778" y="0"/>
                </a:cubicBezTo>
                <a:cubicBezTo>
                  <a:pt x="7268817" y="2164"/>
                  <a:pt x="7433040" y="32315"/>
                  <a:pt x="7862013" y="0"/>
                </a:cubicBezTo>
                <a:cubicBezTo>
                  <a:pt x="7859568" y="192277"/>
                  <a:pt x="7847517" y="302078"/>
                  <a:pt x="7862013" y="515055"/>
                </a:cubicBezTo>
                <a:cubicBezTo>
                  <a:pt x="7876509" y="728033"/>
                  <a:pt x="7870132" y="992904"/>
                  <a:pt x="7862013" y="1256232"/>
                </a:cubicBezTo>
                <a:cubicBezTo>
                  <a:pt x="7853894" y="1519560"/>
                  <a:pt x="7884823" y="1619605"/>
                  <a:pt x="7862013" y="1940879"/>
                </a:cubicBezTo>
                <a:cubicBezTo>
                  <a:pt x="7839203" y="2262153"/>
                  <a:pt x="7883493" y="2307060"/>
                  <a:pt x="7862013" y="2399404"/>
                </a:cubicBezTo>
                <a:cubicBezTo>
                  <a:pt x="7840533" y="2491749"/>
                  <a:pt x="7875002" y="2716440"/>
                  <a:pt x="7862013" y="2914459"/>
                </a:cubicBezTo>
                <a:cubicBezTo>
                  <a:pt x="7849024" y="3112479"/>
                  <a:pt x="7840026" y="3215696"/>
                  <a:pt x="7862013" y="3429515"/>
                </a:cubicBezTo>
                <a:cubicBezTo>
                  <a:pt x="7884000" y="3643334"/>
                  <a:pt x="7862598" y="3815130"/>
                  <a:pt x="7862013" y="4001100"/>
                </a:cubicBezTo>
                <a:cubicBezTo>
                  <a:pt x="7861428" y="4187070"/>
                  <a:pt x="7840472" y="4511040"/>
                  <a:pt x="7862013" y="4742277"/>
                </a:cubicBezTo>
                <a:cubicBezTo>
                  <a:pt x="7883554" y="4973514"/>
                  <a:pt x="7876899" y="5462821"/>
                  <a:pt x="7862013" y="5653046"/>
                </a:cubicBezTo>
                <a:cubicBezTo>
                  <a:pt x="7763710" y="5642161"/>
                  <a:pt x="7546445" y="5672634"/>
                  <a:pt x="7442706" y="5653046"/>
                </a:cubicBezTo>
                <a:cubicBezTo>
                  <a:pt x="7338967" y="5633458"/>
                  <a:pt x="6974224" y="5644957"/>
                  <a:pt x="6630298" y="5653046"/>
                </a:cubicBezTo>
                <a:cubicBezTo>
                  <a:pt x="6286372" y="5661135"/>
                  <a:pt x="6368783" y="5664112"/>
                  <a:pt x="6210990" y="5653046"/>
                </a:cubicBezTo>
                <a:cubicBezTo>
                  <a:pt x="6053197" y="5641980"/>
                  <a:pt x="5626154" y="5683888"/>
                  <a:pt x="5477202" y="5653046"/>
                </a:cubicBezTo>
                <a:cubicBezTo>
                  <a:pt x="5328250" y="5622204"/>
                  <a:pt x="4988556" y="5675952"/>
                  <a:pt x="4743415" y="5653046"/>
                </a:cubicBezTo>
                <a:cubicBezTo>
                  <a:pt x="4498274" y="5630140"/>
                  <a:pt x="4425641" y="5664577"/>
                  <a:pt x="4245487" y="5653046"/>
                </a:cubicBezTo>
                <a:cubicBezTo>
                  <a:pt x="4065333" y="5641515"/>
                  <a:pt x="3771962" y="5624635"/>
                  <a:pt x="3590319" y="5653046"/>
                </a:cubicBezTo>
                <a:cubicBezTo>
                  <a:pt x="3408676" y="5681457"/>
                  <a:pt x="3210835" y="5662948"/>
                  <a:pt x="2856531" y="5653046"/>
                </a:cubicBezTo>
                <a:cubicBezTo>
                  <a:pt x="2502227" y="5643144"/>
                  <a:pt x="2488165" y="5625694"/>
                  <a:pt x="2279984" y="5653046"/>
                </a:cubicBezTo>
                <a:cubicBezTo>
                  <a:pt x="2071803" y="5680398"/>
                  <a:pt x="1799513" y="5623426"/>
                  <a:pt x="1467576" y="5653046"/>
                </a:cubicBezTo>
                <a:cubicBezTo>
                  <a:pt x="1135639" y="5682666"/>
                  <a:pt x="1253147" y="5647343"/>
                  <a:pt x="1048268" y="5653046"/>
                </a:cubicBezTo>
                <a:cubicBezTo>
                  <a:pt x="843389" y="5658749"/>
                  <a:pt x="248746" y="5609996"/>
                  <a:pt x="0" y="5653046"/>
                </a:cubicBezTo>
                <a:cubicBezTo>
                  <a:pt x="-9678" y="5511877"/>
                  <a:pt x="12153" y="5341816"/>
                  <a:pt x="0" y="5194521"/>
                </a:cubicBezTo>
                <a:cubicBezTo>
                  <a:pt x="-12153" y="5047227"/>
                  <a:pt x="-23304" y="4841632"/>
                  <a:pt x="0" y="4679466"/>
                </a:cubicBezTo>
                <a:cubicBezTo>
                  <a:pt x="23304" y="4517301"/>
                  <a:pt x="6884" y="4339984"/>
                  <a:pt x="0" y="4107880"/>
                </a:cubicBezTo>
                <a:cubicBezTo>
                  <a:pt x="-6884" y="3875776"/>
                  <a:pt x="-6846" y="3746199"/>
                  <a:pt x="0" y="3649355"/>
                </a:cubicBezTo>
                <a:cubicBezTo>
                  <a:pt x="6846" y="3552511"/>
                  <a:pt x="-22765" y="3333372"/>
                  <a:pt x="0" y="3077769"/>
                </a:cubicBezTo>
                <a:cubicBezTo>
                  <a:pt x="22765" y="2822166"/>
                  <a:pt x="13928" y="2674959"/>
                  <a:pt x="0" y="2449653"/>
                </a:cubicBezTo>
                <a:cubicBezTo>
                  <a:pt x="-13928" y="2224347"/>
                  <a:pt x="-10579" y="2072425"/>
                  <a:pt x="0" y="1821537"/>
                </a:cubicBezTo>
                <a:cubicBezTo>
                  <a:pt x="10579" y="1570649"/>
                  <a:pt x="-25871" y="1415695"/>
                  <a:pt x="0" y="1080360"/>
                </a:cubicBezTo>
                <a:cubicBezTo>
                  <a:pt x="25871" y="745025"/>
                  <a:pt x="-6234" y="300133"/>
                  <a:pt x="0" y="0"/>
                </a:cubicBezTo>
                <a:close/>
              </a:path>
            </a:pathLst>
          </a:custGeom>
          <a:solidFill>
            <a:srgbClr val="D5A49D"/>
          </a:solidFill>
          <a:ln w="38100" cap="rnd" cmpd="thinThick">
            <a:solidFill>
              <a:srgbClr val="7F4D46"/>
            </a:solidFill>
            <a:prstDash val="lgDashDotDot"/>
            <a:bevel/>
            <a:extLst>
              <a:ext uri="{C807C97D-BFC1-408E-A445-0C87EB9F89A2}">
                <ask:lineSketchStyleProps xmlns="" xmlns:ask="http://schemas.microsoft.com/office/drawing/2018/sketchyshapes" sd="40390037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C0A48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1F15F1-E10F-422C-A879-217BBB8BFE89}"/>
              </a:ext>
            </a:extLst>
          </p:cNvPr>
          <p:cNvSpPr txBox="1"/>
          <p:nvPr/>
        </p:nvSpPr>
        <p:spPr>
          <a:xfrm>
            <a:off x="2986880" y="666296"/>
            <a:ext cx="259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ln w="12700">
                  <a:solidFill>
                    <a:srgbClr val="4C3225"/>
                  </a:solidFill>
                  <a:prstDash val="solid"/>
                </a:ln>
                <a:solidFill>
                  <a:srgbClr val="4C322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Add text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C1647C-39DB-4C68-A983-4D5628495933}"/>
              </a:ext>
            </a:extLst>
          </p:cNvPr>
          <p:cNvSpPr txBox="1"/>
          <p:nvPr/>
        </p:nvSpPr>
        <p:spPr>
          <a:xfrm>
            <a:off x="675615" y="1558912"/>
            <a:ext cx="321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n>
                  <a:solidFill>
                    <a:srgbClr val="603934"/>
                  </a:solidFill>
                </a:ln>
                <a:solidFill>
                  <a:srgbClr val="603934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-add text</a:t>
            </a:r>
          </a:p>
        </p:txBody>
      </p:sp>
    </p:spTree>
    <p:extLst>
      <p:ext uri="{BB962C8B-B14F-4D97-AF65-F5344CB8AC3E}">
        <p14:creationId xmlns:p14="http://schemas.microsoft.com/office/powerpoint/2010/main" val="35394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135A43-AED4-49C0-817F-F6A5A914949F}"/>
              </a:ext>
            </a:extLst>
          </p:cNvPr>
          <p:cNvSpPr/>
          <p:nvPr/>
        </p:nvSpPr>
        <p:spPr>
          <a:xfrm>
            <a:off x="0" y="0"/>
            <a:ext cx="12192000" cy="5486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353A516-14DB-4CFC-A308-CC53EC845AF9}"/>
              </a:ext>
            </a:extLst>
          </p:cNvPr>
          <p:cNvCxnSpPr/>
          <p:nvPr/>
        </p:nvCxnSpPr>
        <p:spPr>
          <a:xfrm>
            <a:off x="0" y="54864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69F67F9A-3352-456F-ACCE-9EF8F47B3932}"/>
              </a:ext>
            </a:extLst>
          </p:cNvPr>
          <p:cNvSpPr/>
          <p:nvPr/>
        </p:nvSpPr>
        <p:spPr>
          <a:xfrm>
            <a:off x="151312" y="658384"/>
            <a:ext cx="11889376" cy="4109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A670FA-DC43-4688-8263-9BDC57E4F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277" y="704644"/>
            <a:ext cx="551154" cy="377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06B4BD-C2D8-4708-B203-BADCFF320C43}"/>
              </a:ext>
            </a:extLst>
          </p:cNvPr>
          <p:cNvSpPr txBox="1"/>
          <p:nvPr/>
        </p:nvSpPr>
        <p:spPr>
          <a:xfrm>
            <a:off x="1683902" y="4390788"/>
            <a:ext cx="4883304" cy="126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D4EE1B-6D56-4D8D-8A1F-E71D425F27B8}"/>
              </a:ext>
            </a:extLst>
          </p:cNvPr>
          <p:cNvSpPr/>
          <p:nvPr/>
        </p:nvSpPr>
        <p:spPr>
          <a:xfrm>
            <a:off x="1047754" y="1377302"/>
            <a:ext cx="10097162" cy="2771335"/>
          </a:xfrm>
          <a:custGeom>
            <a:avLst/>
            <a:gdLst>
              <a:gd name="connsiteX0" fmla="*/ 0 w 10097162"/>
              <a:gd name="connsiteY0" fmla="*/ 0 h 2771335"/>
              <a:gd name="connsiteX1" fmla="*/ 492979 w 10097162"/>
              <a:gd name="connsiteY1" fmla="*/ 0 h 2771335"/>
              <a:gd name="connsiteX2" fmla="*/ 985958 w 10097162"/>
              <a:gd name="connsiteY2" fmla="*/ 0 h 2771335"/>
              <a:gd name="connsiteX3" fmla="*/ 1377966 w 10097162"/>
              <a:gd name="connsiteY3" fmla="*/ 0 h 2771335"/>
              <a:gd name="connsiteX4" fmla="*/ 1870945 w 10097162"/>
              <a:gd name="connsiteY4" fmla="*/ 0 h 2771335"/>
              <a:gd name="connsiteX5" fmla="*/ 2464895 w 10097162"/>
              <a:gd name="connsiteY5" fmla="*/ 0 h 2771335"/>
              <a:gd name="connsiteX6" fmla="*/ 2957875 w 10097162"/>
              <a:gd name="connsiteY6" fmla="*/ 0 h 2771335"/>
              <a:gd name="connsiteX7" fmla="*/ 3753768 w 10097162"/>
              <a:gd name="connsiteY7" fmla="*/ 0 h 2771335"/>
              <a:gd name="connsiteX8" fmla="*/ 4044804 w 10097162"/>
              <a:gd name="connsiteY8" fmla="*/ 0 h 2771335"/>
              <a:gd name="connsiteX9" fmla="*/ 4436812 w 10097162"/>
              <a:gd name="connsiteY9" fmla="*/ 0 h 2771335"/>
              <a:gd name="connsiteX10" fmla="*/ 4828819 w 10097162"/>
              <a:gd name="connsiteY10" fmla="*/ 0 h 2771335"/>
              <a:gd name="connsiteX11" fmla="*/ 5321798 w 10097162"/>
              <a:gd name="connsiteY11" fmla="*/ 0 h 2771335"/>
              <a:gd name="connsiteX12" fmla="*/ 5814777 w 10097162"/>
              <a:gd name="connsiteY12" fmla="*/ 0 h 2771335"/>
              <a:gd name="connsiteX13" fmla="*/ 6206785 w 10097162"/>
              <a:gd name="connsiteY13" fmla="*/ 0 h 2771335"/>
              <a:gd name="connsiteX14" fmla="*/ 6598792 w 10097162"/>
              <a:gd name="connsiteY14" fmla="*/ 0 h 2771335"/>
              <a:gd name="connsiteX15" fmla="*/ 6990800 w 10097162"/>
              <a:gd name="connsiteY15" fmla="*/ 0 h 2771335"/>
              <a:gd name="connsiteX16" fmla="*/ 7382807 w 10097162"/>
              <a:gd name="connsiteY16" fmla="*/ 0 h 2771335"/>
              <a:gd name="connsiteX17" fmla="*/ 7875786 w 10097162"/>
              <a:gd name="connsiteY17" fmla="*/ 0 h 2771335"/>
              <a:gd name="connsiteX18" fmla="*/ 8570709 w 10097162"/>
              <a:gd name="connsiteY18" fmla="*/ 0 h 2771335"/>
              <a:gd name="connsiteX19" fmla="*/ 9063688 w 10097162"/>
              <a:gd name="connsiteY19" fmla="*/ 0 h 2771335"/>
              <a:gd name="connsiteX20" fmla="*/ 10097162 w 10097162"/>
              <a:gd name="connsiteY20" fmla="*/ 0 h 2771335"/>
              <a:gd name="connsiteX21" fmla="*/ 10097162 w 10097162"/>
              <a:gd name="connsiteY21" fmla="*/ 581980 h 2771335"/>
              <a:gd name="connsiteX22" fmla="*/ 10097162 w 10097162"/>
              <a:gd name="connsiteY22" fmla="*/ 1053107 h 2771335"/>
              <a:gd name="connsiteX23" fmla="*/ 10097162 w 10097162"/>
              <a:gd name="connsiteY23" fmla="*/ 1551948 h 2771335"/>
              <a:gd name="connsiteX24" fmla="*/ 10097162 w 10097162"/>
              <a:gd name="connsiteY24" fmla="*/ 2133928 h 2771335"/>
              <a:gd name="connsiteX25" fmla="*/ 10097162 w 10097162"/>
              <a:gd name="connsiteY25" fmla="*/ 2771335 h 2771335"/>
              <a:gd name="connsiteX26" fmla="*/ 9301268 w 10097162"/>
              <a:gd name="connsiteY26" fmla="*/ 2771335 h 2771335"/>
              <a:gd name="connsiteX27" fmla="*/ 9010232 w 10097162"/>
              <a:gd name="connsiteY27" fmla="*/ 2771335 h 2771335"/>
              <a:gd name="connsiteX28" fmla="*/ 8416282 w 10097162"/>
              <a:gd name="connsiteY28" fmla="*/ 2771335 h 2771335"/>
              <a:gd name="connsiteX29" fmla="*/ 7822331 w 10097162"/>
              <a:gd name="connsiteY29" fmla="*/ 2771335 h 2771335"/>
              <a:gd name="connsiteX30" fmla="*/ 7026437 w 10097162"/>
              <a:gd name="connsiteY30" fmla="*/ 2771335 h 2771335"/>
              <a:gd name="connsiteX31" fmla="*/ 6331515 w 10097162"/>
              <a:gd name="connsiteY31" fmla="*/ 2771335 h 2771335"/>
              <a:gd name="connsiteX32" fmla="*/ 5939507 w 10097162"/>
              <a:gd name="connsiteY32" fmla="*/ 2771335 h 2771335"/>
              <a:gd name="connsiteX33" fmla="*/ 5244585 w 10097162"/>
              <a:gd name="connsiteY33" fmla="*/ 2771335 h 2771335"/>
              <a:gd name="connsiteX34" fmla="*/ 4953549 w 10097162"/>
              <a:gd name="connsiteY34" fmla="*/ 2771335 h 2771335"/>
              <a:gd name="connsiteX35" fmla="*/ 4561541 w 10097162"/>
              <a:gd name="connsiteY35" fmla="*/ 2771335 h 2771335"/>
              <a:gd name="connsiteX36" fmla="*/ 3967591 w 10097162"/>
              <a:gd name="connsiteY36" fmla="*/ 2771335 h 2771335"/>
              <a:gd name="connsiteX37" fmla="*/ 3373640 w 10097162"/>
              <a:gd name="connsiteY37" fmla="*/ 2771335 h 2771335"/>
              <a:gd name="connsiteX38" fmla="*/ 2678718 w 10097162"/>
              <a:gd name="connsiteY38" fmla="*/ 2771335 h 2771335"/>
              <a:gd name="connsiteX39" fmla="*/ 2084767 w 10097162"/>
              <a:gd name="connsiteY39" fmla="*/ 2771335 h 2771335"/>
              <a:gd name="connsiteX40" fmla="*/ 1389845 w 10097162"/>
              <a:gd name="connsiteY40" fmla="*/ 2771335 h 2771335"/>
              <a:gd name="connsiteX41" fmla="*/ 593951 w 10097162"/>
              <a:gd name="connsiteY41" fmla="*/ 2771335 h 2771335"/>
              <a:gd name="connsiteX42" fmla="*/ 0 w 10097162"/>
              <a:gd name="connsiteY42" fmla="*/ 2771335 h 2771335"/>
              <a:gd name="connsiteX43" fmla="*/ 0 w 10097162"/>
              <a:gd name="connsiteY43" fmla="*/ 2244781 h 2771335"/>
              <a:gd name="connsiteX44" fmla="*/ 0 w 10097162"/>
              <a:gd name="connsiteY44" fmla="*/ 1718228 h 2771335"/>
              <a:gd name="connsiteX45" fmla="*/ 0 w 10097162"/>
              <a:gd name="connsiteY45" fmla="*/ 1163961 h 2771335"/>
              <a:gd name="connsiteX46" fmla="*/ 0 w 10097162"/>
              <a:gd name="connsiteY46" fmla="*/ 581980 h 2771335"/>
              <a:gd name="connsiteX47" fmla="*/ 0 w 10097162"/>
              <a:gd name="connsiteY47" fmla="*/ 0 h 277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97162" h="2771335" fill="none" extrusionOk="0">
                <a:moveTo>
                  <a:pt x="0" y="0"/>
                </a:moveTo>
                <a:cubicBezTo>
                  <a:pt x="186926" y="-56686"/>
                  <a:pt x="302740" y="8420"/>
                  <a:pt x="492979" y="0"/>
                </a:cubicBezTo>
                <a:cubicBezTo>
                  <a:pt x="683218" y="-8420"/>
                  <a:pt x="872080" y="27551"/>
                  <a:pt x="985958" y="0"/>
                </a:cubicBezTo>
                <a:cubicBezTo>
                  <a:pt x="1099836" y="-27551"/>
                  <a:pt x="1220692" y="31789"/>
                  <a:pt x="1377966" y="0"/>
                </a:cubicBezTo>
                <a:cubicBezTo>
                  <a:pt x="1535240" y="-31789"/>
                  <a:pt x="1765446" y="20182"/>
                  <a:pt x="1870945" y="0"/>
                </a:cubicBezTo>
                <a:cubicBezTo>
                  <a:pt x="1976444" y="-20182"/>
                  <a:pt x="2345006" y="13349"/>
                  <a:pt x="2464895" y="0"/>
                </a:cubicBezTo>
                <a:cubicBezTo>
                  <a:pt x="2584784" y="-13349"/>
                  <a:pt x="2741854" y="29815"/>
                  <a:pt x="2957875" y="0"/>
                </a:cubicBezTo>
                <a:cubicBezTo>
                  <a:pt x="3173896" y="-29815"/>
                  <a:pt x="3570136" y="91953"/>
                  <a:pt x="3753768" y="0"/>
                </a:cubicBezTo>
                <a:cubicBezTo>
                  <a:pt x="3937400" y="-91953"/>
                  <a:pt x="3936200" y="16881"/>
                  <a:pt x="4044804" y="0"/>
                </a:cubicBezTo>
                <a:cubicBezTo>
                  <a:pt x="4153408" y="-16881"/>
                  <a:pt x="4320224" y="39611"/>
                  <a:pt x="4436812" y="0"/>
                </a:cubicBezTo>
                <a:cubicBezTo>
                  <a:pt x="4553400" y="-39611"/>
                  <a:pt x="4729646" y="7968"/>
                  <a:pt x="4828819" y="0"/>
                </a:cubicBezTo>
                <a:cubicBezTo>
                  <a:pt x="4927992" y="-7968"/>
                  <a:pt x="5172449" y="41363"/>
                  <a:pt x="5321798" y="0"/>
                </a:cubicBezTo>
                <a:cubicBezTo>
                  <a:pt x="5471147" y="-41363"/>
                  <a:pt x="5679608" y="23221"/>
                  <a:pt x="5814777" y="0"/>
                </a:cubicBezTo>
                <a:cubicBezTo>
                  <a:pt x="5949946" y="-23221"/>
                  <a:pt x="6109393" y="15423"/>
                  <a:pt x="6206785" y="0"/>
                </a:cubicBezTo>
                <a:cubicBezTo>
                  <a:pt x="6304177" y="-15423"/>
                  <a:pt x="6413858" y="13397"/>
                  <a:pt x="6598792" y="0"/>
                </a:cubicBezTo>
                <a:cubicBezTo>
                  <a:pt x="6783726" y="-13397"/>
                  <a:pt x="6808947" y="12933"/>
                  <a:pt x="6990800" y="0"/>
                </a:cubicBezTo>
                <a:cubicBezTo>
                  <a:pt x="7172653" y="-12933"/>
                  <a:pt x="7207747" y="22803"/>
                  <a:pt x="7382807" y="0"/>
                </a:cubicBezTo>
                <a:cubicBezTo>
                  <a:pt x="7557867" y="-22803"/>
                  <a:pt x="7670099" y="7712"/>
                  <a:pt x="7875786" y="0"/>
                </a:cubicBezTo>
                <a:cubicBezTo>
                  <a:pt x="8081473" y="-7712"/>
                  <a:pt x="8329562" y="7322"/>
                  <a:pt x="8570709" y="0"/>
                </a:cubicBezTo>
                <a:cubicBezTo>
                  <a:pt x="8811856" y="-7322"/>
                  <a:pt x="8962834" y="4233"/>
                  <a:pt x="9063688" y="0"/>
                </a:cubicBezTo>
                <a:cubicBezTo>
                  <a:pt x="9164542" y="-4233"/>
                  <a:pt x="9696701" y="47617"/>
                  <a:pt x="10097162" y="0"/>
                </a:cubicBezTo>
                <a:cubicBezTo>
                  <a:pt x="10125849" y="195713"/>
                  <a:pt x="10037266" y="445079"/>
                  <a:pt x="10097162" y="581980"/>
                </a:cubicBezTo>
                <a:cubicBezTo>
                  <a:pt x="10157058" y="718881"/>
                  <a:pt x="10040664" y="919245"/>
                  <a:pt x="10097162" y="1053107"/>
                </a:cubicBezTo>
                <a:cubicBezTo>
                  <a:pt x="10153660" y="1186969"/>
                  <a:pt x="10044280" y="1441039"/>
                  <a:pt x="10097162" y="1551948"/>
                </a:cubicBezTo>
                <a:cubicBezTo>
                  <a:pt x="10150044" y="1662857"/>
                  <a:pt x="10031758" y="1950157"/>
                  <a:pt x="10097162" y="2133928"/>
                </a:cubicBezTo>
                <a:cubicBezTo>
                  <a:pt x="10162566" y="2317699"/>
                  <a:pt x="10032043" y="2501835"/>
                  <a:pt x="10097162" y="2771335"/>
                </a:cubicBezTo>
                <a:cubicBezTo>
                  <a:pt x="9717888" y="2842766"/>
                  <a:pt x="9481936" y="2740295"/>
                  <a:pt x="9301268" y="2771335"/>
                </a:cubicBezTo>
                <a:cubicBezTo>
                  <a:pt x="9120600" y="2802375"/>
                  <a:pt x="9088909" y="2765726"/>
                  <a:pt x="9010232" y="2771335"/>
                </a:cubicBezTo>
                <a:cubicBezTo>
                  <a:pt x="8931555" y="2776944"/>
                  <a:pt x="8677193" y="2751224"/>
                  <a:pt x="8416282" y="2771335"/>
                </a:cubicBezTo>
                <a:cubicBezTo>
                  <a:pt x="8155371" y="2791446"/>
                  <a:pt x="8085307" y="2768350"/>
                  <a:pt x="7822331" y="2771335"/>
                </a:cubicBezTo>
                <a:cubicBezTo>
                  <a:pt x="7559355" y="2774320"/>
                  <a:pt x="7209578" y="2678159"/>
                  <a:pt x="7026437" y="2771335"/>
                </a:cubicBezTo>
                <a:cubicBezTo>
                  <a:pt x="6843296" y="2864511"/>
                  <a:pt x="6520018" y="2689650"/>
                  <a:pt x="6331515" y="2771335"/>
                </a:cubicBezTo>
                <a:cubicBezTo>
                  <a:pt x="6143012" y="2853020"/>
                  <a:pt x="6059114" y="2740927"/>
                  <a:pt x="5939507" y="2771335"/>
                </a:cubicBezTo>
                <a:cubicBezTo>
                  <a:pt x="5819900" y="2801743"/>
                  <a:pt x="5575795" y="2693144"/>
                  <a:pt x="5244585" y="2771335"/>
                </a:cubicBezTo>
                <a:cubicBezTo>
                  <a:pt x="4913375" y="2849526"/>
                  <a:pt x="5090028" y="2747570"/>
                  <a:pt x="4953549" y="2771335"/>
                </a:cubicBezTo>
                <a:cubicBezTo>
                  <a:pt x="4817070" y="2795100"/>
                  <a:pt x="4725011" y="2758878"/>
                  <a:pt x="4561541" y="2771335"/>
                </a:cubicBezTo>
                <a:cubicBezTo>
                  <a:pt x="4398071" y="2783792"/>
                  <a:pt x="4235368" y="2757004"/>
                  <a:pt x="3967591" y="2771335"/>
                </a:cubicBezTo>
                <a:cubicBezTo>
                  <a:pt x="3699814" y="2785666"/>
                  <a:pt x="3533744" y="2754848"/>
                  <a:pt x="3373640" y="2771335"/>
                </a:cubicBezTo>
                <a:cubicBezTo>
                  <a:pt x="3213536" y="2787822"/>
                  <a:pt x="2899454" y="2688429"/>
                  <a:pt x="2678718" y="2771335"/>
                </a:cubicBezTo>
                <a:cubicBezTo>
                  <a:pt x="2457982" y="2854241"/>
                  <a:pt x="2213419" y="2717504"/>
                  <a:pt x="2084767" y="2771335"/>
                </a:cubicBezTo>
                <a:cubicBezTo>
                  <a:pt x="1956115" y="2825166"/>
                  <a:pt x="1659186" y="2723491"/>
                  <a:pt x="1389845" y="2771335"/>
                </a:cubicBezTo>
                <a:cubicBezTo>
                  <a:pt x="1120504" y="2819179"/>
                  <a:pt x="754331" y="2724500"/>
                  <a:pt x="593951" y="2771335"/>
                </a:cubicBezTo>
                <a:cubicBezTo>
                  <a:pt x="433571" y="2818170"/>
                  <a:pt x="233203" y="2769203"/>
                  <a:pt x="0" y="2771335"/>
                </a:cubicBezTo>
                <a:cubicBezTo>
                  <a:pt x="-28610" y="2601922"/>
                  <a:pt x="56837" y="2444026"/>
                  <a:pt x="0" y="2244781"/>
                </a:cubicBezTo>
                <a:cubicBezTo>
                  <a:pt x="-56837" y="2045536"/>
                  <a:pt x="41204" y="1935692"/>
                  <a:pt x="0" y="1718228"/>
                </a:cubicBezTo>
                <a:cubicBezTo>
                  <a:pt x="-41204" y="1500764"/>
                  <a:pt x="9662" y="1440705"/>
                  <a:pt x="0" y="1163961"/>
                </a:cubicBezTo>
                <a:cubicBezTo>
                  <a:pt x="-9662" y="887217"/>
                  <a:pt x="60031" y="811656"/>
                  <a:pt x="0" y="581980"/>
                </a:cubicBezTo>
                <a:cubicBezTo>
                  <a:pt x="-60031" y="352304"/>
                  <a:pt x="55987" y="236416"/>
                  <a:pt x="0" y="0"/>
                </a:cubicBezTo>
                <a:close/>
              </a:path>
              <a:path w="10097162" h="2771335" stroke="0" extrusionOk="0">
                <a:moveTo>
                  <a:pt x="0" y="0"/>
                </a:moveTo>
                <a:cubicBezTo>
                  <a:pt x="213051" y="-8344"/>
                  <a:pt x="370993" y="20568"/>
                  <a:pt x="694922" y="0"/>
                </a:cubicBezTo>
                <a:cubicBezTo>
                  <a:pt x="1018851" y="-20568"/>
                  <a:pt x="1123060" y="32757"/>
                  <a:pt x="1288873" y="0"/>
                </a:cubicBezTo>
                <a:cubicBezTo>
                  <a:pt x="1454686" y="-32757"/>
                  <a:pt x="1742769" y="22245"/>
                  <a:pt x="2084767" y="0"/>
                </a:cubicBezTo>
                <a:cubicBezTo>
                  <a:pt x="2426765" y="-22245"/>
                  <a:pt x="2448526" y="42509"/>
                  <a:pt x="2779689" y="0"/>
                </a:cubicBezTo>
                <a:cubicBezTo>
                  <a:pt x="3110852" y="-42509"/>
                  <a:pt x="3124225" y="39827"/>
                  <a:pt x="3272668" y="0"/>
                </a:cubicBezTo>
                <a:cubicBezTo>
                  <a:pt x="3421111" y="-39827"/>
                  <a:pt x="3649111" y="59004"/>
                  <a:pt x="3866619" y="0"/>
                </a:cubicBezTo>
                <a:cubicBezTo>
                  <a:pt x="4084127" y="-59004"/>
                  <a:pt x="4335853" y="30250"/>
                  <a:pt x="4561541" y="0"/>
                </a:cubicBezTo>
                <a:cubicBezTo>
                  <a:pt x="4787229" y="-30250"/>
                  <a:pt x="4933226" y="39965"/>
                  <a:pt x="5054521" y="0"/>
                </a:cubicBezTo>
                <a:cubicBezTo>
                  <a:pt x="5175816" y="-39965"/>
                  <a:pt x="5539931" y="71891"/>
                  <a:pt x="5850414" y="0"/>
                </a:cubicBezTo>
                <a:cubicBezTo>
                  <a:pt x="6160897" y="-71891"/>
                  <a:pt x="6268700" y="15279"/>
                  <a:pt x="6444365" y="0"/>
                </a:cubicBezTo>
                <a:cubicBezTo>
                  <a:pt x="6620030" y="-15279"/>
                  <a:pt x="6968192" y="40763"/>
                  <a:pt x="7139287" y="0"/>
                </a:cubicBezTo>
                <a:cubicBezTo>
                  <a:pt x="7310382" y="-40763"/>
                  <a:pt x="7441966" y="16616"/>
                  <a:pt x="7531295" y="0"/>
                </a:cubicBezTo>
                <a:cubicBezTo>
                  <a:pt x="7620624" y="-16616"/>
                  <a:pt x="8025114" y="3213"/>
                  <a:pt x="8226217" y="0"/>
                </a:cubicBezTo>
                <a:cubicBezTo>
                  <a:pt x="8427320" y="-3213"/>
                  <a:pt x="8683739" y="38464"/>
                  <a:pt x="8820168" y="0"/>
                </a:cubicBezTo>
                <a:cubicBezTo>
                  <a:pt x="8956597" y="-38464"/>
                  <a:pt x="9081070" y="27488"/>
                  <a:pt x="9212175" y="0"/>
                </a:cubicBezTo>
                <a:cubicBezTo>
                  <a:pt x="9343280" y="-27488"/>
                  <a:pt x="9677181" y="96514"/>
                  <a:pt x="10097162" y="0"/>
                </a:cubicBezTo>
                <a:cubicBezTo>
                  <a:pt x="10111102" y="206261"/>
                  <a:pt x="10060126" y="425548"/>
                  <a:pt x="10097162" y="609694"/>
                </a:cubicBezTo>
                <a:cubicBezTo>
                  <a:pt x="10134198" y="793840"/>
                  <a:pt x="10093457" y="924458"/>
                  <a:pt x="10097162" y="1136247"/>
                </a:cubicBezTo>
                <a:cubicBezTo>
                  <a:pt x="10100867" y="1348036"/>
                  <a:pt x="10079144" y="1493990"/>
                  <a:pt x="10097162" y="1745941"/>
                </a:cubicBezTo>
                <a:cubicBezTo>
                  <a:pt x="10115180" y="1997892"/>
                  <a:pt x="9993742" y="2399351"/>
                  <a:pt x="10097162" y="2771335"/>
                </a:cubicBezTo>
                <a:cubicBezTo>
                  <a:pt x="9979897" y="2796653"/>
                  <a:pt x="9882054" y="2747839"/>
                  <a:pt x="9806126" y="2771335"/>
                </a:cubicBezTo>
                <a:cubicBezTo>
                  <a:pt x="9730198" y="2794831"/>
                  <a:pt x="9192821" y="2730651"/>
                  <a:pt x="9010232" y="2771335"/>
                </a:cubicBezTo>
                <a:cubicBezTo>
                  <a:pt x="8827643" y="2812019"/>
                  <a:pt x="8811538" y="2737159"/>
                  <a:pt x="8719196" y="2771335"/>
                </a:cubicBezTo>
                <a:cubicBezTo>
                  <a:pt x="8626854" y="2805511"/>
                  <a:pt x="8210581" y="2729161"/>
                  <a:pt x="8024274" y="2771335"/>
                </a:cubicBezTo>
                <a:cubicBezTo>
                  <a:pt x="7837967" y="2813509"/>
                  <a:pt x="7654731" y="2747393"/>
                  <a:pt x="7329352" y="2771335"/>
                </a:cubicBezTo>
                <a:cubicBezTo>
                  <a:pt x="7003973" y="2795277"/>
                  <a:pt x="7126283" y="2730220"/>
                  <a:pt x="6937344" y="2771335"/>
                </a:cubicBezTo>
                <a:cubicBezTo>
                  <a:pt x="6748405" y="2812450"/>
                  <a:pt x="6507708" y="2716319"/>
                  <a:pt x="6343394" y="2771335"/>
                </a:cubicBezTo>
                <a:cubicBezTo>
                  <a:pt x="6179080" y="2826351"/>
                  <a:pt x="5845907" y="2701450"/>
                  <a:pt x="5648471" y="2771335"/>
                </a:cubicBezTo>
                <a:cubicBezTo>
                  <a:pt x="5451035" y="2841220"/>
                  <a:pt x="5401606" y="2721223"/>
                  <a:pt x="5155492" y="2771335"/>
                </a:cubicBezTo>
                <a:cubicBezTo>
                  <a:pt x="4909378" y="2821447"/>
                  <a:pt x="4701350" y="2752108"/>
                  <a:pt x="4359598" y="2771335"/>
                </a:cubicBezTo>
                <a:cubicBezTo>
                  <a:pt x="4017846" y="2790562"/>
                  <a:pt x="4134747" y="2743654"/>
                  <a:pt x="4068562" y="2771335"/>
                </a:cubicBezTo>
                <a:cubicBezTo>
                  <a:pt x="4002377" y="2799016"/>
                  <a:pt x="3623163" y="2735716"/>
                  <a:pt x="3272668" y="2771335"/>
                </a:cubicBezTo>
                <a:cubicBezTo>
                  <a:pt x="2922173" y="2806954"/>
                  <a:pt x="3114123" y="2757801"/>
                  <a:pt x="2981633" y="2771335"/>
                </a:cubicBezTo>
                <a:cubicBezTo>
                  <a:pt x="2849144" y="2784869"/>
                  <a:pt x="2679324" y="2726250"/>
                  <a:pt x="2589625" y="2771335"/>
                </a:cubicBezTo>
                <a:cubicBezTo>
                  <a:pt x="2499926" y="2816420"/>
                  <a:pt x="2095033" y="2720813"/>
                  <a:pt x="1793731" y="2771335"/>
                </a:cubicBezTo>
                <a:cubicBezTo>
                  <a:pt x="1492429" y="2821857"/>
                  <a:pt x="1413588" y="2737374"/>
                  <a:pt x="1098809" y="2771335"/>
                </a:cubicBezTo>
                <a:cubicBezTo>
                  <a:pt x="784030" y="2805296"/>
                  <a:pt x="532637" y="2744259"/>
                  <a:pt x="0" y="2771335"/>
                </a:cubicBezTo>
                <a:cubicBezTo>
                  <a:pt x="-50158" y="2540637"/>
                  <a:pt x="48278" y="2488642"/>
                  <a:pt x="0" y="2244781"/>
                </a:cubicBezTo>
                <a:cubicBezTo>
                  <a:pt x="-48278" y="2000920"/>
                  <a:pt x="28356" y="1893051"/>
                  <a:pt x="0" y="1690514"/>
                </a:cubicBezTo>
                <a:cubicBezTo>
                  <a:pt x="-28356" y="1487977"/>
                  <a:pt x="41498" y="1366594"/>
                  <a:pt x="0" y="1080821"/>
                </a:cubicBezTo>
                <a:cubicBezTo>
                  <a:pt x="-41498" y="795048"/>
                  <a:pt x="24344" y="683653"/>
                  <a:pt x="0" y="554267"/>
                </a:cubicBezTo>
                <a:cubicBezTo>
                  <a:pt x="-24344" y="424881"/>
                  <a:pt x="22873" y="200942"/>
                  <a:pt x="0" y="0"/>
                </a:cubicBezTo>
                <a:close/>
              </a:path>
            </a:pathLst>
          </a:custGeom>
          <a:solidFill>
            <a:srgbClr val="E949BB"/>
          </a:solidFill>
          <a:ln w="19050">
            <a:solidFill>
              <a:schemeClr val="accent3">
                <a:lumMod val="20000"/>
                <a:lumOff val="8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0390037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881FB27-48ED-47A2-8EC4-789DA06DA838}"/>
              </a:ext>
            </a:extLst>
          </p:cNvPr>
          <p:cNvGrpSpPr/>
          <p:nvPr/>
        </p:nvGrpSpPr>
        <p:grpSpPr>
          <a:xfrm>
            <a:off x="0" y="41601"/>
            <a:ext cx="11634672" cy="419392"/>
            <a:chOff x="0" y="41601"/>
            <a:chExt cx="11634672" cy="419392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B9B6A683-3E1D-4545-B353-EFB766B9D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1601"/>
              <a:ext cx="11083931" cy="419392"/>
            </a:xfrm>
            <a:prstGeom prst="rect">
              <a:avLst/>
            </a:prstGeom>
          </p:spPr>
        </p:pic>
        <p:pic>
          <p:nvPicPr>
            <p:cNvPr id="51" name="Picture 50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5EA11965-2CFC-4B40-8640-7C6CBFE4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2195" y="73605"/>
              <a:ext cx="495300" cy="3524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613CDC78-81AA-4DB3-90B2-93897CB58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8087" y="49792"/>
              <a:ext cx="485775" cy="40005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A56058B9-FF2B-4B6F-BC46-30B437021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04454" y="59317"/>
              <a:ext cx="447675" cy="3810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10991163-ED98-488A-AB09-D83A74235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72722" y="68842"/>
              <a:ext cx="361950" cy="36195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E02740E-3C22-493B-B14D-28D137D6E381}"/>
              </a:ext>
            </a:extLst>
          </p:cNvPr>
          <p:cNvGrpSpPr/>
          <p:nvPr/>
        </p:nvGrpSpPr>
        <p:grpSpPr>
          <a:xfrm>
            <a:off x="3796353" y="2265193"/>
            <a:ext cx="6226706" cy="727968"/>
            <a:chOff x="3796353" y="2265193"/>
            <a:chExt cx="6226706" cy="72796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8001676-4727-43E7-A0BF-6CA1C4B6F314}"/>
                </a:ext>
              </a:extLst>
            </p:cNvPr>
            <p:cNvSpPr txBox="1"/>
            <p:nvPr/>
          </p:nvSpPr>
          <p:spPr>
            <a:xfrm>
              <a:off x="3796353" y="2265193"/>
              <a:ext cx="6226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36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Autumn in November" pitchFamily="2" charset="0"/>
                  <a:ea typeface="Please write me a song" panose="02000603000000000000" pitchFamily="2" charset="0"/>
                </a:rPr>
                <a:t>Logging off  </a:t>
              </a:r>
              <a:r>
                <a:rPr lang="en-PH" sz="3600" b="1" dirty="0">
                  <a:solidFill>
                    <a:schemeClr val="bg1"/>
                  </a:solidFill>
                  <a:latin typeface="Autumn in November" pitchFamily="2" charset="0"/>
                  <a:ea typeface="Please write me a song" panose="02000603000000000000" pitchFamily="2" charset="0"/>
                </a:rPr>
                <a:t>~</a:t>
              </a:r>
            </a:p>
          </p:txBody>
        </p:sp>
        <p:pic>
          <p:nvPicPr>
            <p:cNvPr id="6" name="Graphic 5" descr="Heartbeat">
              <a:extLst>
                <a:ext uri="{FF2B5EF4-FFF2-40B4-BE49-F238E27FC236}">
                  <a16:creationId xmlns="" xmlns:a16="http://schemas.microsoft.com/office/drawing/2014/main" id="{F8E64643-C71B-4699-B19B-D0E40786F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67206" y="2308160"/>
              <a:ext cx="685001" cy="68500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482A140-4025-4C39-B02A-410559FF8385}"/>
              </a:ext>
            </a:extLst>
          </p:cNvPr>
          <p:cNvSpPr txBox="1"/>
          <p:nvPr/>
        </p:nvSpPr>
        <p:spPr>
          <a:xfrm>
            <a:off x="2294259" y="1582140"/>
            <a:ext cx="24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>
                <a:latin typeface="Rockford Sans Light" panose="00000400000000000000" pitchFamily="50" charset="0"/>
              </a:rPr>
              <a:t>Your name</a:t>
            </a:r>
          </a:p>
        </p:txBody>
      </p:sp>
      <p:pic>
        <p:nvPicPr>
          <p:cNvPr id="55" name="Picture 54" descr="Pin on 170">
            <a:extLst>
              <a:ext uri="{FF2B5EF4-FFF2-40B4-BE49-F238E27FC236}">
                <a16:creationId xmlns="" xmlns:a16="http://schemas.microsoft.com/office/drawing/2014/main" id="{D3269CF0-08F8-496B-9CC0-4E225266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24" y="1525364"/>
            <a:ext cx="814236" cy="784223"/>
          </a:xfrm>
          <a:prstGeom prst="ellipse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262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24900" y="4332818"/>
            <a:ext cx="4295739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latin typeface="Amellinda Weddings" pitchFamily="50" charset="0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latin typeface="Amellinda Weddings" pitchFamily="50" charset="0"/>
                <a:cs typeface="Arial" pitchFamily="34" charset="0"/>
              </a:rPr>
              <a:t>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4265E91-D0E9-4D4E-A745-937EDAA689F1}"/>
              </a:ext>
            </a:extLst>
          </p:cNvPr>
          <p:cNvGrpSpPr/>
          <p:nvPr/>
        </p:nvGrpSpPr>
        <p:grpSpPr>
          <a:xfrm>
            <a:off x="6495915" y="337531"/>
            <a:ext cx="4958341" cy="2856443"/>
            <a:chOff x="6547859" y="219658"/>
            <a:chExt cx="4958341" cy="2856443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75FA847-8142-4D67-BFEC-B789B4A27F32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97169F0-DF73-4D3D-93C5-5C5E84F5F1B1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3F40611-7569-434F-B6EF-DDB218EC1262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5B00AB4-95BA-4F01-A192-B29CA9AB98F4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latin typeface="DK Lemon Yellow Sun" panose="02000000000000000000" pitchFamily="50" charset="0"/>
                  <a:cs typeface="Calibri" pitchFamily="34" charset="0"/>
                </a:rPr>
                <a:t>01</a:t>
              </a:r>
              <a:endParaRPr lang="ko-KR" altLang="en-US" sz="4400" b="1" dirty="0">
                <a:latin typeface="DK Lemon Yellow Sun" panose="02000000000000000000" pitchFamily="50" charset="0"/>
                <a:cs typeface="Calibri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798797E-1BEB-4DAD-A500-446F7DD1231A}"/>
              </a:ext>
            </a:extLst>
          </p:cNvPr>
          <p:cNvGrpSpPr/>
          <p:nvPr/>
        </p:nvGrpSpPr>
        <p:grpSpPr>
          <a:xfrm>
            <a:off x="6495915" y="3479361"/>
            <a:ext cx="4958341" cy="2856443"/>
            <a:chOff x="6547859" y="219658"/>
            <a:chExt cx="4958341" cy="2856443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49B2B17-8B61-40E6-9F77-5828A94DEB44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42DCA91-64FB-4111-BDC2-9A36977BF017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3F5B64A-C0B0-474D-A099-E4E1FF87A3EA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0500B95-C2C6-45B9-8B96-28257B04E833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latin typeface="DK Lemon Yellow Sun" panose="02000000000000000000" pitchFamily="50" charset="0"/>
                  <a:cs typeface="Calibri" pitchFamily="34" charset="0"/>
                </a:rPr>
                <a:t>02</a:t>
              </a:r>
              <a:endParaRPr lang="ko-KR" altLang="en-US" sz="4400" b="1" dirty="0">
                <a:latin typeface="DK Lemon Yellow Sun" panose="02000000000000000000" pitchFamily="50" charset="0"/>
                <a:cs typeface="Calibri" pitchFamily="34" charset="0"/>
              </a:endParaRPr>
            </a:p>
          </p:txBody>
        </p:sp>
      </p:grpSp>
      <p:sp>
        <p:nvSpPr>
          <p:cNvPr id="15" name="TextBox 11">
            <a:extLst>
              <a:ext uri="{FF2B5EF4-FFF2-40B4-BE49-F238E27FC236}">
                <a16:creationId xmlns=""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4150605" y="4607581"/>
            <a:ext cx="194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1200" dirty="0" smtClean="0"/>
              <a:t>simply </a:t>
            </a:r>
            <a:r>
              <a:rPr lang="en-US" altLang="ko-KR" sz="1200" dirty="0"/>
              <a:t>impress your audience and add a </a:t>
            </a:r>
            <a:r>
              <a:rPr lang="en-US" altLang="ko-KR" sz="1200" dirty="0" smtClean="0"/>
              <a:t>to </a:t>
            </a:r>
            <a:r>
              <a:rPr lang="en-US" altLang="ko-KR" sz="1200" dirty="0"/>
              <a:t>your Reports and Presentations with our Templates..</a:t>
            </a:r>
            <a:endParaRPr lang="en-US" altLang="ko-KR" sz="1200" dirty="0"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20" y="561164"/>
            <a:ext cx="3238539" cy="3298512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=""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4150605" y="2694531"/>
            <a:ext cx="194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1200" dirty="0" smtClean="0"/>
              <a:t>simply </a:t>
            </a:r>
            <a:r>
              <a:rPr lang="en-US" altLang="ko-KR" sz="1200" dirty="0"/>
              <a:t>impress your audience and add a </a:t>
            </a:r>
            <a:r>
              <a:rPr lang="en-US" altLang="ko-KR" sz="1200" dirty="0" smtClean="0"/>
              <a:t>to </a:t>
            </a:r>
            <a:r>
              <a:rPr lang="en-US" altLang="ko-KR" sz="1200" dirty="0"/>
              <a:t>your Reports and Presentations with our Templates..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=""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4132003" y="888300"/>
            <a:ext cx="194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1200" dirty="0" smtClean="0"/>
              <a:t>simply </a:t>
            </a:r>
            <a:r>
              <a:rPr lang="en-US" altLang="ko-KR" sz="1200" dirty="0"/>
              <a:t>impress your audience and add a </a:t>
            </a:r>
            <a:r>
              <a:rPr lang="en-US" altLang="ko-KR" sz="1200" dirty="0" smtClean="0"/>
              <a:t>to </a:t>
            </a:r>
            <a:r>
              <a:rPr lang="en-US" altLang="ko-KR" sz="1200" dirty="0"/>
              <a:t>your Reports and Presentations with our Templates..</a:t>
            </a:r>
            <a:endParaRPr lang="en-US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 idx="4294967295"/>
          </p:nvPr>
        </p:nvSpPr>
        <p:spPr>
          <a:xfrm>
            <a:off x="940525" y="669971"/>
            <a:ext cx="10363200" cy="83502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333" dirty="0">
                <a:solidFill>
                  <a:srgbClr val="E949BB"/>
                </a:solidFill>
                <a:latin typeface="Amellinda Weddings" pitchFamily="50" charset="0"/>
              </a:rPr>
              <a:t>This is a slide title</a:t>
            </a:r>
            <a:endParaRPr sz="5333" dirty="0">
              <a:solidFill>
                <a:srgbClr val="E949BB"/>
              </a:solidFill>
              <a:latin typeface="Amellinda Weddings" pitchFamily="50" charset="0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4294967295"/>
          </p:nvPr>
        </p:nvSpPr>
        <p:spPr>
          <a:xfrm>
            <a:off x="1031966" y="2147978"/>
            <a:ext cx="5702300" cy="33845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09585" indent="-474121">
              <a:spcBef>
                <a:spcPts val="0"/>
              </a:spcBef>
              <a:buSzPts val="2000"/>
              <a:buChar char="▸"/>
            </a:pPr>
            <a:r>
              <a:rPr lang="en" sz="2133" dirty="0">
                <a:latin typeface="DK Lemon Yellow Sun" panose="02000000000000000000" pitchFamily="50" charset="0"/>
              </a:rPr>
              <a:t>Here you have a list of items</a:t>
            </a:r>
            <a:endParaRPr sz="2133" dirty="0">
              <a:latin typeface="DK Lemon Yellow Sun" panose="02000000000000000000" pitchFamily="50" charset="0"/>
            </a:endParaRPr>
          </a:p>
          <a:p>
            <a:pPr marL="609585" indent="-474121">
              <a:spcBef>
                <a:spcPts val="800"/>
              </a:spcBef>
              <a:buSzPts val="2000"/>
              <a:buChar char="▸"/>
            </a:pPr>
            <a:r>
              <a:rPr lang="en" sz="2133" dirty="0">
                <a:latin typeface="DK Lemon Yellow Sun" panose="02000000000000000000" pitchFamily="50" charset="0"/>
              </a:rPr>
              <a:t>And some text</a:t>
            </a:r>
            <a:endParaRPr sz="2133" dirty="0">
              <a:latin typeface="DK Lemon Yellow Sun" panose="02000000000000000000" pitchFamily="50" charset="0"/>
            </a:endParaRPr>
          </a:p>
          <a:p>
            <a:pPr marL="609585" indent="-474121">
              <a:spcBef>
                <a:spcPts val="800"/>
              </a:spcBef>
              <a:buSzPts val="2000"/>
              <a:buChar char="▸"/>
            </a:pPr>
            <a:r>
              <a:rPr lang="en" sz="2133" dirty="0">
                <a:latin typeface="DK Lemon Yellow Sun" panose="02000000000000000000" pitchFamily="50" charset="0"/>
              </a:rPr>
              <a:t>But remember not to overload your slides with content</a:t>
            </a:r>
            <a:endParaRPr sz="2133" dirty="0">
              <a:latin typeface="DK Lemon Yellow Sun" panose="02000000000000000000" pitchFamily="50" charset="0"/>
            </a:endParaRP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133" dirty="0">
                <a:latin typeface="DK Lemon Yellow Sun" panose="02000000000000000000" pitchFamily="50" charset="0"/>
              </a:rPr>
              <a:t>Your audience will listen to you or read the content, but won’t do both.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133" dirty="0">
                <a:latin typeface="DK Lemon Yellow Sun" panose="02000000000000000000" pitchFamily="50" charset="0"/>
              </a:rPr>
              <a:t>Your audience will listen to you or read the content, but won’t do both.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sz="2133" dirty="0">
              <a:latin typeface="DK Lemon Yellow Sun" panose="020000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924" y="2147978"/>
            <a:ext cx="3655127" cy="392731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body" idx="4294967295"/>
          </p:nvPr>
        </p:nvSpPr>
        <p:spPr>
          <a:xfrm>
            <a:off x="1240972" y="3091431"/>
            <a:ext cx="3435350" cy="203358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E949BB"/>
                </a:solidFill>
              </a:rPr>
              <a:t>White</a:t>
            </a:r>
            <a:endParaRPr b="1" dirty="0">
              <a:solidFill>
                <a:srgbClr val="E949BB"/>
              </a:solidFill>
            </a:endParaRP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Is the color of milk and fresh snow, the color produced by the combination of all the colors of the visible spectrum.</a:t>
            </a:r>
            <a:endParaRPr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4294967295"/>
          </p:nvPr>
        </p:nvSpPr>
        <p:spPr>
          <a:xfrm>
            <a:off x="914400" y="625294"/>
            <a:ext cx="10363200" cy="83661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6000" dirty="0">
                <a:solidFill>
                  <a:srgbClr val="E949BB"/>
                </a:solidFill>
                <a:latin typeface="DK Lemon Yellow Sun" panose="02000000000000000000" pitchFamily="50" charset="0"/>
              </a:rPr>
              <a:t>You can also split your content</a:t>
            </a:r>
            <a:endParaRPr sz="6000" dirty="0">
              <a:solidFill>
                <a:srgbClr val="E949BB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294967295"/>
          </p:nvPr>
        </p:nvSpPr>
        <p:spPr>
          <a:xfrm>
            <a:off x="5414147" y="3091431"/>
            <a:ext cx="3433762" cy="17637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E949BB"/>
                </a:solidFill>
              </a:rPr>
              <a:t>Black</a:t>
            </a:r>
            <a:endParaRPr b="1" dirty="0">
              <a:solidFill>
                <a:srgbClr val="E949BB"/>
              </a:solidFill>
            </a:endParaRP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Is the color of ebony and of outer space. It has been the symbolic color of elegance, solemnity and authority.</a:t>
            </a:r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4294967295"/>
          </p:nvPr>
        </p:nvSpPr>
        <p:spPr>
          <a:xfrm>
            <a:off x="11277600" y="0"/>
            <a:ext cx="914400" cy="914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38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906" y="3370217"/>
            <a:ext cx="2680944" cy="319160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6750028" y="2174081"/>
            <a:ext cx="762000" cy="820737"/>
            <a:chOff x="2574925" y="2084388"/>
            <a:chExt cx="762000" cy="820737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574925" y="2084388"/>
              <a:ext cx="762000" cy="820737"/>
            </a:xfrm>
            <a:custGeom>
              <a:avLst/>
              <a:gdLst>
                <a:gd name="T0" fmla="*/ 0 w 201"/>
                <a:gd name="T1" fmla="*/ 109 h 217"/>
                <a:gd name="T2" fmla="*/ 0 w 201"/>
                <a:gd name="T3" fmla="*/ 14 h 217"/>
                <a:gd name="T4" fmla="*/ 13 w 201"/>
                <a:gd name="T5" fmla="*/ 0 h 217"/>
                <a:gd name="T6" fmla="*/ 188 w 201"/>
                <a:gd name="T7" fmla="*/ 0 h 217"/>
                <a:gd name="T8" fmla="*/ 201 w 201"/>
                <a:gd name="T9" fmla="*/ 14 h 217"/>
                <a:gd name="T10" fmla="*/ 201 w 201"/>
                <a:gd name="T11" fmla="*/ 204 h 217"/>
                <a:gd name="T12" fmla="*/ 188 w 201"/>
                <a:gd name="T13" fmla="*/ 217 h 217"/>
                <a:gd name="T14" fmla="*/ 13 w 201"/>
                <a:gd name="T15" fmla="*/ 217 h 217"/>
                <a:gd name="T16" fmla="*/ 0 w 201"/>
                <a:gd name="T17" fmla="*/ 204 h 217"/>
                <a:gd name="T18" fmla="*/ 0 w 201"/>
                <a:gd name="T19" fmla="*/ 109 h 217"/>
                <a:gd name="T20" fmla="*/ 12 w 201"/>
                <a:gd name="T21" fmla="*/ 185 h 217"/>
                <a:gd name="T22" fmla="*/ 190 w 201"/>
                <a:gd name="T23" fmla="*/ 185 h 217"/>
                <a:gd name="T24" fmla="*/ 190 w 201"/>
                <a:gd name="T25" fmla="*/ 14 h 217"/>
                <a:gd name="T26" fmla="*/ 12 w 201"/>
                <a:gd name="T27" fmla="*/ 14 h 217"/>
                <a:gd name="T28" fmla="*/ 12 w 201"/>
                <a:gd name="T29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217">
                  <a:moveTo>
                    <a:pt x="0" y="109"/>
                  </a:moveTo>
                  <a:cubicBezTo>
                    <a:pt x="0" y="77"/>
                    <a:pt x="0" y="45"/>
                    <a:pt x="0" y="14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72" y="0"/>
                    <a:pt x="130" y="0"/>
                    <a:pt x="188" y="0"/>
                  </a:cubicBezTo>
                  <a:cubicBezTo>
                    <a:pt x="196" y="0"/>
                    <a:pt x="201" y="5"/>
                    <a:pt x="201" y="14"/>
                  </a:cubicBezTo>
                  <a:cubicBezTo>
                    <a:pt x="201" y="77"/>
                    <a:pt x="201" y="141"/>
                    <a:pt x="201" y="204"/>
                  </a:cubicBezTo>
                  <a:cubicBezTo>
                    <a:pt x="201" y="213"/>
                    <a:pt x="196" y="217"/>
                    <a:pt x="188" y="217"/>
                  </a:cubicBezTo>
                  <a:cubicBezTo>
                    <a:pt x="130" y="217"/>
                    <a:pt x="71" y="217"/>
                    <a:pt x="13" y="217"/>
                  </a:cubicBezTo>
                  <a:cubicBezTo>
                    <a:pt x="5" y="217"/>
                    <a:pt x="0" y="213"/>
                    <a:pt x="0" y="204"/>
                  </a:cubicBezTo>
                  <a:cubicBezTo>
                    <a:pt x="0" y="173"/>
                    <a:pt x="0" y="141"/>
                    <a:pt x="0" y="109"/>
                  </a:cubicBezTo>
                  <a:close/>
                  <a:moveTo>
                    <a:pt x="12" y="185"/>
                  </a:moveTo>
                  <a:cubicBezTo>
                    <a:pt x="71" y="185"/>
                    <a:pt x="131" y="185"/>
                    <a:pt x="190" y="185"/>
                  </a:cubicBezTo>
                  <a:cubicBezTo>
                    <a:pt x="190" y="128"/>
                    <a:pt x="190" y="71"/>
                    <a:pt x="190" y="14"/>
                  </a:cubicBezTo>
                  <a:cubicBezTo>
                    <a:pt x="130" y="14"/>
                    <a:pt x="71" y="14"/>
                    <a:pt x="12" y="14"/>
                  </a:cubicBezTo>
                  <a:cubicBezTo>
                    <a:pt x="12" y="71"/>
                    <a:pt x="12" y="128"/>
                    <a:pt x="12" y="185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646363" y="2432050"/>
              <a:ext cx="617538" cy="325437"/>
            </a:xfrm>
            <a:custGeom>
              <a:avLst/>
              <a:gdLst>
                <a:gd name="T0" fmla="*/ 0 w 163"/>
                <a:gd name="T1" fmla="*/ 86 h 86"/>
                <a:gd name="T2" fmla="*/ 47 w 163"/>
                <a:gd name="T3" fmla="*/ 0 h 86"/>
                <a:gd name="T4" fmla="*/ 113 w 163"/>
                <a:gd name="T5" fmla="*/ 48 h 86"/>
                <a:gd name="T6" fmla="*/ 119 w 163"/>
                <a:gd name="T7" fmla="*/ 44 h 86"/>
                <a:gd name="T8" fmla="*/ 139 w 163"/>
                <a:gd name="T9" fmla="*/ 27 h 86"/>
                <a:gd name="T10" fmla="*/ 143 w 163"/>
                <a:gd name="T11" fmla="*/ 27 h 86"/>
                <a:gd name="T12" fmla="*/ 161 w 163"/>
                <a:gd name="T13" fmla="*/ 40 h 86"/>
                <a:gd name="T14" fmla="*/ 163 w 163"/>
                <a:gd name="T15" fmla="*/ 43 h 86"/>
                <a:gd name="T16" fmla="*/ 163 w 163"/>
                <a:gd name="T17" fmla="*/ 86 h 86"/>
                <a:gd name="T18" fmla="*/ 0 w 163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86">
                  <a:moveTo>
                    <a:pt x="0" y="86"/>
                  </a:moveTo>
                  <a:cubicBezTo>
                    <a:pt x="16" y="57"/>
                    <a:pt x="31" y="29"/>
                    <a:pt x="47" y="0"/>
                  </a:cubicBezTo>
                  <a:cubicBezTo>
                    <a:pt x="69" y="16"/>
                    <a:pt x="91" y="32"/>
                    <a:pt x="113" y="48"/>
                  </a:cubicBezTo>
                  <a:cubicBezTo>
                    <a:pt x="115" y="47"/>
                    <a:pt x="117" y="45"/>
                    <a:pt x="119" y="44"/>
                  </a:cubicBezTo>
                  <a:cubicBezTo>
                    <a:pt x="126" y="38"/>
                    <a:pt x="132" y="33"/>
                    <a:pt x="139" y="27"/>
                  </a:cubicBezTo>
                  <a:cubicBezTo>
                    <a:pt x="140" y="26"/>
                    <a:pt x="141" y="26"/>
                    <a:pt x="143" y="27"/>
                  </a:cubicBezTo>
                  <a:cubicBezTo>
                    <a:pt x="149" y="31"/>
                    <a:pt x="155" y="35"/>
                    <a:pt x="161" y="40"/>
                  </a:cubicBezTo>
                  <a:cubicBezTo>
                    <a:pt x="162" y="40"/>
                    <a:pt x="163" y="42"/>
                    <a:pt x="163" y="43"/>
                  </a:cubicBezTo>
                  <a:cubicBezTo>
                    <a:pt x="163" y="57"/>
                    <a:pt x="163" y="71"/>
                    <a:pt x="163" y="86"/>
                  </a:cubicBezTo>
                  <a:cubicBezTo>
                    <a:pt x="109" y="86"/>
                    <a:pt x="54" y="86"/>
                    <a:pt x="0" y="86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052763" y="2189163"/>
              <a:ext cx="101600" cy="103187"/>
            </a:xfrm>
            <a:custGeom>
              <a:avLst/>
              <a:gdLst>
                <a:gd name="T0" fmla="*/ 14 w 27"/>
                <a:gd name="T1" fmla="*/ 27 h 27"/>
                <a:gd name="T2" fmla="*/ 0 w 27"/>
                <a:gd name="T3" fmla="*/ 13 h 27"/>
                <a:gd name="T4" fmla="*/ 13 w 27"/>
                <a:gd name="T5" fmla="*/ 0 h 27"/>
                <a:gd name="T6" fmla="*/ 27 w 27"/>
                <a:gd name="T7" fmla="*/ 13 h 27"/>
                <a:gd name="T8" fmla="*/ 1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727325" y="2236788"/>
            <a:ext cx="762000" cy="820737"/>
            <a:chOff x="2574925" y="2084388"/>
            <a:chExt cx="762000" cy="820737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574925" y="2084388"/>
              <a:ext cx="762000" cy="820737"/>
            </a:xfrm>
            <a:custGeom>
              <a:avLst/>
              <a:gdLst>
                <a:gd name="T0" fmla="*/ 0 w 201"/>
                <a:gd name="T1" fmla="*/ 109 h 217"/>
                <a:gd name="T2" fmla="*/ 0 w 201"/>
                <a:gd name="T3" fmla="*/ 14 h 217"/>
                <a:gd name="T4" fmla="*/ 13 w 201"/>
                <a:gd name="T5" fmla="*/ 0 h 217"/>
                <a:gd name="T6" fmla="*/ 188 w 201"/>
                <a:gd name="T7" fmla="*/ 0 h 217"/>
                <a:gd name="T8" fmla="*/ 201 w 201"/>
                <a:gd name="T9" fmla="*/ 14 h 217"/>
                <a:gd name="T10" fmla="*/ 201 w 201"/>
                <a:gd name="T11" fmla="*/ 204 h 217"/>
                <a:gd name="T12" fmla="*/ 188 w 201"/>
                <a:gd name="T13" fmla="*/ 217 h 217"/>
                <a:gd name="T14" fmla="*/ 13 w 201"/>
                <a:gd name="T15" fmla="*/ 217 h 217"/>
                <a:gd name="T16" fmla="*/ 0 w 201"/>
                <a:gd name="T17" fmla="*/ 204 h 217"/>
                <a:gd name="T18" fmla="*/ 0 w 201"/>
                <a:gd name="T19" fmla="*/ 109 h 217"/>
                <a:gd name="T20" fmla="*/ 12 w 201"/>
                <a:gd name="T21" fmla="*/ 185 h 217"/>
                <a:gd name="T22" fmla="*/ 190 w 201"/>
                <a:gd name="T23" fmla="*/ 185 h 217"/>
                <a:gd name="T24" fmla="*/ 190 w 201"/>
                <a:gd name="T25" fmla="*/ 14 h 217"/>
                <a:gd name="T26" fmla="*/ 12 w 201"/>
                <a:gd name="T27" fmla="*/ 14 h 217"/>
                <a:gd name="T28" fmla="*/ 12 w 201"/>
                <a:gd name="T29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217">
                  <a:moveTo>
                    <a:pt x="0" y="109"/>
                  </a:moveTo>
                  <a:cubicBezTo>
                    <a:pt x="0" y="77"/>
                    <a:pt x="0" y="45"/>
                    <a:pt x="0" y="14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72" y="0"/>
                    <a:pt x="130" y="0"/>
                    <a:pt x="188" y="0"/>
                  </a:cubicBezTo>
                  <a:cubicBezTo>
                    <a:pt x="196" y="0"/>
                    <a:pt x="201" y="5"/>
                    <a:pt x="201" y="14"/>
                  </a:cubicBezTo>
                  <a:cubicBezTo>
                    <a:pt x="201" y="77"/>
                    <a:pt x="201" y="141"/>
                    <a:pt x="201" y="204"/>
                  </a:cubicBezTo>
                  <a:cubicBezTo>
                    <a:pt x="201" y="213"/>
                    <a:pt x="196" y="217"/>
                    <a:pt x="188" y="217"/>
                  </a:cubicBezTo>
                  <a:cubicBezTo>
                    <a:pt x="130" y="217"/>
                    <a:pt x="71" y="217"/>
                    <a:pt x="13" y="217"/>
                  </a:cubicBezTo>
                  <a:cubicBezTo>
                    <a:pt x="5" y="217"/>
                    <a:pt x="0" y="213"/>
                    <a:pt x="0" y="204"/>
                  </a:cubicBezTo>
                  <a:cubicBezTo>
                    <a:pt x="0" y="173"/>
                    <a:pt x="0" y="141"/>
                    <a:pt x="0" y="109"/>
                  </a:cubicBezTo>
                  <a:close/>
                  <a:moveTo>
                    <a:pt x="12" y="185"/>
                  </a:moveTo>
                  <a:cubicBezTo>
                    <a:pt x="71" y="185"/>
                    <a:pt x="131" y="185"/>
                    <a:pt x="190" y="185"/>
                  </a:cubicBezTo>
                  <a:cubicBezTo>
                    <a:pt x="190" y="128"/>
                    <a:pt x="190" y="71"/>
                    <a:pt x="190" y="14"/>
                  </a:cubicBezTo>
                  <a:cubicBezTo>
                    <a:pt x="130" y="14"/>
                    <a:pt x="71" y="14"/>
                    <a:pt x="12" y="14"/>
                  </a:cubicBezTo>
                  <a:cubicBezTo>
                    <a:pt x="12" y="71"/>
                    <a:pt x="12" y="128"/>
                    <a:pt x="12" y="185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646363" y="2432050"/>
              <a:ext cx="617538" cy="325437"/>
            </a:xfrm>
            <a:custGeom>
              <a:avLst/>
              <a:gdLst>
                <a:gd name="T0" fmla="*/ 0 w 163"/>
                <a:gd name="T1" fmla="*/ 86 h 86"/>
                <a:gd name="T2" fmla="*/ 47 w 163"/>
                <a:gd name="T3" fmla="*/ 0 h 86"/>
                <a:gd name="T4" fmla="*/ 113 w 163"/>
                <a:gd name="T5" fmla="*/ 48 h 86"/>
                <a:gd name="T6" fmla="*/ 119 w 163"/>
                <a:gd name="T7" fmla="*/ 44 h 86"/>
                <a:gd name="T8" fmla="*/ 139 w 163"/>
                <a:gd name="T9" fmla="*/ 27 h 86"/>
                <a:gd name="T10" fmla="*/ 143 w 163"/>
                <a:gd name="T11" fmla="*/ 27 h 86"/>
                <a:gd name="T12" fmla="*/ 161 w 163"/>
                <a:gd name="T13" fmla="*/ 40 h 86"/>
                <a:gd name="T14" fmla="*/ 163 w 163"/>
                <a:gd name="T15" fmla="*/ 43 h 86"/>
                <a:gd name="T16" fmla="*/ 163 w 163"/>
                <a:gd name="T17" fmla="*/ 86 h 86"/>
                <a:gd name="T18" fmla="*/ 0 w 163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86">
                  <a:moveTo>
                    <a:pt x="0" y="86"/>
                  </a:moveTo>
                  <a:cubicBezTo>
                    <a:pt x="16" y="57"/>
                    <a:pt x="31" y="29"/>
                    <a:pt x="47" y="0"/>
                  </a:cubicBezTo>
                  <a:cubicBezTo>
                    <a:pt x="69" y="16"/>
                    <a:pt x="91" y="32"/>
                    <a:pt x="113" y="48"/>
                  </a:cubicBezTo>
                  <a:cubicBezTo>
                    <a:pt x="115" y="47"/>
                    <a:pt x="117" y="45"/>
                    <a:pt x="119" y="44"/>
                  </a:cubicBezTo>
                  <a:cubicBezTo>
                    <a:pt x="126" y="38"/>
                    <a:pt x="132" y="33"/>
                    <a:pt x="139" y="27"/>
                  </a:cubicBezTo>
                  <a:cubicBezTo>
                    <a:pt x="140" y="26"/>
                    <a:pt x="141" y="26"/>
                    <a:pt x="143" y="27"/>
                  </a:cubicBezTo>
                  <a:cubicBezTo>
                    <a:pt x="149" y="31"/>
                    <a:pt x="155" y="35"/>
                    <a:pt x="161" y="40"/>
                  </a:cubicBezTo>
                  <a:cubicBezTo>
                    <a:pt x="162" y="40"/>
                    <a:pt x="163" y="42"/>
                    <a:pt x="163" y="43"/>
                  </a:cubicBezTo>
                  <a:cubicBezTo>
                    <a:pt x="163" y="57"/>
                    <a:pt x="163" y="71"/>
                    <a:pt x="163" y="86"/>
                  </a:cubicBezTo>
                  <a:cubicBezTo>
                    <a:pt x="109" y="86"/>
                    <a:pt x="54" y="86"/>
                    <a:pt x="0" y="86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052763" y="2189163"/>
              <a:ext cx="101600" cy="103187"/>
            </a:xfrm>
            <a:custGeom>
              <a:avLst/>
              <a:gdLst>
                <a:gd name="T0" fmla="*/ 14 w 27"/>
                <a:gd name="T1" fmla="*/ 27 h 27"/>
                <a:gd name="T2" fmla="*/ 0 w 27"/>
                <a:gd name="T3" fmla="*/ 13 h 27"/>
                <a:gd name="T4" fmla="*/ 13 w 27"/>
                <a:gd name="T5" fmla="*/ 0 h 27"/>
                <a:gd name="T6" fmla="*/ 27 w 27"/>
                <a:gd name="T7" fmla="*/ 13 h 27"/>
                <a:gd name="T8" fmla="*/ 1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/>
          <p:cNvSpPr>
            <a:spLocks/>
          </p:cNvSpPr>
          <p:nvPr/>
        </p:nvSpPr>
        <p:spPr bwMode="auto">
          <a:xfrm>
            <a:off x="4816366" y="1613155"/>
            <a:ext cx="2257039" cy="4966170"/>
          </a:xfrm>
          <a:custGeom>
            <a:avLst/>
            <a:gdLst>
              <a:gd name="T0" fmla="*/ 3533 w 3668"/>
              <a:gd name="T1" fmla="*/ 2006 h 2006"/>
              <a:gd name="T2" fmla="*/ 135 w 3668"/>
              <a:gd name="T3" fmla="*/ 2006 h 2006"/>
              <a:gd name="T4" fmla="*/ 0 w 3668"/>
              <a:gd name="T5" fmla="*/ 1871 h 2006"/>
              <a:gd name="T6" fmla="*/ 0 w 3668"/>
              <a:gd name="T7" fmla="*/ 135 h 2006"/>
              <a:gd name="T8" fmla="*/ 135 w 3668"/>
              <a:gd name="T9" fmla="*/ 0 h 2006"/>
              <a:gd name="T10" fmla="*/ 3533 w 3668"/>
              <a:gd name="T11" fmla="*/ 0 h 2006"/>
              <a:gd name="T12" fmla="*/ 3668 w 3668"/>
              <a:gd name="T13" fmla="*/ 135 h 2006"/>
              <a:gd name="T14" fmla="*/ 3668 w 3668"/>
              <a:gd name="T15" fmla="*/ 1871 h 2006"/>
              <a:gd name="T16" fmla="*/ 3533 w 3668"/>
              <a:gd name="T17" fmla="*/ 2006 h 2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68" h="2006">
                <a:moveTo>
                  <a:pt x="3533" y="2006"/>
                </a:moveTo>
                <a:cubicBezTo>
                  <a:pt x="135" y="2006"/>
                  <a:pt x="135" y="2006"/>
                  <a:pt x="135" y="2006"/>
                </a:cubicBezTo>
                <a:cubicBezTo>
                  <a:pt x="61" y="2006"/>
                  <a:pt x="0" y="1946"/>
                  <a:pt x="0" y="1871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61"/>
                  <a:pt x="61" y="0"/>
                  <a:pt x="135" y="0"/>
                </a:cubicBezTo>
                <a:cubicBezTo>
                  <a:pt x="3533" y="0"/>
                  <a:pt x="3533" y="0"/>
                  <a:pt x="3533" y="0"/>
                </a:cubicBezTo>
                <a:cubicBezTo>
                  <a:pt x="3608" y="0"/>
                  <a:pt x="3668" y="61"/>
                  <a:pt x="3668" y="135"/>
                </a:cubicBezTo>
                <a:cubicBezTo>
                  <a:pt x="3668" y="1871"/>
                  <a:pt x="3668" y="1871"/>
                  <a:pt x="3668" y="1871"/>
                </a:cubicBezTo>
                <a:cubicBezTo>
                  <a:pt x="3668" y="1946"/>
                  <a:pt x="3608" y="2006"/>
                  <a:pt x="3533" y="2006"/>
                </a:cubicBezTo>
                <a:close/>
              </a:path>
            </a:pathLst>
          </a:custGeom>
          <a:noFill/>
          <a:ln w="152400" cap="flat">
            <a:solidFill>
              <a:srgbClr val="E949B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4441371" y="1334481"/>
            <a:ext cx="2987690" cy="5523519"/>
          </a:xfrm>
          <a:custGeom>
            <a:avLst/>
            <a:gdLst>
              <a:gd name="T0" fmla="*/ 3533 w 3668"/>
              <a:gd name="T1" fmla="*/ 2006 h 2006"/>
              <a:gd name="T2" fmla="*/ 135 w 3668"/>
              <a:gd name="T3" fmla="*/ 2006 h 2006"/>
              <a:gd name="T4" fmla="*/ 0 w 3668"/>
              <a:gd name="T5" fmla="*/ 1871 h 2006"/>
              <a:gd name="T6" fmla="*/ 0 w 3668"/>
              <a:gd name="T7" fmla="*/ 135 h 2006"/>
              <a:gd name="T8" fmla="*/ 135 w 3668"/>
              <a:gd name="T9" fmla="*/ 0 h 2006"/>
              <a:gd name="T10" fmla="*/ 3533 w 3668"/>
              <a:gd name="T11" fmla="*/ 0 h 2006"/>
              <a:gd name="T12" fmla="*/ 3668 w 3668"/>
              <a:gd name="T13" fmla="*/ 135 h 2006"/>
              <a:gd name="T14" fmla="*/ 3668 w 3668"/>
              <a:gd name="T15" fmla="*/ 1871 h 2006"/>
              <a:gd name="T16" fmla="*/ 3533 w 3668"/>
              <a:gd name="T17" fmla="*/ 2006 h 2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68" h="2006">
                <a:moveTo>
                  <a:pt x="3533" y="2006"/>
                </a:moveTo>
                <a:cubicBezTo>
                  <a:pt x="135" y="2006"/>
                  <a:pt x="135" y="2006"/>
                  <a:pt x="135" y="2006"/>
                </a:cubicBezTo>
                <a:cubicBezTo>
                  <a:pt x="61" y="2006"/>
                  <a:pt x="0" y="1946"/>
                  <a:pt x="0" y="1871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61"/>
                  <a:pt x="61" y="0"/>
                  <a:pt x="135" y="0"/>
                </a:cubicBezTo>
                <a:cubicBezTo>
                  <a:pt x="3533" y="0"/>
                  <a:pt x="3533" y="0"/>
                  <a:pt x="3533" y="0"/>
                </a:cubicBezTo>
                <a:cubicBezTo>
                  <a:pt x="3608" y="0"/>
                  <a:pt x="3668" y="61"/>
                  <a:pt x="3668" y="135"/>
                </a:cubicBezTo>
                <a:cubicBezTo>
                  <a:pt x="3668" y="1871"/>
                  <a:pt x="3668" y="1871"/>
                  <a:pt x="3668" y="1871"/>
                </a:cubicBezTo>
                <a:cubicBezTo>
                  <a:pt x="3668" y="1946"/>
                  <a:pt x="3608" y="2006"/>
                  <a:pt x="3533" y="2006"/>
                </a:cubicBezTo>
                <a:close/>
              </a:path>
            </a:pathLst>
          </a:custGeom>
          <a:noFill/>
          <a:ln w="152400" cap="flat">
            <a:solidFill>
              <a:srgbClr val="E949B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86" name="Google Shape;4786;p53"/>
          <p:cNvSpPr txBox="1">
            <a:spLocks noGrp="1"/>
          </p:cNvSpPr>
          <p:nvPr>
            <p:ph type="title" idx="4294967295"/>
          </p:nvPr>
        </p:nvSpPr>
        <p:spPr>
          <a:xfrm>
            <a:off x="927828" y="570893"/>
            <a:ext cx="101695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 smtClean="0">
                <a:solidFill>
                  <a:srgbClr val="E949BB"/>
                </a:solidFill>
              </a:rPr>
              <a:t>Followers best awesome</a:t>
            </a:r>
            <a:endParaRPr dirty="0">
              <a:solidFill>
                <a:srgbClr val="E949BB"/>
              </a:solidFill>
            </a:endParaRPr>
          </a:p>
        </p:txBody>
      </p:sp>
      <p:sp>
        <p:nvSpPr>
          <p:cNvPr id="4830" name="Google Shape;4830;p53"/>
          <p:cNvSpPr txBox="1"/>
          <p:nvPr/>
        </p:nvSpPr>
        <p:spPr>
          <a:xfrm>
            <a:off x="8756425" y="2308415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200" b="1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Man</a:t>
            </a:r>
            <a:endParaRPr sz="3200" b="1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1" name="Google Shape;4831;p53"/>
          <p:cNvSpPr txBox="1"/>
          <p:nvPr/>
        </p:nvSpPr>
        <p:spPr>
          <a:xfrm>
            <a:off x="8756368" y="2915617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Venus is the second planet from the Sun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2" name="Google Shape;4832;p53"/>
          <p:cNvSpPr txBox="1"/>
          <p:nvPr/>
        </p:nvSpPr>
        <p:spPr>
          <a:xfrm>
            <a:off x="159677" y="2300081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en" sz="3200" b="1" dirty="0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God</a:t>
            </a:r>
            <a:endParaRPr sz="3200" b="1" dirty="0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3" name="Google Shape;4833;p53"/>
          <p:cNvSpPr txBox="1"/>
          <p:nvPr/>
        </p:nvSpPr>
        <p:spPr>
          <a:xfrm>
            <a:off x="159611" y="2907281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Despite being red, Mars is a cold place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4" name="Google Shape;4834;p53"/>
          <p:cNvSpPr txBox="1"/>
          <p:nvPr/>
        </p:nvSpPr>
        <p:spPr>
          <a:xfrm>
            <a:off x="8756425" y="4326424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200" b="1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Character</a:t>
            </a:r>
            <a:endParaRPr sz="3200" b="1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5" name="Google Shape;4835;p53"/>
          <p:cNvSpPr txBox="1"/>
          <p:nvPr/>
        </p:nvSpPr>
        <p:spPr>
          <a:xfrm>
            <a:off x="8756368" y="4933627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Mercury is the closest planet to the Sun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6" name="Google Shape;4836;p53"/>
          <p:cNvSpPr txBox="1"/>
          <p:nvPr/>
        </p:nvSpPr>
        <p:spPr>
          <a:xfrm>
            <a:off x="159677" y="4318093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en" sz="3200" b="1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Salvation</a:t>
            </a:r>
            <a:endParaRPr sz="3200" b="1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7" name="Google Shape;4837;p53"/>
          <p:cNvSpPr txBox="1"/>
          <p:nvPr/>
        </p:nvSpPr>
        <p:spPr>
          <a:xfrm>
            <a:off x="159611" y="4925292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Neptune is far away from Earth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8" name="Google Shape;4838;p53"/>
          <p:cNvSpPr/>
          <p:nvPr/>
        </p:nvSpPr>
        <p:spPr>
          <a:xfrm>
            <a:off x="3071293" y="2664758"/>
            <a:ext cx="1108723" cy="242533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9" name="Google Shape;4839;p53"/>
          <p:cNvSpPr/>
          <p:nvPr/>
        </p:nvSpPr>
        <p:spPr>
          <a:xfrm rot="10800000" flipH="1">
            <a:off x="3071293" y="4542457"/>
            <a:ext cx="1003683" cy="156435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0" name="Google Shape;4840;p53"/>
          <p:cNvSpPr/>
          <p:nvPr/>
        </p:nvSpPr>
        <p:spPr>
          <a:xfrm flipH="1">
            <a:off x="7647619" y="2664748"/>
            <a:ext cx="1108723" cy="242533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1" name="Google Shape;4841;p53"/>
          <p:cNvSpPr/>
          <p:nvPr/>
        </p:nvSpPr>
        <p:spPr>
          <a:xfrm rot="10800000">
            <a:off x="7752659" y="4542444"/>
            <a:ext cx="1003683" cy="156435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67" y="3299283"/>
            <a:ext cx="2257038" cy="3455220"/>
          </a:xfrm>
          <a:prstGeom prst="rect">
            <a:avLst/>
          </a:prstGeom>
        </p:spPr>
      </p:pic>
      <p:sp>
        <p:nvSpPr>
          <p:cNvPr id="27" name="Freeform 5"/>
          <p:cNvSpPr>
            <a:spLocks/>
          </p:cNvSpPr>
          <p:nvPr/>
        </p:nvSpPr>
        <p:spPr bwMode="auto">
          <a:xfrm>
            <a:off x="6575290" y="1764162"/>
            <a:ext cx="332077" cy="333907"/>
          </a:xfrm>
          <a:custGeom>
            <a:avLst/>
            <a:gdLst>
              <a:gd name="T0" fmla="*/ 182 w 182"/>
              <a:gd name="T1" fmla="*/ 92 h 183"/>
              <a:gd name="T2" fmla="*/ 89 w 182"/>
              <a:gd name="T3" fmla="*/ 182 h 183"/>
              <a:gd name="T4" fmla="*/ 1 w 182"/>
              <a:gd name="T5" fmla="*/ 90 h 183"/>
              <a:gd name="T6" fmla="*/ 92 w 182"/>
              <a:gd name="T7" fmla="*/ 1 h 183"/>
              <a:gd name="T8" fmla="*/ 182 w 182"/>
              <a:gd name="T9" fmla="*/ 9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3">
                <a:moveTo>
                  <a:pt x="182" y="92"/>
                </a:moveTo>
                <a:cubicBezTo>
                  <a:pt x="181" y="143"/>
                  <a:pt x="140" y="183"/>
                  <a:pt x="89" y="182"/>
                </a:cubicBezTo>
                <a:cubicBezTo>
                  <a:pt x="40" y="181"/>
                  <a:pt x="0" y="140"/>
                  <a:pt x="1" y="90"/>
                </a:cubicBezTo>
                <a:cubicBezTo>
                  <a:pt x="1" y="41"/>
                  <a:pt x="43" y="0"/>
                  <a:pt x="92" y="1"/>
                </a:cubicBezTo>
                <a:cubicBezTo>
                  <a:pt x="142" y="2"/>
                  <a:pt x="182" y="42"/>
                  <a:pt x="182" y="92"/>
                </a:cubicBezTo>
                <a:close/>
              </a:path>
            </a:pathLst>
          </a:custGeom>
          <a:solidFill>
            <a:srgbClr val="E949B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55"/>
          <p:cNvSpPr txBox="1">
            <a:spLocks noGrp="1"/>
          </p:cNvSpPr>
          <p:nvPr>
            <p:ph type="title" idx="4294967295"/>
          </p:nvPr>
        </p:nvSpPr>
        <p:spPr>
          <a:xfrm flipH="1">
            <a:off x="1238250" y="875821"/>
            <a:ext cx="6454775" cy="9064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8000" b="1" dirty="0">
                <a:solidFill>
                  <a:srgbClr val="E949BB"/>
                </a:solidFill>
              </a:rPr>
              <a:t>Next Week</a:t>
            </a:r>
            <a:endParaRPr sz="8000" b="1" dirty="0">
              <a:solidFill>
                <a:srgbClr val="E949BB"/>
              </a:solidFill>
            </a:endParaRPr>
          </a:p>
        </p:txBody>
      </p:sp>
      <p:sp>
        <p:nvSpPr>
          <p:cNvPr id="6" name="Google Shape;2213;p55"/>
          <p:cNvSpPr txBox="1">
            <a:spLocks/>
          </p:cNvSpPr>
          <p:nvPr/>
        </p:nvSpPr>
        <p:spPr>
          <a:xfrm flipH="1">
            <a:off x="633045" y="4830455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latin typeface="DK Lemon Yellow Sun" panose="02000000000000000000" pitchFamily="50" charset="0"/>
              </a:rPr>
              <a:t>Here you can enter a subtitle if you need it</a:t>
            </a:r>
            <a:endParaRPr lang="en-US" dirty="0">
              <a:latin typeface="DK Lemon Yellow Sun" panose="02000000000000000000" pitchFamily="50" charset="0"/>
            </a:endParaRPr>
          </a:p>
        </p:txBody>
      </p:sp>
      <p:sp>
        <p:nvSpPr>
          <p:cNvPr id="7" name="Google Shape;2213;p55"/>
          <p:cNvSpPr txBox="1">
            <a:spLocks/>
          </p:cNvSpPr>
          <p:nvPr/>
        </p:nvSpPr>
        <p:spPr>
          <a:xfrm flipH="1">
            <a:off x="633045" y="2288096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latin typeface="DK Lemon Yellow Sun" panose="02000000000000000000" pitchFamily="50" charset="0"/>
              </a:rPr>
              <a:t>Here you can enter a subtitle if you need it</a:t>
            </a:r>
            <a:endParaRPr lang="en-US" dirty="0">
              <a:latin typeface="DK Lemon Yellow Sun" panose="02000000000000000000" pitchFamily="50" charset="0"/>
            </a:endParaRPr>
          </a:p>
        </p:txBody>
      </p:sp>
      <p:sp>
        <p:nvSpPr>
          <p:cNvPr id="8" name="Google Shape;2213;p55"/>
          <p:cNvSpPr txBox="1">
            <a:spLocks/>
          </p:cNvSpPr>
          <p:nvPr/>
        </p:nvSpPr>
        <p:spPr>
          <a:xfrm flipH="1">
            <a:off x="633045" y="3108834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latin typeface="DK Lemon Yellow Sun" panose="02000000000000000000" pitchFamily="50" charset="0"/>
              </a:rPr>
              <a:t>Here you can enter a subtitle if you need it</a:t>
            </a:r>
            <a:endParaRPr lang="en-US" dirty="0">
              <a:latin typeface="DK Lemon Yellow Sun" panose="02000000000000000000" pitchFamily="50" charset="0"/>
            </a:endParaRPr>
          </a:p>
        </p:txBody>
      </p:sp>
      <p:sp>
        <p:nvSpPr>
          <p:cNvPr id="9" name="Google Shape;2213;p55"/>
          <p:cNvSpPr txBox="1">
            <a:spLocks/>
          </p:cNvSpPr>
          <p:nvPr/>
        </p:nvSpPr>
        <p:spPr>
          <a:xfrm flipH="1">
            <a:off x="633044" y="3969644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latin typeface="DK Lemon Yellow Sun" panose="02000000000000000000" pitchFamily="50" charset="0"/>
              </a:rPr>
              <a:t>Here you can enter a subtitle if you need it</a:t>
            </a:r>
            <a:endParaRPr lang="en-US" dirty="0">
              <a:latin typeface="DK Lemon Yellow Sun" panose="020000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324" y="2727140"/>
            <a:ext cx="3061275" cy="256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Google Shape;5140;p56"/>
          <p:cNvSpPr txBox="1">
            <a:spLocks noGrp="1"/>
          </p:cNvSpPr>
          <p:nvPr>
            <p:ph type="title" idx="4294967295"/>
          </p:nvPr>
        </p:nvSpPr>
        <p:spPr>
          <a:xfrm>
            <a:off x="1169531" y="584070"/>
            <a:ext cx="101695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>
                <a:solidFill>
                  <a:srgbClr val="E949BB"/>
                </a:solidFill>
                <a:latin typeface="Amellinda Weddings" pitchFamily="50" charset="0"/>
              </a:rPr>
              <a:t>Old Testament Timeline</a:t>
            </a:r>
            <a:endParaRPr dirty="0">
              <a:solidFill>
                <a:srgbClr val="E949BB"/>
              </a:solidFill>
              <a:latin typeface="Amellinda Weddings" pitchFamily="50" charset="0"/>
            </a:endParaRPr>
          </a:p>
        </p:txBody>
      </p:sp>
      <p:sp>
        <p:nvSpPr>
          <p:cNvPr id="5141" name="Google Shape;5141;p56"/>
          <p:cNvSpPr txBox="1"/>
          <p:nvPr/>
        </p:nvSpPr>
        <p:spPr>
          <a:xfrm>
            <a:off x="4340400" y="3676800"/>
            <a:ext cx="35112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>
                <a:solidFill>
                  <a:srgbClr val="E949BB"/>
                </a:solidFill>
                <a:latin typeface="Amellinda Weddings" pitchFamily="50" charset="0"/>
                <a:ea typeface="Milonga"/>
                <a:cs typeface="Milonga"/>
                <a:sym typeface="Milonga"/>
              </a:rPr>
              <a:t>The Fall</a:t>
            </a:r>
            <a:endParaRPr sz="3200" b="1">
              <a:solidFill>
                <a:srgbClr val="E949BB"/>
              </a:solidFill>
              <a:latin typeface="Amellinda Weddings" pitchFamily="50" charset="0"/>
              <a:ea typeface="Milonga"/>
              <a:cs typeface="Milonga"/>
              <a:sym typeface="Milonga"/>
            </a:endParaRPr>
          </a:p>
        </p:txBody>
      </p:sp>
      <p:sp>
        <p:nvSpPr>
          <p:cNvPr id="5142" name="Google Shape;5142;p56"/>
          <p:cNvSpPr txBox="1"/>
          <p:nvPr/>
        </p:nvSpPr>
        <p:spPr>
          <a:xfrm>
            <a:off x="4416800" y="4284000"/>
            <a:ext cx="3358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Mercury is the closest planet to the Sun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43" name="Google Shape;5143;p56"/>
          <p:cNvSpPr txBox="1"/>
          <p:nvPr/>
        </p:nvSpPr>
        <p:spPr>
          <a:xfrm>
            <a:off x="776433" y="3676800"/>
            <a:ext cx="35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 dirty="0">
                <a:solidFill>
                  <a:srgbClr val="E949BB"/>
                </a:solidFill>
                <a:latin typeface="Amellinda Weddings" pitchFamily="50" charset="0"/>
                <a:ea typeface="Milonga"/>
                <a:cs typeface="Milonga"/>
                <a:sym typeface="Milonga"/>
              </a:rPr>
              <a:t>Creation</a:t>
            </a:r>
            <a:endParaRPr sz="3200" b="1" dirty="0">
              <a:solidFill>
                <a:srgbClr val="E949BB"/>
              </a:solidFill>
              <a:latin typeface="Amellinda Weddings" pitchFamily="50" charset="0"/>
              <a:ea typeface="Milonga"/>
              <a:cs typeface="Milonga"/>
              <a:sym typeface="Milonga"/>
            </a:endParaRPr>
          </a:p>
        </p:txBody>
      </p:sp>
      <p:sp>
        <p:nvSpPr>
          <p:cNvPr id="5144" name="Google Shape;5144;p56"/>
          <p:cNvSpPr txBox="1"/>
          <p:nvPr/>
        </p:nvSpPr>
        <p:spPr>
          <a:xfrm>
            <a:off x="852967" y="4284000"/>
            <a:ext cx="3358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It’s terribly hot, even hotter than Mercury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45" name="Google Shape;5145;p56"/>
          <p:cNvSpPr txBox="1"/>
          <p:nvPr/>
        </p:nvSpPr>
        <p:spPr>
          <a:xfrm>
            <a:off x="7904167" y="3676800"/>
            <a:ext cx="35112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>
                <a:solidFill>
                  <a:srgbClr val="E949BB"/>
                </a:solidFill>
                <a:latin typeface="Amellinda Weddings" pitchFamily="50" charset="0"/>
                <a:ea typeface="Milonga"/>
                <a:cs typeface="Milonga"/>
                <a:sym typeface="Milonga"/>
              </a:rPr>
              <a:t>Patriarchs</a:t>
            </a:r>
            <a:endParaRPr sz="3200" b="1">
              <a:solidFill>
                <a:srgbClr val="E949BB"/>
              </a:solidFill>
              <a:latin typeface="Amellinda Weddings" pitchFamily="50" charset="0"/>
              <a:ea typeface="Milonga"/>
              <a:cs typeface="Milonga"/>
              <a:sym typeface="Milonga"/>
            </a:endParaRPr>
          </a:p>
        </p:txBody>
      </p:sp>
      <p:sp>
        <p:nvSpPr>
          <p:cNvPr id="5146" name="Google Shape;5146;p56"/>
          <p:cNvSpPr txBox="1"/>
          <p:nvPr/>
        </p:nvSpPr>
        <p:spPr>
          <a:xfrm>
            <a:off x="7980656" y="4284000"/>
            <a:ext cx="3358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Saturn is a gas giant and has several rings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47" name="Google Shape;5147;p56"/>
          <p:cNvSpPr txBox="1"/>
          <p:nvPr/>
        </p:nvSpPr>
        <p:spPr>
          <a:xfrm>
            <a:off x="1536767" y="5288400"/>
            <a:ext cx="199080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4,000 B.C.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61" name="Google Shape;5161;p56"/>
          <p:cNvSpPr txBox="1"/>
          <p:nvPr/>
        </p:nvSpPr>
        <p:spPr>
          <a:xfrm>
            <a:off x="5100617" y="5288400"/>
            <a:ext cx="199080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3,900 B.C.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62" name="Google Shape;5162;p56"/>
          <p:cNvSpPr txBox="1"/>
          <p:nvPr/>
        </p:nvSpPr>
        <p:spPr>
          <a:xfrm>
            <a:off x="8673784" y="5288400"/>
            <a:ext cx="199080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2,000 B.C.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grpSp>
        <p:nvGrpSpPr>
          <p:cNvPr id="5163" name="Google Shape;5163;p56"/>
          <p:cNvGrpSpPr/>
          <p:nvPr/>
        </p:nvGrpSpPr>
        <p:grpSpPr>
          <a:xfrm>
            <a:off x="1478633" y="2883334"/>
            <a:ext cx="10730400" cy="2336533"/>
            <a:chOff x="1108975" y="2162500"/>
            <a:chExt cx="8047800" cy="1752400"/>
          </a:xfrm>
        </p:grpSpPr>
        <p:cxnSp>
          <p:nvCxnSpPr>
            <p:cNvPr id="5164" name="Google Shape;5164;p56"/>
            <p:cNvCxnSpPr/>
            <p:nvPr/>
          </p:nvCxnSpPr>
          <p:spPr>
            <a:xfrm>
              <a:off x="1108975" y="2408050"/>
              <a:ext cx="8047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5" name="Google Shape;5165;p56"/>
            <p:cNvCxnSpPr/>
            <p:nvPr/>
          </p:nvCxnSpPr>
          <p:spPr>
            <a:xfrm>
              <a:off x="1899125" y="2162500"/>
              <a:ext cx="0" cy="49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6" name="Google Shape;5166;p56"/>
            <p:cNvCxnSpPr/>
            <p:nvPr/>
          </p:nvCxnSpPr>
          <p:spPr>
            <a:xfrm rot="10800000">
              <a:off x="1613700" y="3914900"/>
              <a:ext cx="55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7" name="Google Shape;5167;p56"/>
            <p:cNvCxnSpPr/>
            <p:nvPr/>
          </p:nvCxnSpPr>
          <p:spPr>
            <a:xfrm>
              <a:off x="4579250" y="2162500"/>
              <a:ext cx="0" cy="49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8" name="Google Shape;5168;p56"/>
            <p:cNvCxnSpPr/>
            <p:nvPr/>
          </p:nvCxnSpPr>
          <p:spPr>
            <a:xfrm rot="10800000">
              <a:off x="4293825" y="3914900"/>
              <a:ext cx="55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9" name="Google Shape;5169;p56"/>
            <p:cNvCxnSpPr/>
            <p:nvPr/>
          </p:nvCxnSpPr>
          <p:spPr>
            <a:xfrm>
              <a:off x="7252000" y="2162500"/>
              <a:ext cx="0" cy="49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0" name="Google Shape;5170;p56"/>
            <p:cNvCxnSpPr/>
            <p:nvPr/>
          </p:nvCxnSpPr>
          <p:spPr>
            <a:xfrm rot="10800000">
              <a:off x="6966575" y="3914900"/>
              <a:ext cx="55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34" y="1824886"/>
            <a:ext cx="810000" cy="83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849" y="1604598"/>
            <a:ext cx="888750" cy="105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541" y="1954858"/>
            <a:ext cx="1181250" cy="9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14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0">
            <a:extLst>
              <a:ext uri="{FF2B5EF4-FFF2-40B4-BE49-F238E27FC236}">
                <a16:creationId xmlns="" xmlns:a16="http://schemas.microsoft.com/office/drawing/2014/main" id="{11985655-FF16-4C0F-9015-D2631CDF4247}"/>
              </a:ext>
            </a:extLst>
          </p:cNvPr>
          <p:cNvGrpSpPr/>
          <p:nvPr/>
        </p:nvGrpSpPr>
        <p:grpSpPr>
          <a:xfrm>
            <a:off x="7579156" y="598923"/>
            <a:ext cx="3620330" cy="5653049"/>
            <a:chOff x="8216154" y="408126"/>
            <a:chExt cx="3620330" cy="5653049"/>
          </a:xfrm>
        </p:grpSpPr>
        <p:sp>
          <p:nvSpPr>
            <p:cNvPr id="11" name="Rectangle 8">
              <a:extLst>
                <a:ext uri="{FF2B5EF4-FFF2-40B4-BE49-F238E27FC236}">
                  <a16:creationId xmlns="" xmlns:a16="http://schemas.microsoft.com/office/drawing/2014/main" id="{D549BFAC-55FE-4065-A816-BA1D6DCC5C75}"/>
                </a:ext>
              </a:extLst>
            </p:cNvPr>
            <p:cNvSpPr/>
            <p:nvPr/>
          </p:nvSpPr>
          <p:spPr>
            <a:xfrm>
              <a:off x="8216154" y="408126"/>
              <a:ext cx="3592369" cy="5653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PH">
                  <a:latin typeface="Rockford Sans Light" panose="00000400000000000000" pitchFamily="50" charset="0"/>
                </a:rPr>
                <a:t>Your name</a:t>
              </a:r>
              <a:endParaRPr lang="en-PH" dirty="0">
                <a:latin typeface="Rockford Sans Light" panose="00000400000000000000" pitchFamily="50" charset="0"/>
              </a:endParaRPr>
            </a:p>
          </p:txBody>
        </p:sp>
        <p:pic>
          <p:nvPicPr>
            <p:cNvPr id="12" name="Picture 9">
              <a:extLst>
                <a:ext uri="{FF2B5EF4-FFF2-40B4-BE49-F238E27FC236}">
                  <a16:creationId xmlns="" xmlns:a16="http://schemas.microsoft.com/office/drawing/2014/main" id="{2C45E6E0-58B4-4C01-AC22-F15D6CD4F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8861" y="701509"/>
              <a:ext cx="333375" cy="257175"/>
            </a:xfrm>
            <a:prstGeom prst="rect">
              <a:avLst/>
            </a:prstGeom>
          </p:spPr>
        </p:pic>
        <p:pic>
          <p:nvPicPr>
            <p:cNvPr id="13" name="Picture 10" descr="Pin on 170">
              <a:extLst>
                <a:ext uri="{FF2B5EF4-FFF2-40B4-BE49-F238E27FC236}">
                  <a16:creationId xmlns="" xmlns:a16="http://schemas.microsoft.com/office/drawing/2014/main" id="{45509070-2E44-4E16-A2FD-B01B86C60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025" y="621249"/>
              <a:ext cx="607156" cy="584776"/>
            </a:xfrm>
            <a:prstGeom prst="ellipse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Pin on 170">
              <a:extLst>
                <a:ext uri="{FF2B5EF4-FFF2-40B4-BE49-F238E27FC236}">
                  <a16:creationId xmlns="" xmlns:a16="http://schemas.microsoft.com/office/drawing/2014/main" id="{971D76A4-FFCB-4066-B870-80F4D9135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7692" y="1499865"/>
              <a:ext cx="607156" cy="584776"/>
            </a:xfrm>
            <a:prstGeom prst="ellipse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3">
              <a:extLst>
                <a:ext uri="{FF2B5EF4-FFF2-40B4-BE49-F238E27FC236}">
                  <a16:creationId xmlns="" xmlns:a16="http://schemas.microsoft.com/office/drawing/2014/main" id="{BFAA9BA9-8ACA-4F8F-963B-750DDC612D78}"/>
                </a:ext>
              </a:extLst>
            </p:cNvPr>
            <p:cNvCxnSpPr>
              <a:cxnSpLocks/>
            </p:cNvCxnSpPr>
            <p:nvPr/>
          </p:nvCxnSpPr>
          <p:spPr>
            <a:xfrm>
              <a:off x="8216154" y="1255053"/>
              <a:ext cx="359236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6">
              <a:extLst>
                <a:ext uri="{FF2B5EF4-FFF2-40B4-BE49-F238E27FC236}">
                  <a16:creationId xmlns="" xmlns:a16="http://schemas.microsoft.com/office/drawing/2014/main" id="{4B00FE70-7753-452B-BA65-6935B48EF7C4}"/>
                </a:ext>
              </a:extLst>
            </p:cNvPr>
            <p:cNvSpPr txBox="1"/>
            <p:nvPr/>
          </p:nvSpPr>
          <p:spPr>
            <a:xfrm>
              <a:off x="8964305" y="673423"/>
              <a:ext cx="1824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dirty="0">
                  <a:latin typeface="Rockford Sans Light" panose="00000400000000000000" pitchFamily="50" charset="0"/>
                </a:rPr>
                <a:t>Your name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="" xmlns:a16="http://schemas.microsoft.com/office/drawing/2014/main" id="{E88A2DC8-CF47-42FB-AF19-0A8F78C0DF38}"/>
                </a:ext>
              </a:extLst>
            </p:cNvPr>
            <p:cNvSpPr txBox="1"/>
            <p:nvPr/>
          </p:nvSpPr>
          <p:spPr>
            <a:xfrm>
              <a:off x="9122975" y="1514224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>
                  <a:latin typeface="Rockford Sans Light" panose="00000400000000000000" pitchFamily="50" charset="0"/>
                </a:rPr>
                <a:t>Your name</a:t>
              </a:r>
            </a:p>
          </p:txBody>
        </p:sp>
        <p:sp>
          <p:nvSpPr>
            <p:cNvPr id="18" name="TextBox 18">
              <a:extLst>
                <a:ext uri="{FF2B5EF4-FFF2-40B4-BE49-F238E27FC236}">
                  <a16:creationId xmlns="" xmlns:a16="http://schemas.microsoft.com/office/drawing/2014/main" id="{7F3DE6A0-40A6-4A26-B87C-9D556ECB5012}"/>
                </a:ext>
              </a:extLst>
            </p:cNvPr>
            <p:cNvSpPr txBox="1"/>
            <p:nvPr/>
          </p:nvSpPr>
          <p:spPr>
            <a:xfrm>
              <a:off x="8388357" y="3138385"/>
              <a:ext cx="1562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1w</a:t>
              </a:r>
            </a:p>
          </p:txBody>
        </p:sp>
        <p:sp>
          <p:nvSpPr>
            <p:cNvPr id="19" name="TextBox 20">
              <a:extLst>
                <a:ext uri="{FF2B5EF4-FFF2-40B4-BE49-F238E27FC236}">
                  <a16:creationId xmlns="" xmlns:a16="http://schemas.microsoft.com/office/drawing/2014/main" id="{98FC57F1-DA4F-4955-B0D4-72866E9621AF}"/>
                </a:ext>
              </a:extLst>
            </p:cNvPr>
            <p:cNvSpPr txBox="1"/>
            <p:nvPr/>
          </p:nvSpPr>
          <p:spPr>
            <a:xfrm>
              <a:off x="9334265" y="1847089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4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Add text</a:t>
              </a:r>
            </a:p>
          </p:txBody>
        </p:sp>
        <p:cxnSp>
          <p:nvCxnSpPr>
            <p:cNvPr id="20" name="Straight Connector 21">
              <a:extLst>
                <a:ext uri="{FF2B5EF4-FFF2-40B4-BE49-F238E27FC236}">
                  <a16:creationId xmlns="" xmlns:a16="http://schemas.microsoft.com/office/drawing/2014/main" id="{F6589DC8-01F6-4951-8AF7-59251C8F5F9D}"/>
                </a:ext>
              </a:extLst>
            </p:cNvPr>
            <p:cNvCxnSpPr>
              <a:cxnSpLocks/>
            </p:cNvCxnSpPr>
            <p:nvPr/>
          </p:nvCxnSpPr>
          <p:spPr>
            <a:xfrm>
              <a:off x="8244115" y="3654265"/>
              <a:ext cx="359236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2">
              <a:extLst>
                <a:ext uri="{FF2B5EF4-FFF2-40B4-BE49-F238E27FC236}">
                  <a16:creationId xmlns="" xmlns:a16="http://schemas.microsoft.com/office/drawing/2014/main" id="{4AFAF08E-CC1B-41D0-A741-E80D9E810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7654" y="3770848"/>
              <a:ext cx="1171575" cy="390525"/>
            </a:xfrm>
            <a:prstGeom prst="rect">
              <a:avLst/>
            </a:prstGeom>
          </p:spPr>
        </p:pic>
        <p:pic>
          <p:nvPicPr>
            <p:cNvPr id="22" name="Picture 23">
              <a:extLst>
                <a:ext uri="{FF2B5EF4-FFF2-40B4-BE49-F238E27FC236}">
                  <a16:creationId xmlns="" xmlns:a16="http://schemas.microsoft.com/office/drawing/2014/main" id="{FF85A4F0-1D5B-4B3B-897C-994B7752C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00760" y="3799423"/>
              <a:ext cx="409575" cy="361950"/>
            </a:xfrm>
            <a:prstGeom prst="rect">
              <a:avLst/>
            </a:prstGeom>
          </p:spPr>
        </p:pic>
        <p:sp>
          <p:nvSpPr>
            <p:cNvPr id="23" name="TextBox 27">
              <a:extLst>
                <a:ext uri="{FF2B5EF4-FFF2-40B4-BE49-F238E27FC236}">
                  <a16:creationId xmlns="" xmlns:a16="http://schemas.microsoft.com/office/drawing/2014/main" id="{7F977977-CF81-4413-912B-B23574D0E11D}"/>
                </a:ext>
              </a:extLst>
            </p:cNvPr>
            <p:cNvSpPr txBox="1"/>
            <p:nvPr/>
          </p:nvSpPr>
          <p:spPr>
            <a:xfrm>
              <a:off x="8407498" y="4205268"/>
              <a:ext cx="2474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Liked by </a:t>
              </a:r>
              <a:r>
                <a:rPr lang="en-PH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10,938,913</a:t>
              </a:r>
              <a:endParaRPr lang="en-PH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24" name="TextBox 28">
              <a:extLst>
                <a:ext uri="{FF2B5EF4-FFF2-40B4-BE49-F238E27FC236}">
                  <a16:creationId xmlns="" xmlns:a16="http://schemas.microsoft.com/office/drawing/2014/main" id="{3B93C27C-7ABC-4124-854E-9A97EFC791AB}"/>
                </a:ext>
              </a:extLst>
            </p:cNvPr>
            <p:cNvSpPr txBox="1"/>
            <p:nvPr/>
          </p:nvSpPr>
          <p:spPr>
            <a:xfrm>
              <a:off x="8310429" y="4603206"/>
              <a:ext cx="1562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March 23</a:t>
              </a:r>
            </a:p>
          </p:txBody>
        </p:sp>
        <p:pic>
          <p:nvPicPr>
            <p:cNvPr id="25" name="Picture 29">
              <a:extLst>
                <a:ext uri="{FF2B5EF4-FFF2-40B4-BE49-F238E27FC236}">
                  <a16:creationId xmlns="" xmlns:a16="http://schemas.microsoft.com/office/drawing/2014/main" id="{CDAC4A4F-B30B-481C-BFBA-58E0FBD56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10429" y="5502587"/>
              <a:ext cx="3425775" cy="47444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1465D4-AACC-4265-B9AD-6CBB7E159591}"/>
              </a:ext>
            </a:extLst>
          </p:cNvPr>
          <p:cNvGrpSpPr/>
          <p:nvPr/>
        </p:nvGrpSpPr>
        <p:grpSpPr>
          <a:xfrm>
            <a:off x="-2784526" y="3985294"/>
            <a:ext cx="12341390" cy="1833876"/>
            <a:chOff x="-601976" y="3053755"/>
            <a:chExt cx="12341390" cy="1833876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-601976" y="3053755"/>
              <a:ext cx="12192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7200" b="1" dirty="0">
                  <a:solidFill>
                    <a:srgbClr val="E949BB"/>
                  </a:solidFill>
                  <a:latin typeface="DK Lemon Yellow Sun" panose="02000000000000000000" pitchFamily="50" charset="0"/>
                  <a:cs typeface="Arial" pitchFamily="34" charset="0"/>
                </a:rPr>
                <a:t>THANK YOU</a:t>
              </a:r>
              <a:endParaRPr lang="ko-KR" altLang="en-US" sz="7200" b="1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-452438" y="4425966"/>
              <a:ext cx="12191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E949BB"/>
                  </a:solidFill>
                  <a:latin typeface="Amellinda Weddings" pitchFamily="50" charset="0"/>
                  <a:cs typeface="Arial" pitchFamily="34" charset="0"/>
                </a:rPr>
                <a:t>Insert the Sub Title of Your Presentation</a:t>
              </a:r>
              <a:endParaRPr lang="ko-KR" altLang="en-US" sz="2400" b="1" dirty="0">
                <a:solidFill>
                  <a:srgbClr val="E949BB"/>
                </a:solidFill>
                <a:latin typeface="Amellinda Weddings" pitchFamily="50" charset="0"/>
                <a:cs typeface="Arial" pitchFamily="34" charset="0"/>
              </a:endParaRPr>
            </a:p>
          </p:txBody>
        </p:sp>
      </p:grp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1601715" y="1258867"/>
            <a:ext cx="34195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2000" b="1" dirty="0" smtClean="0"/>
              <a:t>simply </a:t>
            </a:r>
            <a:r>
              <a:rPr lang="en-US" altLang="ko-KR" sz="2000" b="1" dirty="0"/>
              <a:t>impress your audience and add a </a:t>
            </a:r>
            <a:r>
              <a:rPr lang="en-US" altLang="ko-KR" sz="2000" b="1" dirty="0" smtClean="0"/>
              <a:t>to </a:t>
            </a:r>
            <a:r>
              <a:rPr lang="en-US" altLang="ko-KR" sz="2000" b="1" dirty="0"/>
              <a:t>your Reports and Presentations with our Templates..</a:t>
            </a:r>
            <a:endParaRPr lang="en-US" altLang="ko-KR" sz="2000" b="1" dirty="0"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1753" y="2345663"/>
            <a:ext cx="1162705" cy="134980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6396" y="1625819"/>
            <a:ext cx="244306" cy="24412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31000"/>
              </a:prstClr>
            </a:outerShdw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0656" y="4016945"/>
            <a:ext cx="355087" cy="2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6225942-17DA-43CD-85D4-E4673B76CC99}"/>
              </a:ext>
            </a:extLst>
          </p:cNvPr>
          <p:cNvSpPr txBox="1"/>
          <p:nvPr/>
        </p:nvSpPr>
        <p:spPr>
          <a:xfrm>
            <a:off x="1086928" y="3097166"/>
            <a:ext cx="1028268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dirty="0" smtClean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www.plantillaspower-point.com</a:t>
            </a:r>
            <a:endParaRPr lang="en-US" altLang="ko-KR" sz="4400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8194" y="213542"/>
            <a:ext cx="11572875" cy="72548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DK Lemon Yellow Sun" panose="02000000000000000000" pitchFamily="50" charset="0"/>
              </a:rPr>
              <a:t>Fully Editable Shapes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65" y="1477922"/>
            <a:ext cx="2013750" cy="2778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433" y="1217657"/>
            <a:ext cx="3912002" cy="32992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683" y="839346"/>
            <a:ext cx="1857476" cy="273805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408" y="2005786"/>
            <a:ext cx="1676451" cy="172301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29" y="4516936"/>
            <a:ext cx="1506821" cy="17929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495" y="4747580"/>
            <a:ext cx="2136397" cy="168877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0537" y="4795563"/>
            <a:ext cx="1560150" cy="16618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4680" y="3761072"/>
            <a:ext cx="3073458" cy="26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8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8194" y="213542"/>
            <a:ext cx="11572875" cy="72548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DK Lemon Yellow Sun" panose="02000000000000000000" pitchFamily="50" charset="0"/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13" y="1411592"/>
            <a:ext cx="4692439" cy="45973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88" y="744692"/>
            <a:ext cx="2218026" cy="2574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964" y="3795790"/>
            <a:ext cx="3428537" cy="23291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760" y="991819"/>
            <a:ext cx="3211806" cy="23278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6774" y="3554387"/>
            <a:ext cx="2174295" cy="26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2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8194" y="213542"/>
            <a:ext cx="11572875" cy="72548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DK Lemon Yellow Sun" panose="02000000000000000000" pitchFamily="50" charset="0"/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" y="1141759"/>
            <a:ext cx="6626251" cy="52537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399" y="444008"/>
            <a:ext cx="1653750" cy="202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503" y="571709"/>
            <a:ext cx="2470068" cy="37945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131" y="2822432"/>
            <a:ext cx="1216018" cy="13054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9161" y="4719730"/>
            <a:ext cx="3758683" cy="13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11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8194" y="213542"/>
            <a:ext cx="11572875" cy="72548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DK Lemon Yellow Sun" panose="02000000000000000000" pitchFamily="50" charset="0"/>
              </a:rPr>
              <a:t>Fully Editable Shapes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3" y="1368829"/>
            <a:ext cx="2441250" cy="77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93" y="1181288"/>
            <a:ext cx="7479551" cy="48537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54" y="2574878"/>
            <a:ext cx="2034054" cy="18884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608" y="2781129"/>
            <a:ext cx="806358" cy="82703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118" y="4882001"/>
            <a:ext cx="1136522" cy="11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5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7206" y="504114"/>
            <a:ext cx="11572875" cy="723900"/>
          </a:xfrm>
        </p:spPr>
        <p:txBody>
          <a:bodyPr>
            <a:normAutofit/>
          </a:bodyPr>
          <a:lstStyle/>
          <a:p>
            <a:r>
              <a:rPr lang="en-US" dirty="0">
                <a:latin typeface="DK Lemon Yellow Sun" panose="02000000000000000000" pitchFamily="50" charset="0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40420" y="129586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501666" y="136639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42506" y="432391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14085" y="345827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495376" y="444562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73760" y="344621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292051" y="340427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79174" y="132242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966034" y="132242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38277" y="442269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266808" y="233147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53708" y="127432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36901" y="122801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34096" y="440467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46846" y="527289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65213" y="334884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39413" y="234764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95292" y="339098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88573" y="128457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62552" y="231969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407944" y="342716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52566" y="234195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86566" y="233121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87102" y="237088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82848" y="235573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48295" y="533905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39723" y="227534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365886" y="343791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416570" y="528965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45392" y="538253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88972" y="538253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697345" y="538560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40926" y="537913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543158" y="538560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54048" y="332386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29524" y="334895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07378" y="528019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604585" y="441712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30770" y="235781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55042" y="134306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61170" y="134312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91823" y="438173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16781" y="438173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66865" y="438173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41906" y="438173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94455" y="504213"/>
            <a:ext cx="11572875" cy="723900"/>
          </a:xfrm>
        </p:spPr>
        <p:txBody>
          <a:bodyPr>
            <a:normAutofit/>
          </a:bodyPr>
          <a:lstStyle/>
          <a:p>
            <a:r>
              <a:rPr lang="en-US" dirty="0">
                <a:latin typeface="DK Lemon Yellow Sun" panose="02000000000000000000" pitchFamily="50" charset="0"/>
              </a:rPr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430610" y="1217976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277752" y="1262264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4995182" y="1247430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115737" y="1259184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40506" y="2282557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560558" y="1251565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277179" y="1347198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02560" y="1239662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460052" y="1240679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180285" y="1293369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707244" y="2236515"/>
            <a:ext cx="325734" cy="529812"/>
            <a:chOff x="2071598" y="2060848"/>
            <a:chExt cx="1917605" cy="3137144"/>
          </a:xfrm>
          <a:solidFill>
            <a:srgbClr val="E949BB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618432" y="2236515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129717" y="2224144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4967058" y="2236486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291731" y="2224144"/>
            <a:ext cx="501857" cy="554554"/>
            <a:chOff x="4835382" y="73243"/>
            <a:chExt cx="2920830" cy="3227535"/>
          </a:xfrm>
          <a:solidFill>
            <a:srgbClr val="E949BB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470802" y="2254236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267396" y="2236515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509360" y="3378420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057724" y="2236515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308112" y="3378420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846294" y="3395910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4981798" y="3433611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131808" y="3396674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638809" y="3397256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299366" y="4429402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156136" y="3378420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438471" y="3378420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277540" y="3378420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298351" y="4482382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710059" y="4466726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4977686" y="4605590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061410" y="4507504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442486" y="5435640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894833" y="4545399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438471" y="4612527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296572" y="4482382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477090" y="4482382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283026" y="5442170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436017" y="5442170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4971002" y="5442170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121012" y="5442170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36387" y="5431622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625852" y="5468112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088730" y="5431622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358945" y="5432689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1AF24295-A287-4176-A1CE-E0FB5AE8E744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Freeform 31">
            <a:extLst>
              <a:ext uri="{FF2B5EF4-FFF2-40B4-BE49-F238E27FC236}">
                <a16:creationId xmlns="" xmlns:a16="http://schemas.microsoft.com/office/drawing/2014/main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6739828" y="2152750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2A62C814-0A67-4751-AC8E-41DFE0C66E02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B1C0AFF6-9A6A-4D32-A2B3-FBD9E2C7ECB7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ectangle 1">
            <a:extLst>
              <a:ext uri="{FF2B5EF4-FFF2-40B4-BE49-F238E27FC236}">
                <a16:creationId xmlns="" xmlns:a16="http://schemas.microsoft.com/office/drawing/2014/main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6755259" y="5636575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3F9FCB3A-0966-4148-9A67-720E53A954EE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ADD5F755-2452-4F9B-A748-0265FE4D519C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Rounded Rectangle 9">
            <a:extLst>
              <a:ext uri="{FF2B5EF4-FFF2-40B4-BE49-F238E27FC236}">
                <a16:creationId xmlns="" xmlns:a16="http://schemas.microsoft.com/office/drawing/2014/main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5525333" y="453233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81E2DA44-C141-4390-BF83-191B06C58E0C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FB54CA28-5159-408A-9124-E6F54B2DA7FE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2" name="Donut 6">
            <a:extLst>
              <a:ext uri="{FF2B5EF4-FFF2-40B4-BE49-F238E27FC236}">
                <a16:creationId xmlns="" xmlns:a16="http://schemas.microsoft.com/office/drawing/2014/main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5493176" y="3251236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rgbClr val="E94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014099A7-792B-4BE1-9E6A-54675D51360A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7181092" y="1658796"/>
            <a:ext cx="4663135" cy="4481925"/>
          </a:xfrm>
          <a:prstGeom prst="ellipse">
            <a:avLst/>
          </a:prstGeom>
          <a:noFill/>
          <a:ln w="7620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567" y="3214560"/>
            <a:ext cx="3905850" cy="16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9326" y="540932"/>
            <a:ext cx="8820150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E949BB"/>
                </a:solidFill>
                <a:latin typeface="Amellinda Weddings" pitchFamily="50" charset="0"/>
              </a:rPr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857CB34-4313-443D-8419-CA999A0986CD}"/>
              </a:ext>
            </a:extLst>
          </p:cNvPr>
          <p:cNvGrpSpPr/>
          <p:nvPr/>
        </p:nvGrpSpPr>
        <p:grpSpPr>
          <a:xfrm flipH="1">
            <a:off x="822650" y="2738948"/>
            <a:ext cx="4476751" cy="344970"/>
            <a:chOff x="7419975" y="3127092"/>
            <a:chExt cx="4476751" cy="34497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B5468E4-2F57-4C3C-BA3D-2D4C4ED6503F}"/>
                </a:ext>
              </a:extLst>
            </p:cNvPr>
            <p:cNvSpPr txBox="1"/>
            <p:nvPr/>
          </p:nvSpPr>
          <p:spPr>
            <a:xfrm>
              <a:off x="10400078" y="3164285"/>
              <a:ext cx="14966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Slide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DA01E77-0D18-4BE6-80F1-E27F407BAC40}"/>
                </a:ext>
              </a:extLst>
            </p:cNvPr>
            <p:cNvSpPr txBox="1"/>
            <p:nvPr/>
          </p:nvSpPr>
          <p:spPr>
            <a:xfrm>
              <a:off x="7419975" y="3127092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Simple PowerPoint Presentations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F549C70-8AA5-4849-8446-6B6B3BDB7E39}"/>
              </a:ext>
            </a:extLst>
          </p:cNvPr>
          <p:cNvGrpSpPr/>
          <p:nvPr/>
        </p:nvGrpSpPr>
        <p:grpSpPr>
          <a:xfrm flipH="1">
            <a:off x="822650" y="3242212"/>
            <a:ext cx="4476751" cy="307777"/>
            <a:chOff x="7419975" y="3706253"/>
            <a:chExt cx="4476751" cy="30777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6F9C43A-713D-41F0-B7B2-708A91EC9779}"/>
                </a:ext>
              </a:extLst>
            </p:cNvPr>
            <p:cNvSpPr txBox="1"/>
            <p:nvPr/>
          </p:nvSpPr>
          <p:spPr>
            <a:xfrm>
              <a:off x="10400078" y="3706253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="" xmlns:a16="http://schemas.microsoft.com/office/drawing/2014/main" id="{DFF2E98C-C5B8-472C-AACC-6AA1EA2DC9AD}"/>
                </a:ext>
              </a:extLst>
            </p:cNvPr>
            <p:cNvSpPr/>
            <p:nvPr/>
          </p:nvSpPr>
          <p:spPr>
            <a:xfrm>
              <a:off x="7419975" y="3721642"/>
              <a:ext cx="290390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E455B82-7FEF-4D93-9CC0-70BA6158957A}"/>
              </a:ext>
            </a:extLst>
          </p:cNvPr>
          <p:cNvGrpSpPr/>
          <p:nvPr/>
        </p:nvGrpSpPr>
        <p:grpSpPr>
          <a:xfrm flipH="1">
            <a:off x="822650" y="2272878"/>
            <a:ext cx="4476751" cy="307777"/>
            <a:chOff x="7419975" y="2622317"/>
            <a:chExt cx="4476751" cy="30777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7C3318F-F34B-4B90-9BB4-D71C8F53FFFA}"/>
                </a:ext>
              </a:extLst>
            </p:cNvPr>
            <p:cNvSpPr txBox="1"/>
            <p:nvPr/>
          </p:nvSpPr>
          <p:spPr>
            <a:xfrm>
              <a:off x="10400078" y="2622317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BBB1F0B-7B44-4E8A-B8A8-96D4A31A3D5D}"/>
                </a:ext>
              </a:extLst>
            </p:cNvPr>
            <p:cNvSpPr txBox="1"/>
            <p:nvPr/>
          </p:nvSpPr>
          <p:spPr>
            <a:xfrm>
              <a:off x="7419975" y="2628440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>
                  <a:cs typeface="Arial" pitchFamily="34" charset="0"/>
                </a:rPr>
                <a:t>ALLPPT Layout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BD33502-2096-4428-9314-9AE28F41AEC6}"/>
              </a:ext>
            </a:extLst>
          </p:cNvPr>
          <p:cNvGrpSpPr/>
          <p:nvPr/>
        </p:nvGrpSpPr>
        <p:grpSpPr>
          <a:xfrm flipH="1">
            <a:off x="822650" y="1806808"/>
            <a:ext cx="4476751" cy="307777"/>
            <a:chOff x="7419975" y="2080349"/>
            <a:chExt cx="4476751" cy="30777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73594E3-5A48-4CFF-A265-83304E4055AA}"/>
                </a:ext>
              </a:extLst>
            </p:cNvPr>
            <p:cNvSpPr txBox="1"/>
            <p:nvPr/>
          </p:nvSpPr>
          <p:spPr>
            <a:xfrm>
              <a:off x="10400078" y="2080349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Modern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EE05D63-8241-410B-B471-5BE9137335CD}"/>
                </a:ext>
              </a:extLst>
            </p:cNvPr>
            <p:cNvSpPr txBox="1"/>
            <p:nvPr/>
          </p:nvSpPr>
          <p:spPr>
            <a:xfrm>
              <a:off x="7419975" y="2095738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>
                  <a:cs typeface="Arial" pitchFamily="34" charset="0"/>
                </a:rPr>
                <a:t>Clean Text Slide for your PPT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275343-BCB6-4440-9AB5-E200EE7A3931}"/>
              </a:ext>
            </a:extLst>
          </p:cNvPr>
          <p:cNvSpPr txBox="1"/>
          <p:nvPr/>
        </p:nvSpPr>
        <p:spPr>
          <a:xfrm>
            <a:off x="822650" y="4010478"/>
            <a:ext cx="54787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 smtClean="0">
                <a:solidFill>
                  <a:srgbClr val="E949BB"/>
                </a:solidFill>
                <a:cs typeface="Arial" pitchFamily="34" charset="0"/>
              </a:rPr>
              <a:t>Layout</a:t>
            </a:r>
            <a:endParaRPr lang="en-GB" altLang="ko-KR" b="1" dirty="0">
              <a:solidFill>
                <a:srgbClr val="E949BB"/>
              </a:solidFill>
              <a:cs typeface="Arial" pitchFamily="34" charset="0"/>
            </a:endParaRPr>
          </a:p>
          <a:p>
            <a:r>
              <a:rPr lang="en-GB" altLang="ko-KR" b="1" dirty="0">
                <a:solidFill>
                  <a:srgbClr val="E949BB"/>
                </a:solidFill>
                <a:cs typeface="Arial" pitchFamily="34" charset="0"/>
              </a:rPr>
              <a:t>Clean Text Slide for your Presentation</a:t>
            </a:r>
            <a:endParaRPr lang="ko-KR" altLang="en-US" b="1" dirty="0">
              <a:solidFill>
                <a:srgbClr val="E949BB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3014670-448C-4CEC-BFF2-4DDB5848AA35}"/>
              </a:ext>
            </a:extLst>
          </p:cNvPr>
          <p:cNvSpPr txBox="1"/>
          <p:nvPr/>
        </p:nvSpPr>
        <p:spPr>
          <a:xfrm>
            <a:off x="822650" y="4735341"/>
            <a:ext cx="5478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9078">
            <a:off x="6644332" y="1692435"/>
            <a:ext cx="4860001" cy="42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8600ADC7-8619-46C5-9C0A-B709DABFCE6F}"/>
              </a:ext>
            </a:extLst>
          </p:cNvPr>
          <p:cNvGrpSpPr/>
          <p:nvPr/>
        </p:nvGrpSpPr>
        <p:grpSpPr>
          <a:xfrm>
            <a:off x="9237962" y="4583389"/>
            <a:ext cx="2550779" cy="904115"/>
            <a:chOff x="395534" y="3737446"/>
            <a:chExt cx="3972999" cy="904115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AADDEC9-38B1-4AC9-901E-85F59A739959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6EAE3214-2E7E-4306-964B-61F057D78BF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FE771C3-5549-46F4-82EF-3BAB87E804B8}"/>
              </a:ext>
            </a:extLst>
          </p:cNvPr>
          <p:cNvGrpSpPr/>
          <p:nvPr/>
        </p:nvGrpSpPr>
        <p:grpSpPr>
          <a:xfrm>
            <a:off x="1867229" y="5293230"/>
            <a:ext cx="2535251" cy="904115"/>
            <a:chOff x="395534" y="3737446"/>
            <a:chExt cx="3972999" cy="904115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7662B589-D935-4EA2-B2D5-808E07A94158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668AD391-6BFE-4B9F-84BB-08397095D4A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92388A8B-8CED-4FEA-9277-7D693E56AEAC}"/>
              </a:ext>
            </a:extLst>
          </p:cNvPr>
          <p:cNvGrpSpPr/>
          <p:nvPr/>
        </p:nvGrpSpPr>
        <p:grpSpPr>
          <a:xfrm>
            <a:off x="579723" y="4526528"/>
            <a:ext cx="2535251" cy="904115"/>
            <a:chOff x="395534" y="3737446"/>
            <a:chExt cx="3972999" cy="904115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E0057AD7-9BA3-4382-B812-D7303368116D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32929ACD-AF68-4557-83A2-B19BD2465A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44B83547-C99C-4C4D-811D-66087DF9ACAF}"/>
              </a:ext>
            </a:extLst>
          </p:cNvPr>
          <p:cNvGrpSpPr/>
          <p:nvPr/>
        </p:nvGrpSpPr>
        <p:grpSpPr>
          <a:xfrm>
            <a:off x="7844648" y="5293230"/>
            <a:ext cx="2668703" cy="904115"/>
            <a:chOff x="395534" y="3737446"/>
            <a:chExt cx="3972999" cy="904115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59E8DF86-EAA1-438B-9FDC-659513B8B3CC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A221C2B-3D15-4483-B7C3-E5AAB851A8F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8207450" y="3057729"/>
            <a:ext cx="2550779" cy="904115"/>
            <a:chOff x="395534" y="3737446"/>
            <a:chExt cx="3972999" cy="904115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45066538-9A5E-456D-9136-F3ECE208CAC2}"/>
              </a:ext>
            </a:extLst>
          </p:cNvPr>
          <p:cNvSpPr txBox="1"/>
          <p:nvPr/>
        </p:nvSpPr>
        <p:spPr>
          <a:xfrm>
            <a:off x="-219729" y="1157380"/>
            <a:ext cx="44750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AWESOME </a:t>
            </a:r>
            <a:r>
              <a:rPr lang="en-GB" altLang="ko-KR" sz="4000" b="1" dirty="0" smtClean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LIDE</a:t>
            </a:r>
            <a:endParaRPr lang="ko-KR" altLang="en-US" sz="4000" b="1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2ECF0AB-B8C5-4B0B-BB00-CDCCF6391AED}"/>
              </a:ext>
            </a:extLst>
          </p:cNvPr>
          <p:cNvSpPr txBox="1"/>
          <p:nvPr/>
        </p:nvSpPr>
        <p:spPr>
          <a:xfrm>
            <a:off x="650870" y="1887412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633567" y="744312"/>
            <a:ext cx="8820822" cy="724247"/>
          </a:xfrm>
        </p:spPr>
        <p:txBody>
          <a:bodyPr>
            <a:noAutofit/>
          </a:bodyPr>
          <a:lstStyle/>
          <a:p>
            <a:r>
              <a:rPr lang="es-AR" sz="6600" dirty="0" smtClean="0">
                <a:solidFill>
                  <a:srgbClr val="E949BB"/>
                </a:solidFill>
                <a:latin typeface="Amellinda Weddings" pitchFamily="50" charset="0"/>
              </a:rPr>
              <a:t>Free Template</a:t>
            </a:r>
            <a:endParaRPr lang="es-AR" sz="6600" dirty="0">
              <a:solidFill>
                <a:srgbClr val="E949BB"/>
              </a:solidFill>
              <a:latin typeface="Amellinda Weddings" pitchFamily="50" charset="0"/>
            </a:endParaRPr>
          </a:p>
        </p:txBody>
      </p:sp>
      <p:grpSp>
        <p:nvGrpSpPr>
          <p:cNvPr id="22" name="Group 73">
            <a:extLst>
              <a:ext uri="{FF2B5EF4-FFF2-40B4-BE49-F238E27FC236}">
                <a16:creationId xmlns=""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2017800" y="3057729"/>
            <a:ext cx="2550779" cy="904115"/>
            <a:chOff x="395534" y="3737446"/>
            <a:chExt cx="3972999" cy="904115"/>
          </a:xfrm>
        </p:grpSpPr>
        <p:sp>
          <p:nvSpPr>
            <p:cNvPr id="23" name="TextBox 74">
              <a:extLst>
                <a:ext uri="{FF2B5EF4-FFF2-40B4-BE49-F238E27FC236}">
                  <a16:creationId xmlns=""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75">
              <a:extLst>
                <a:ext uri="{FF2B5EF4-FFF2-40B4-BE49-F238E27FC236}">
                  <a16:creationId xmlns=""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625338" y="2298697"/>
            <a:ext cx="777142" cy="702247"/>
            <a:chOff x="4670426" y="2615719"/>
            <a:chExt cx="2976563" cy="2689706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401857" y="2298697"/>
            <a:ext cx="777142" cy="702247"/>
            <a:chOff x="4670426" y="2615719"/>
            <a:chExt cx="2976563" cy="2689706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478188" y="4509264"/>
            <a:ext cx="777142" cy="702247"/>
            <a:chOff x="4670426" y="2615719"/>
            <a:chExt cx="2976563" cy="268970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2271931" y="3920915"/>
            <a:ext cx="777142" cy="702247"/>
            <a:chOff x="4670426" y="2615719"/>
            <a:chExt cx="2976563" cy="2689706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9365182" y="3849387"/>
            <a:ext cx="777142" cy="702247"/>
            <a:chOff x="4670426" y="2615719"/>
            <a:chExt cx="2976563" cy="2689706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7950458" y="4530040"/>
            <a:ext cx="777142" cy="702247"/>
            <a:chOff x="4670426" y="2615719"/>
            <a:chExt cx="2976563" cy="2689706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solidFill>
              <a:srgbClr val="E949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229" y="2168926"/>
            <a:ext cx="2648124" cy="39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2883243-54BA-4323-BCDE-7AA75FBE663D}"/>
              </a:ext>
            </a:extLst>
          </p:cNvPr>
          <p:cNvGrpSpPr/>
          <p:nvPr/>
        </p:nvGrpSpPr>
        <p:grpSpPr>
          <a:xfrm>
            <a:off x="479338" y="2275171"/>
            <a:ext cx="4291445" cy="2291185"/>
            <a:chOff x="499216" y="2015006"/>
            <a:chExt cx="4291445" cy="229118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D96AFBA-0885-4F84-9C75-4AAF6939841C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1200" dirty="0">
                <a:cs typeface="Arial" pitchFamily="34" charset="0"/>
              </a:endParaRPr>
            </a:p>
            <a:p>
              <a:pPr algn="r"/>
              <a:r>
                <a:rPr lang="en-US" altLang="ko-KR" sz="1200" dirty="0"/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C9F7C26-BA78-4510-B9EC-24FFC3207A0F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rgbClr val="E949BB"/>
                  </a:solidFill>
                  <a:latin typeface="Amellinda Weddings" pitchFamily="50" charset="0"/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rgbClr val="E949BB"/>
                </a:solidFill>
                <a:latin typeface="Amellinda Weddings" pitchFamily="50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006620A-D7CA-4405-A204-FAAB037E71F5}"/>
              </a:ext>
            </a:extLst>
          </p:cNvPr>
          <p:cNvGrpSpPr/>
          <p:nvPr/>
        </p:nvGrpSpPr>
        <p:grpSpPr>
          <a:xfrm>
            <a:off x="7417745" y="2275171"/>
            <a:ext cx="4291445" cy="2291185"/>
            <a:chOff x="499216" y="2015006"/>
            <a:chExt cx="4291445" cy="229118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2CF080E-D7E4-4179-B476-24A7B98134FD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/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CB1683F-408C-4869-B16E-635C4A961A06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rgbClr val="E949BB"/>
                  </a:solidFill>
                  <a:latin typeface="Amellinda Weddings" pitchFamily="50" charset="0"/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rgbClr val="E949BB"/>
                </a:solidFill>
                <a:latin typeface="Amellinda Weddings" pitchFamily="50" charset="0"/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4D2588-506B-4580-99E3-393ADBD0B7FB}"/>
              </a:ext>
            </a:extLst>
          </p:cNvPr>
          <p:cNvSpPr txBox="1"/>
          <p:nvPr/>
        </p:nvSpPr>
        <p:spPr>
          <a:xfrm>
            <a:off x="2625060" y="430261"/>
            <a:ext cx="748738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E94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Lemon Yellow Sun" panose="02000000000000000000" pitchFamily="50" charset="0"/>
                <a:cs typeface="Arial" pitchFamily="34" charset="0"/>
              </a:rPr>
              <a:t>BLOOD DONATION</a:t>
            </a:r>
            <a:endParaRPr lang="ko-KR" altLang="en-US" sz="6000" b="1" dirty="0">
              <a:solidFill>
                <a:srgbClr val="E949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2220A55-55AC-4480-86AB-F9B9CC9B050C}"/>
              </a:ext>
            </a:extLst>
          </p:cNvPr>
          <p:cNvSpPr txBox="1"/>
          <p:nvPr/>
        </p:nvSpPr>
        <p:spPr>
          <a:xfrm>
            <a:off x="2935439" y="6041599"/>
            <a:ext cx="61026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70F7E4-DEFD-4D86-A153-AE91C26EEE65}"/>
              </a:ext>
            </a:extLst>
          </p:cNvPr>
          <p:cNvSpPr txBox="1"/>
          <p:nvPr/>
        </p:nvSpPr>
        <p:spPr>
          <a:xfrm>
            <a:off x="4555760" y="5247476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rgbClr val="E949BB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E949BB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rgbClr val="E949BB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rgbClr val="E949BB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329" y="1798687"/>
            <a:ext cx="1667870" cy="32086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67452">
            <a:off x="1627156" y="5208493"/>
            <a:ext cx="881831" cy="73827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9791088" y="5260990"/>
            <a:ext cx="881831" cy="7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A807A8B-B77D-4FD7-9EC2-4D6D51AB8458}"/>
              </a:ext>
            </a:extLst>
          </p:cNvPr>
          <p:cNvGrpSpPr/>
          <p:nvPr/>
        </p:nvGrpSpPr>
        <p:grpSpPr>
          <a:xfrm>
            <a:off x="2722292" y="2699841"/>
            <a:ext cx="2876315" cy="923331"/>
            <a:chOff x="6210996" y="1433695"/>
            <a:chExt cx="1493001" cy="65687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6036203-52FB-4FD8-B76A-0B7C11D2EC3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A091190-E052-41F4-AC18-1B763EC4366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A51D5F6-1EF5-4654-9B05-A418D46C4B4A}"/>
              </a:ext>
            </a:extLst>
          </p:cNvPr>
          <p:cNvGrpSpPr/>
          <p:nvPr/>
        </p:nvGrpSpPr>
        <p:grpSpPr>
          <a:xfrm>
            <a:off x="3682292" y="5710090"/>
            <a:ext cx="3097633" cy="923331"/>
            <a:chOff x="6210996" y="1433695"/>
            <a:chExt cx="1493001" cy="656879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8108F2F-E4E7-4563-A4C4-4F5D78F5104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C716A70-51E7-445E-A65B-9FB85A9A3D1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63FB1268-C379-41A6-AA66-48BB08718CB6}"/>
              </a:ext>
            </a:extLst>
          </p:cNvPr>
          <p:cNvGrpSpPr/>
          <p:nvPr/>
        </p:nvGrpSpPr>
        <p:grpSpPr>
          <a:xfrm>
            <a:off x="3682292" y="1194716"/>
            <a:ext cx="3097633" cy="923331"/>
            <a:chOff x="6210996" y="1433695"/>
            <a:chExt cx="1493001" cy="656879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740D823F-5DD3-44A0-9697-0642D9E6C672}"/>
              </a:ext>
            </a:extLst>
          </p:cNvPr>
          <p:cNvGrpSpPr/>
          <p:nvPr/>
        </p:nvGrpSpPr>
        <p:grpSpPr>
          <a:xfrm>
            <a:off x="2722292" y="4204966"/>
            <a:ext cx="2876315" cy="923331"/>
            <a:chOff x="6210996" y="1433695"/>
            <a:chExt cx="1493001" cy="65687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4E77F15-57F8-475F-890D-96E70C889ECD}"/>
              </a:ext>
            </a:extLst>
          </p:cNvPr>
          <p:cNvSpPr txBox="1"/>
          <p:nvPr/>
        </p:nvSpPr>
        <p:spPr>
          <a:xfrm>
            <a:off x="634132" y="2104070"/>
            <a:ext cx="1890731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9" name="직사각형 1">
            <a:extLst>
              <a:ext uri="{FF2B5EF4-FFF2-40B4-BE49-F238E27FC236}">
                <a16:creationId xmlns="" xmlns:a16="http://schemas.microsoft.com/office/drawing/2014/main" id="{0ABF7816-7AD5-4D7E-AA46-5186EF96FCD1}"/>
              </a:ext>
            </a:extLst>
          </p:cNvPr>
          <p:cNvSpPr/>
          <p:nvPr/>
        </p:nvSpPr>
        <p:spPr>
          <a:xfrm>
            <a:off x="781161" y="622350"/>
            <a:ext cx="3487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DK Lemon Yellow Sun" panose="02000000000000000000" pitchFamily="50" charset="0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latin typeface="DK Lemon Yellow Sun" panose="02000000000000000000" pitchFamily="50" charset="0"/>
                <a:cs typeface="Arial" pitchFamily="34" charset="0"/>
              </a:rPr>
              <a:t>S</a:t>
            </a:r>
            <a:r>
              <a:rPr lang="en-US" altLang="ko-KR" sz="4800" b="1" dirty="0">
                <a:latin typeface="DK Lemon Yellow Sun" panose="02000000000000000000" pitchFamily="50" charset="0"/>
                <a:cs typeface="Arial" pitchFamily="34" charset="0"/>
              </a:rPr>
              <a:t>LIDE</a:t>
            </a:r>
            <a:endParaRPr lang="ko-KR" altLang="en-US" sz="4800" b="1" dirty="0">
              <a:latin typeface="DK Lemon Yellow Sun" panose="02000000000000000000" pitchFamily="50" charset="0"/>
              <a:cs typeface="Arial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999316" y="1333215"/>
            <a:ext cx="1961804" cy="235838"/>
          </a:xfrm>
          <a:prstGeom prst="straightConnector1">
            <a:avLst/>
          </a:prstGeom>
          <a:ln>
            <a:solidFill>
              <a:srgbClr val="E949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799020" y="2838340"/>
            <a:ext cx="1806505" cy="138499"/>
          </a:xfrm>
          <a:prstGeom prst="straightConnector1">
            <a:avLst/>
          </a:prstGeom>
          <a:ln>
            <a:solidFill>
              <a:srgbClr val="E949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5796030" y="4101237"/>
            <a:ext cx="1809501" cy="242228"/>
          </a:xfrm>
          <a:prstGeom prst="straightConnector1">
            <a:avLst/>
          </a:prstGeom>
          <a:ln>
            <a:solidFill>
              <a:srgbClr val="E949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4" idx="3"/>
          </p:cNvCxnSpPr>
          <p:nvPr/>
        </p:nvCxnSpPr>
        <p:spPr>
          <a:xfrm flipV="1">
            <a:off x="6779925" y="5159580"/>
            <a:ext cx="1316671" cy="689009"/>
          </a:xfrm>
          <a:prstGeom prst="straightConnector1">
            <a:avLst/>
          </a:prstGeom>
          <a:ln>
            <a:solidFill>
              <a:srgbClr val="E949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18" y="633160"/>
            <a:ext cx="3994107" cy="48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2865</Words>
  <Application>Microsoft Office PowerPoint</Application>
  <PresentationFormat>Panorámica</PresentationFormat>
  <Paragraphs>352</Paragraphs>
  <Slides>48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66" baseType="lpstr">
      <vt:lpstr>FZShuTi</vt:lpstr>
      <vt:lpstr>HY견명조</vt:lpstr>
      <vt:lpstr>맑은 고딕</vt:lpstr>
      <vt:lpstr>Adamina</vt:lpstr>
      <vt:lpstr>Amatic</vt:lpstr>
      <vt:lpstr>Amellinda Weddings</vt:lpstr>
      <vt:lpstr>Arial</vt:lpstr>
      <vt:lpstr>Autumn in November</vt:lpstr>
      <vt:lpstr>Calibri</vt:lpstr>
      <vt:lpstr>Calibri Light</vt:lpstr>
      <vt:lpstr>DK Lemon Yellow Sun</vt:lpstr>
      <vt:lpstr>Harry P</vt:lpstr>
      <vt:lpstr>Milonga</vt:lpstr>
      <vt:lpstr>Nirmala UI</vt:lpstr>
      <vt:lpstr>Nunito</vt:lpstr>
      <vt:lpstr>Please write me a song</vt:lpstr>
      <vt:lpstr>Rockford Sans Light</vt:lpstr>
      <vt:lpstr>Office Theme</vt:lpstr>
      <vt:lpstr>Presentación de PowerPoint</vt:lpstr>
      <vt:lpstr>Presentación de PowerPoint</vt:lpstr>
      <vt:lpstr>Presentación de PowerPoint</vt:lpstr>
      <vt:lpstr>Next Week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Mobile Web</vt:lpstr>
      <vt:lpstr>Presentación de PowerPoint</vt:lpstr>
      <vt:lpstr>Presentación de PowerPoint</vt:lpstr>
      <vt:lpstr>Presentación de PowerPoint</vt:lpstr>
      <vt:lpstr>Table Of Contents</vt:lpstr>
      <vt:lpstr>Presentación de PowerPoint</vt:lpstr>
      <vt:lpstr>1M</vt:lpstr>
      <vt:lpstr>Some Percentages</vt:lpstr>
      <vt:lpstr>Free Template</vt:lpstr>
      <vt:lpstr>NOS MOYENS DE CONTACT</vt:lpstr>
      <vt:lpstr>Free Template</vt:lpstr>
      <vt:lpstr>Presentación de PowerPoint</vt:lpstr>
      <vt:lpstr>Instagam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This is a slide title</vt:lpstr>
      <vt:lpstr>You can also split your content</vt:lpstr>
      <vt:lpstr>Followers best awesome</vt:lpstr>
      <vt:lpstr>Old Testament Timeline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Buffy</dc:creator>
  <cp:lastModifiedBy>ADMIN</cp:lastModifiedBy>
  <cp:revision>43</cp:revision>
  <dcterms:created xsi:type="dcterms:W3CDTF">2021-04-05T06:25:32Z</dcterms:created>
  <dcterms:modified xsi:type="dcterms:W3CDTF">2022-01-27T16:43:25Z</dcterms:modified>
</cp:coreProperties>
</file>