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95" r:id="rId4"/>
    <p:sldId id="299" r:id="rId5"/>
    <p:sldId id="297" r:id="rId6"/>
    <p:sldId id="298" r:id="rId7"/>
    <p:sldId id="29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25" d="100"/>
          <a:sy n="25" d="100"/>
        </p:scale>
        <p:origin x="4200" y="2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3600" b="1">
                <a:solidFill>
                  <a:srgbClr val="FF0000"/>
                </a:solidFill>
                <a:latin typeface="Arial" panose="020B0604020202020204" pitchFamily="34" charset="0"/>
                <a:cs typeface="Arial" panose="020B0604020202020204" pitchFamily="34" charset="0"/>
              </a:rPr>
              <a:t>Mừng kính Thánh Phanxicô Xaviê</a:t>
            </a:r>
            <a:endParaRPr lang="en-US" sz="2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Phương đông xa vời vợi, cất bước theo tinh trời, trọn đời đem tin vui tin vui lan đến mọi nơi. Phương đông xa mịt mùng, vững chí không ngại ngùng, gọi người ơi hãy mau về bên Chúa thôi. </a:t>
            </a:r>
            <a:endParaRPr lang="vi-VN" sz="5500" b="1" dirty="0"/>
          </a:p>
        </p:txBody>
      </p:sp>
    </p:spTree>
    <p:extLst>
      <p:ext uri="{BB962C8B-B14F-4D97-AF65-F5344CB8AC3E}">
        <p14:creationId xmlns:p14="http://schemas.microsoft.com/office/powerpoint/2010/main" val="1681043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AA6E0-3C3B-5D0F-8DD5-C4D0C24730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EF3B3C-C897-BCE5-8855-6624458083A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BFA13D9-2651-8E98-B484-735C87BC22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95E41E0-1933-13D5-0CD4-F43D7F44E9E7}"/>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Dương gian ta được lời, mắt mở linh hồn rồi, này người ơi mong chi mong chi dương thế nổi trôi. Qua bao nẻo đường đời, bóng dáng ai miệt mài truyền tin yêu đến cho ngàn dân đợi trông.</a:t>
            </a:r>
            <a:endParaRPr lang="vi-VN" sz="5500" b="1" dirty="0"/>
          </a:p>
        </p:txBody>
      </p:sp>
    </p:spTree>
    <p:extLst>
      <p:ext uri="{BB962C8B-B14F-4D97-AF65-F5344CB8AC3E}">
        <p14:creationId xmlns:p14="http://schemas.microsoft.com/office/powerpoint/2010/main" val="2170227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336EE-9F89-B2C9-0656-1F7CDA8933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1E0794-BC85-0B9B-4EFC-56C7CBFB4CF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DDBF409-70C5-E910-4600-B711A37A98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3C7B12A-A504-8FB3-541D-125159A207CD}"/>
              </a:ext>
            </a:extLst>
          </p:cNvPr>
          <p:cNvSpPr/>
          <p:nvPr/>
        </p:nvSpPr>
        <p:spPr>
          <a:xfrm>
            <a:off x="451340" y="302359"/>
            <a:ext cx="11087865"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Ngàn lời ca (muôn muôn câu ca) hiệp mừng Cha, Cha Phan-xi-cô. Vượt đường xa rắc gieo ơn thái hòa (vang xa vang xa). Một ngày mai (trông mong tương lai) về thiên cung (sáng chói sáng chói) đến bên Người hòa chung niềm vui.</a:t>
            </a:r>
            <a:endParaRPr lang="vi-VN" sz="5200" b="1" dirty="0"/>
          </a:p>
        </p:txBody>
      </p:sp>
    </p:spTree>
    <p:extLst>
      <p:ext uri="{BB962C8B-B14F-4D97-AF65-F5344CB8AC3E}">
        <p14:creationId xmlns:p14="http://schemas.microsoft.com/office/powerpoint/2010/main" val="205524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81596-606F-7BC5-CF47-C1C6D67AA5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85163-4E0D-6C36-539B-4590E694663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7A2794F-723A-1A9F-760E-C169D140DF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CB70DD-9490-F55D-7BBC-0F2611032F9D}"/>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Xa xa chân trời rộng, sóng lúa vươn điệp trùng, mà đời con hôm nay mong manh như đã tàn hơi. Đôi vai con mỏi rời, xếp cánh giữa đường đời, còn bao nhiêu tấm linh hồn đang lãng trôi. </a:t>
            </a:r>
            <a:endParaRPr lang="vi-VN" sz="5500" b="1" dirty="0"/>
          </a:p>
        </p:txBody>
      </p:sp>
    </p:spTree>
    <p:extLst>
      <p:ext uri="{BB962C8B-B14F-4D97-AF65-F5344CB8AC3E}">
        <p14:creationId xmlns:p14="http://schemas.microsoft.com/office/powerpoint/2010/main" val="728288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27B0B-16D6-E9F6-097F-6CCD039C79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AAABC-85B4-8764-2440-FD7074B9AF8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F1AFAD8-B60C-283C-5F24-7F1E45948D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948F198-50DC-CB42-96BA-0FE568D1224A}"/>
              </a:ext>
            </a:extLst>
          </p:cNvPr>
          <p:cNvSpPr/>
          <p:nvPr/>
        </p:nvSpPr>
        <p:spPr>
          <a:xfrm>
            <a:off x="451340" y="302359"/>
            <a:ext cx="11087865"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Con xin Cha một lời, cứu vớt bao tội đời, gởi về cho muôn dân nơi nơi nhân chứng tình yêu. Đêm đen buông phủ rồi, chắp cánh bay bồi hồi, từng vì sao đón đưa hồn con về trời.</a:t>
            </a:r>
            <a:endParaRPr lang="vi-VN" sz="5500" b="1" dirty="0"/>
          </a:p>
        </p:txBody>
      </p:sp>
    </p:spTree>
    <p:extLst>
      <p:ext uri="{BB962C8B-B14F-4D97-AF65-F5344CB8AC3E}">
        <p14:creationId xmlns:p14="http://schemas.microsoft.com/office/powerpoint/2010/main" val="2281039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5BE629-0556-50B5-A9F0-ECA380291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3E2AEE-739A-D4EF-CD0A-3C23B29A63D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1F64E01-7CCB-CB0C-9087-C2CB53891D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13BC180-6712-760A-7FFD-81193B8BE762}"/>
              </a:ext>
            </a:extLst>
          </p:cNvPr>
          <p:cNvSpPr/>
          <p:nvPr/>
        </p:nvSpPr>
        <p:spPr>
          <a:xfrm>
            <a:off x="451340" y="302359"/>
            <a:ext cx="11087865" cy="6494085"/>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ĐK: </a:t>
            </a:r>
            <a:r>
              <a:rPr lang="vi-VN" sz="5200" b="1">
                <a:latin typeface="Arial" panose="020B0604020202020204" pitchFamily="34" charset="0"/>
                <a:cs typeface="Arial" panose="020B0604020202020204" pitchFamily="34" charset="0"/>
              </a:rPr>
              <a:t>Ngàn lời ca (muôn muôn câu ca) hiệp mừng Cha, Cha Phan-xi-cô. Vượt đường xa rắc gieo ơn thái hòa (vang xa vang xa). Một ngày mai (trông mong tương lai) về thiên cung (sáng chói sáng chói) đến bên Người hòa chung niềm vui.</a:t>
            </a:r>
            <a:endParaRPr lang="vi-VN" sz="5200" b="1" dirty="0"/>
          </a:p>
        </p:txBody>
      </p:sp>
    </p:spTree>
    <p:extLst>
      <p:ext uri="{BB962C8B-B14F-4D97-AF65-F5344CB8AC3E}">
        <p14:creationId xmlns:p14="http://schemas.microsoft.com/office/powerpoint/2010/main" val="22373744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200</TotalTime>
  <Words>312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Mừng kính Thánh Phanxicô Xaviê</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42</cp:revision>
  <dcterms:created xsi:type="dcterms:W3CDTF">2024-12-09T09:23:25Z</dcterms:created>
  <dcterms:modified xsi:type="dcterms:W3CDTF">2025-11-06T09:51:52Z</dcterms:modified>
</cp:coreProperties>
</file>